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4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5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6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7.xml" ContentType="application/vnd.openxmlformats-officedocument.theme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theme/theme8.xml" ContentType="application/vnd.openxmlformats-officedocument.theme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theme/theme9.xml" ContentType="application/vnd.openxmlformats-officedocument.theme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theme/theme10.xml" ContentType="application/vnd.openxmlformats-officedocument.theme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theme/theme11.xml" ContentType="application/vnd.openxmlformats-officedocument.theme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theme/theme12.xml" ContentType="application/vnd.openxmlformats-officedocument.theme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theme/theme13.xml" ContentType="application/vnd.openxmlformats-officedocument.theme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5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6.xml" ContentType="application/vnd.openxmlformats-officedocument.presentationml.notesSlide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99" r:id="rId2"/>
    <p:sldMasterId id="2147483717" r:id="rId3"/>
    <p:sldMasterId id="2147483752" r:id="rId4"/>
    <p:sldMasterId id="2147483768" r:id="rId5"/>
    <p:sldMasterId id="2147483809" r:id="rId6"/>
    <p:sldMasterId id="2147483833" r:id="rId7"/>
    <p:sldMasterId id="2147483840" r:id="rId8"/>
    <p:sldMasterId id="2147483856" r:id="rId9"/>
    <p:sldMasterId id="2147483869" r:id="rId10"/>
    <p:sldMasterId id="2147483889" r:id="rId11"/>
    <p:sldMasterId id="2147483906" r:id="rId12"/>
    <p:sldMasterId id="2147483930" r:id="rId13"/>
    <p:sldMasterId id="2147483947" r:id="rId14"/>
  </p:sldMasterIdLst>
  <p:notesMasterIdLst>
    <p:notesMasterId r:id="rId126"/>
  </p:notesMasterIdLst>
  <p:sldIdLst>
    <p:sldId id="601" r:id="rId15"/>
    <p:sldId id="5206" r:id="rId16"/>
    <p:sldId id="5218" r:id="rId17"/>
    <p:sldId id="5141" r:id="rId18"/>
    <p:sldId id="5219" r:id="rId19"/>
    <p:sldId id="5130" r:id="rId20"/>
    <p:sldId id="1427" r:id="rId21"/>
    <p:sldId id="5220" r:id="rId22"/>
    <p:sldId id="5223" r:id="rId23"/>
    <p:sldId id="5221" r:id="rId24"/>
    <p:sldId id="5224" r:id="rId25"/>
    <p:sldId id="5136" r:id="rId26"/>
    <p:sldId id="5225" r:id="rId27"/>
    <p:sldId id="1185" r:id="rId28"/>
    <p:sldId id="5231" r:id="rId29"/>
    <p:sldId id="1130" r:id="rId30"/>
    <p:sldId id="323" r:id="rId31"/>
    <p:sldId id="1119" r:id="rId32"/>
    <p:sldId id="5230" r:id="rId33"/>
    <p:sldId id="613" r:id="rId34"/>
    <p:sldId id="614" r:id="rId35"/>
    <p:sldId id="1094" r:id="rId36"/>
    <p:sldId id="390" r:id="rId37"/>
    <p:sldId id="5118" r:id="rId38"/>
    <p:sldId id="5208" r:id="rId39"/>
    <p:sldId id="5214" r:id="rId40"/>
    <p:sldId id="5226" r:id="rId41"/>
    <p:sldId id="5094" r:id="rId42"/>
    <p:sldId id="5229" r:id="rId43"/>
    <p:sldId id="612" r:id="rId44"/>
    <p:sldId id="5212" r:id="rId45"/>
    <p:sldId id="5123" r:id="rId46"/>
    <p:sldId id="1148" r:id="rId47"/>
    <p:sldId id="5131" r:id="rId48"/>
    <p:sldId id="5228" r:id="rId49"/>
    <p:sldId id="269" r:id="rId50"/>
    <p:sldId id="270" r:id="rId51"/>
    <p:sldId id="271" r:id="rId52"/>
    <p:sldId id="1149" r:id="rId53"/>
    <p:sldId id="5239" r:id="rId54"/>
    <p:sldId id="5227" r:id="rId55"/>
    <p:sldId id="5209" r:id="rId56"/>
    <p:sldId id="5211" r:id="rId57"/>
    <p:sldId id="5243" r:id="rId58"/>
    <p:sldId id="5143" r:id="rId59"/>
    <p:sldId id="5244" r:id="rId60"/>
    <p:sldId id="5140" r:id="rId61"/>
    <p:sldId id="5232" r:id="rId62"/>
    <p:sldId id="5142" r:id="rId63"/>
    <p:sldId id="5144" r:id="rId64"/>
    <p:sldId id="5145" r:id="rId65"/>
    <p:sldId id="5233" r:id="rId66"/>
    <p:sldId id="5234" r:id="rId67"/>
    <p:sldId id="5132" r:id="rId68"/>
    <p:sldId id="5235" r:id="rId69"/>
    <p:sldId id="5236" r:id="rId70"/>
    <p:sldId id="5237" r:id="rId71"/>
    <p:sldId id="5138" r:id="rId72"/>
    <p:sldId id="5238" r:id="rId73"/>
    <p:sldId id="5242" r:id="rId74"/>
    <p:sldId id="396" r:id="rId75"/>
    <p:sldId id="5246" r:id="rId76"/>
    <p:sldId id="5158" r:id="rId77"/>
    <p:sldId id="5159" r:id="rId78"/>
    <p:sldId id="5245" r:id="rId79"/>
    <p:sldId id="465" r:id="rId80"/>
    <p:sldId id="5128" r:id="rId81"/>
    <p:sldId id="1020" r:id="rId82"/>
    <p:sldId id="1118" r:id="rId83"/>
    <p:sldId id="504" r:id="rId84"/>
    <p:sldId id="5241" r:id="rId85"/>
    <p:sldId id="5099" r:id="rId86"/>
    <p:sldId id="5125" r:id="rId87"/>
    <p:sldId id="5192" r:id="rId88"/>
    <p:sldId id="5134" r:id="rId89"/>
    <p:sldId id="1147" r:id="rId90"/>
    <p:sldId id="261" r:id="rId91"/>
    <p:sldId id="1155" r:id="rId92"/>
    <p:sldId id="5170" r:id="rId93"/>
    <p:sldId id="5178" r:id="rId94"/>
    <p:sldId id="5187" r:id="rId95"/>
    <p:sldId id="5188" r:id="rId96"/>
    <p:sldId id="5189" r:id="rId97"/>
    <p:sldId id="5190" r:id="rId98"/>
    <p:sldId id="5247" r:id="rId99"/>
    <p:sldId id="5193" r:id="rId100"/>
    <p:sldId id="5194" r:id="rId101"/>
    <p:sldId id="5195" r:id="rId102"/>
    <p:sldId id="1152" r:id="rId103"/>
    <p:sldId id="1151" r:id="rId104"/>
    <p:sldId id="5248" r:id="rId105"/>
    <p:sldId id="5182" r:id="rId106"/>
    <p:sldId id="282" r:id="rId107"/>
    <p:sldId id="267" r:id="rId108"/>
    <p:sldId id="5183" r:id="rId109"/>
    <p:sldId id="5186" r:id="rId110"/>
    <p:sldId id="5185" r:id="rId111"/>
    <p:sldId id="5249" r:id="rId112"/>
    <p:sldId id="5196" r:id="rId113"/>
    <p:sldId id="1150" r:id="rId114"/>
    <p:sldId id="412" r:id="rId115"/>
    <p:sldId id="268" r:id="rId116"/>
    <p:sldId id="5250" r:id="rId117"/>
    <p:sldId id="5198" r:id="rId118"/>
    <p:sldId id="5199" r:id="rId119"/>
    <p:sldId id="5200" r:id="rId120"/>
    <p:sldId id="5202" r:id="rId121"/>
    <p:sldId id="5204" r:id="rId122"/>
    <p:sldId id="5203" r:id="rId123"/>
    <p:sldId id="5201" r:id="rId124"/>
    <p:sldId id="1144" r:id="rId125"/>
  </p:sldIdLst>
  <p:sldSz cx="12192000" cy="6858000"/>
  <p:notesSz cx="68580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el Elhemaily" initials="" lastIdx="1" clrIdx="0"/>
  <p:cmAuthor id="2" name="Kamal Armanious" initials="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94E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69012ECD-51FC-41F1-AA8D-1B2483CD663E}" styleName="Light Style 2 –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F5AB1C69-6EDB-4FF4-983F-18BD219EF322}" styleName="Medium Style 2 –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–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85BE263C-DBD7-4A20-BB59-AAB30ACAA65A}" styleName="Medium Style 3 –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B9631B5-78F2-41C9-869B-9F39066F8104}" styleName="Medium Style 3 –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AF606853-7671-496A-8E4F-DF71F8EC918B}" styleName="Dark Style 1 –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1EBBBCC-DAD2-459C-BE2E-F6DE35CF9A28}" styleName="Dark Style 2 –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E929F9F4-4A8F-4326-A1B4-22849713DDAB}" styleName="Dark Style 1 –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E171933-4619-4E11-9A3F-F7608DF75F80}" styleName="Medium Style 1 –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505E3EF-67EA-436B-97B2-0124C06EBD24}" styleName="Medium Style 4 –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69CF1AB2-1976-4502-BF36-3FF5EA218861}" styleName="Medium Style 4 –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910" autoAdjust="0"/>
    <p:restoredTop sz="96327"/>
  </p:normalViewPr>
  <p:slideViewPr>
    <p:cSldViewPr snapToGrid="0" snapToObjects="1">
      <p:cViewPr varScale="1">
        <p:scale>
          <a:sx n="121" d="100"/>
          <a:sy n="121" d="100"/>
        </p:scale>
        <p:origin x="312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1" d="100"/>
        <a:sy n="71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03.xml"/><Relationship Id="rId21" Type="http://schemas.openxmlformats.org/officeDocument/2006/relationships/slide" Target="slides/slide7.xml"/><Relationship Id="rId42" Type="http://schemas.openxmlformats.org/officeDocument/2006/relationships/slide" Target="slides/slide28.xml"/><Relationship Id="rId47" Type="http://schemas.openxmlformats.org/officeDocument/2006/relationships/slide" Target="slides/slide33.xml"/><Relationship Id="rId63" Type="http://schemas.openxmlformats.org/officeDocument/2006/relationships/slide" Target="slides/slide49.xml"/><Relationship Id="rId68" Type="http://schemas.openxmlformats.org/officeDocument/2006/relationships/slide" Target="slides/slide54.xml"/><Relationship Id="rId84" Type="http://schemas.openxmlformats.org/officeDocument/2006/relationships/slide" Target="slides/slide70.xml"/><Relationship Id="rId89" Type="http://schemas.openxmlformats.org/officeDocument/2006/relationships/slide" Target="slides/slide75.xml"/><Relationship Id="rId112" Type="http://schemas.openxmlformats.org/officeDocument/2006/relationships/slide" Target="slides/slide98.xml"/><Relationship Id="rId16" Type="http://schemas.openxmlformats.org/officeDocument/2006/relationships/slide" Target="slides/slide2.xml"/><Relationship Id="rId107" Type="http://schemas.openxmlformats.org/officeDocument/2006/relationships/slide" Target="slides/slide93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53" Type="http://schemas.openxmlformats.org/officeDocument/2006/relationships/slide" Target="slides/slide39.xml"/><Relationship Id="rId58" Type="http://schemas.openxmlformats.org/officeDocument/2006/relationships/slide" Target="slides/slide44.xml"/><Relationship Id="rId74" Type="http://schemas.openxmlformats.org/officeDocument/2006/relationships/slide" Target="slides/slide60.xml"/><Relationship Id="rId79" Type="http://schemas.openxmlformats.org/officeDocument/2006/relationships/slide" Target="slides/slide65.xml"/><Relationship Id="rId102" Type="http://schemas.openxmlformats.org/officeDocument/2006/relationships/slide" Target="slides/slide88.xml"/><Relationship Id="rId123" Type="http://schemas.openxmlformats.org/officeDocument/2006/relationships/slide" Target="slides/slide109.xml"/><Relationship Id="rId128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76.xml"/><Relationship Id="rId95" Type="http://schemas.openxmlformats.org/officeDocument/2006/relationships/slide" Target="slides/slide81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43" Type="http://schemas.openxmlformats.org/officeDocument/2006/relationships/slide" Target="slides/slide29.xml"/><Relationship Id="rId48" Type="http://schemas.openxmlformats.org/officeDocument/2006/relationships/slide" Target="slides/slide34.xml"/><Relationship Id="rId64" Type="http://schemas.openxmlformats.org/officeDocument/2006/relationships/slide" Target="slides/slide50.xml"/><Relationship Id="rId69" Type="http://schemas.openxmlformats.org/officeDocument/2006/relationships/slide" Target="slides/slide55.xml"/><Relationship Id="rId113" Type="http://schemas.openxmlformats.org/officeDocument/2006/relationships/slide" Target="slides/slide99.xml"/><Relationship Id="rId118" Type="http://schemas.openxmlformats.org/officeDocument/2006/relationships/slide" Target="slides/slide104.xml"/><Relationship Id="rId80" Type="http://schemas.openxmlformats.org/officeDocument/2006/relationships/slide" Target="slides/slide66.xml"/><Relationship Id="rId85" Type="http://schemas.openxmlformats.org/officeDocument/2006/relationships/slide" Target="slides/slide71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59" Type="http://schemas.openxmlformats.org/officeDocument/2006/relationships/slide" Target="slides/slide45.xml"/><Relationship Id="rId103" Type="http://schemas.openxmlformats.org/officeDocument/2006/relationships/slide" Target="slides/slide89.xml"/><Relationship Id="rId108" Type="http://schemas.openxmlformats.org/officeDocument/2006/relationships/slide" Target="slides/slide94.xml"/><Relationship Id="rId124" Type="http://schemas.openxmlformats.org/officeDocument/2006/relationships/slide" Target="slides/slide110.xml"/><Relationship Id="rId129" Type="http://schemas.openxmlformats.org/officeDocument/2006/relationships/viewProps" Target="viewProps.xml"/><Relationship Id="rId54" Type="http://schemas.openxmlformats.org/officeDocument/2006/relationships/slide" Target="slides/slide40.xml"/><Relationship Id="rId70" Type="http://schemas.openxmlformats.org/officeDocument/2006/relationships/slide" Target="slides/slide56.xml"/><Relationship Id="rId75" Type="http://schemas.openxmlformats.org/officeDocument/2006/relationships/slide" Target="slides/slide61.xml"/><Relationship Id="rId91" Type="http://schemas.openxmlformats.org/officeDocument/2006/relationships/slide" Target="slides/slide77.xml"/><Relationship Id="rId96" Type="http://schemas.openxmlformats.org/officeDocument/2006/relationships/slide" Target="slides/slide8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49" Type="http://schemas.openxmlformats.org/officeDocument/2006/relationships/slide" Target="slides/slide35.xml"/><Relationship Id="rId114" Type="http://schemas.openxmlformats.org/officeDocument/2006/relationships/slide" Target="slides/slide100.xml"/><Relationship Id="rId119" Type="http://schemas.openxmlformats.org/officeDocument/2006/relationships/slide" Target="slides/slide105.xml"/><Relationship Id="rId44" Type="http://schemas.openxmlformats.org/officeDocument/2006/relationships/slide" Target="slides/slide30.xml"/><Relationship Id="rId60" Type="http://schemas.openxmlformats.org/officeDocument/2006/relationships/slide" Target="slides/slide46.xml"/><Relationship Id="rId65" Type="http://schemas.openxmlformats.org/officeDocument/2006/relationships/slide" Target="slides/slide51.xml"/><Relationship Id="rId81" Type="http://schemas.openxmlformats.org/officeDocument/2006/relationships/slide" Target="slides/slide67.xml"/><Relationship Id="rId86" Type="http://schemas.openxmlformats.org/officeDocument/2006/relationships/slide" Target="slides/slide72.xml"/><Relationship Id="rId130" Type="http://schemas.openxmlformats.org/officeDocument/2006/relationships/theme" Target="theme/theme1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39" Type="http://schemas.openxmlformats.org/officeDocument/2006/relationships/slide" Target="slides/slide25.xml"/><Relationship Id="rId109" Type="http://schemas.openxmlformats.org/officeDocument/2006/relationships/slide" Target="slides/slide95.xml"/><Relationship Id="rId34" Type="http://schemas.openxmlformats.org/officeDocument/2006/relationships/slide" Target="slides/slide20.xml"/><Relationship Id="rId50" Type="http://schemas.openxmlformats.org/officeDocument/2006/relationships/slide" Target="slides/slide36.xml"/><Relationship Id="rId55" Type="http://schemas.openxmlformats.org/officeDocument/2006/relationships/slide" Target="slides/slide41.xml"/><Relationship Id="rId76" Type="http://schemas.openxmlformats.org/officeDocument/2006/relationships/slide" Target="slides/slide62.xml"/><Relationship Id="rId97" Type="http://schemas.openxmlformats.org/officeDocument/2006/relationships/slide" Target="slides/slide83.xml"/><Relationship Id="rId104" Type="http://schemas.openxmlformats.org/officeDocument/2006/relationships/slide" Target="slides/slide90.xml"/><Relationship Id="rId120" Type="http://schemas.openxmlformats.org/officeDocument/2006/relationships/slide" Target="slides/slide106.xml"/><Relationship Id="rId125" Type="http://schemas.openxmlformats.org/officeDocument/2006/relationships/slide" Target="slides/slide11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7.xml"/><Relationship Id="rId92" Type="http://schemas.openxmlformats.org/officeDocument/2006/relationships/slide" Target="slides/slide7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5.xml"/><Relationship Id="rId24" Type="http://schemas.openxmlformats.org/officeDocument/2006/relationships/slide" Target="slides/slide10.xml"/><Relationship Id="rId40" Type="http://schemas.openxmlformats.org/officeDocument/2006/relationships/slide" Target="slides/slide26.xml"/><Relationship Id="rId45" Type="http://schemas.openxmlformats.org/officeDocument/2006/relationships/slide" Target="slides/slide31.xml"/><Relationship Id="rId66" Type="http://schemas.openxmlformats.org/officeDocument/2006/relationships/slide" Target="slides/slide52.xml"/><Relationship Id="rId87" Type="http://schemas.openxmlformats.org/officeDocument/2006/relationships/slide" Target="slides/slide73.xml"/><Relationship Id="rId110" Type="http://schemas.openxmlformats.org/officeDocument/2006/relationships/slide" Target="slides/slide96.xml"/><Relationship Id="rId115" Type="http://schemas.openxmlformats.org/officeDocument/2006/relationships/slide" Target="slides/slide101.xml"/><Relationship Id="rId131" Type="http://schemas.openxmlformats.org/officeDocument/2006/relationships/tableStyles" Target="tableStyles.xml"/><Relationship Id="rId61" Type="http://schemas.openxmlformats.org/officeDocument/2006/relationships/slide" Target="slides/slide47.xml"/><Relationship Id="rId82" Type="http://schemas.openxmlformats.org/officeDocument/2006/relationships/slide" Target="slides/slide68.xml"/><Relationship Id="rId19" Type="http://schemas.openxmlformats.org/officeDocument/2006/relationships/slide" Target="slides/slide5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56" Type="http://schemas.openxmlformats.org/officeDocument/2006/relationships/slide" Target="slides/slide42.xml"/><Relationship Id="rId77" Type="http://schemas.openxmlformats.org/officeDocument/2006/relationships/slide" Target="slides/slide63.xml"/><Relationship Id="rId100" Type="http://schemas.openxmlformats.org/officeDocument/2006/relationships/slide" Target="slides/slide86.xml"/><Relationship Id="rId105" Type="http://schemas.openxmlformats.org/officeDocument/2006/relationships/slide" Target="slides/slide91.xml"/><Relationship Id="rId126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7.xml"/><Relationship Id="rId72" Type="http://schemas.openxmlformats.org/officeDocument/2006/relationships/slide" Target="slides/slide58.xml"/><Relationship Id="rId93" Type="http://schemas.openxmlformats.org/officeDocument/2006/relationships/slide" Target="slides/slide79.xml"/><Relationship Id="rId98" Type="http://schemas.openxmlformats.org/officeDocument/2006/relationships/slide" Target="slides/slide84.xml"/><Relationship Id="rId121" Type="http://schemas.openxmlformats.org/officeDocument/2006/relationships/slide" Target="slides/slide107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11.xml"/><Relationship Id="rId46" Type="http://schemas.openxmlformats.org/officeDocument/2006/relationships/slide" Target="slides/slide32.xml"/><Relationship Id="rId67" Type="http://schemas.openxmlformats.org/officeDocument/2006/relationships/slide" Target="slides/slide53.xml"/><Relationship Id="rId116" Type="http://schemas.openxmlformats.org/officeDocument/2006/relationships/slide" Target="slides/slide102.xml"/><Relationship Id="rId20" Type="http://schemas.openxmlformats.org/officeDocument/2006/relationships/slide" Target="slides/slide6.xml"/><Relationship Id="rId41" Type="http://schemas.openxmlformats.org/officeDocument/2006/relationships/slide" Target="slides/slide27.xml"/><Relationship Id="rId62" Type="http://schemas.openxmlformats.org/officeDocument/2006/relationships/slide" Target="slides/slide48.xml"/><Relationship Id="rId83" Type="http://schemas.openxmlformats.org/officeDocument/2006/relationships/slide" Target="slides/slide69.xml"/><Relationship Id="rId88" Type="http://schemas.openxmlformats.org/officeDocument/2006/relationships/slide" Target="slides/slide74.xml"/><Relationship Id="rId111" Type="http://schemas.openxmlformats.org/officeDocument/2006/relationships/slide" Target="slides/slide97.xml"/><Relationship Id="rId15" Type="http://schemas.openxmlformats.org/officeDocument/2006/relationships/slide" Target="slides/slide1.xml"/><Relationship Id="rId36" Type="http://schemas.openxmlformats.org/officeDocument/2006/relationships/slide" Target="slides/slide22.xml"/><Relationship Id="rId57" Type="http://schemas.openxmlformats.org/officeDocument/2006/relationships/slide" Target="slides/slide43.xml"/><Relationship Id="rId106" Type="http://schemas.openxmlformats.org/officeDocument/2006/relationships/slide" Target="slides/slide92.xml"/><Relationship Id="rId127" Type="http://schemas.openxmlformats.org/officeDocument/2006/relationships/commentAuthors" Target="commentAuthors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7.xml"/><Relationship Id="rId52" Type="http://schemas.openxmlformats.org/officeDocument/2006/relationships/slide" Target="slides/slide38.xml"/><Relationship Id="rId73" Type="http://schemas.openxmlformats.org/officeDocument/2006/relationships/slide" Target="slides/slide59.xml"/><Relationship Id="rId78" Type="http://schemas.openxmlformats.org/officeDocument/2006/relationships/slide" Target="slides/slide64.xml"/><Relationship Id="rId94" Type="http://schemas.openxmlformats.org/officeDocument/2006/relationships/slide" Target="slides/slide80.xml"/><Relationship Id="rId99" Type="http://schemas.openxmlformats.org/officeDocument/2006/relationships/slide" Target="slides/slide85.xml"/><Relationship Id="rId101" Type="http://schemas.openxmlformats.org/officeDocument/2006/relationships/slide" Target="slides/slide87.xml"/><Relationship Id="rId122" Type="http://schemas.openxmlformats.org/officeDocument/2006/relationships/slide" Target="slides/slide108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26" Type="http://schemas.openxmlformats.org/officeDocument/2006/relationships/slide" Target="slides/slide1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https://d.docs.live.net/c51de255d455e7c4/Munka/PPMI/Projects/2023-ETF-ACQF/Surveys/MC%20and%20RPL%20report/data/RPL%20and%20MC%20database%20Preliminary%20analysis-%20%202024-01-15%20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oleObject" Target="https://d.docs.live.net/c51de255d455e7c4/Munka/PPMI/Projects/2023-ETF-ACQF/Surveys/MC%20and%20RPL%20report/data/RPL%20and%20MC%20database%20Preliminary%20analysis-%20%202024-01-15%20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oleObject" Target="https://d.docs.live.net/c51de255d455e7c4/Munka/PPMI/Projects/2023-ETF-ACQF/Surveys/MC%20and%20RPL%20report/data/RPL%20and%20MC%20database%20Preliminary%20analysis-%20%202024-01-15%20.xlsx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oleObject" Target="https://d.docs.live.net/c51de255d455e7c4/Munka/PPMI/Projects/2023-ETF-ACQF/Surveys/MC%20and%20RPL%20report/data/RPL%20and%20MC%20database%20Preliminary%20analysis-%20%202024-01-15%20.xlsx" TargetMode="Externa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oleObject" Target="https://d.docs.live.net/c51de255d455e7c4/Munka/PPMI/Projects/2023-ETF-ACQF/Surveys/MC%20and%20RPL%20report/data/RPL%20and%20MC%20database%20Preliminary%20analysis-%20%202024-01-15%20.xlsx" TargetMode="Externa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evgar\AppData\Local\Temp\MicrosoftEdgeDownloads\41aaafb2-7fd4-4816-bac5-17e0d4339560\2018_ED_2.4_2.5V2_IM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evgar\AppData\Local\Temp\MicrosoftEdgeDownloads\41aaafb2-7fd4-4816-bac5-17e0d4339560\2018_ED_2.4_2.5V2_IM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'[RPL and MC database Preliminary analysis-  2024-01-15 .xlsx]Q59'!$P$3</c:f>
              <c:strCache>
                <c:ptCount val="1"/>
                <c:pt idx="0">
                  <c:v>Very important 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'[RPL and MC database Preliminary analysis-  2024-01-15 .xlsx]Q59'!$O$4:$O$10</c:f>
              <c:strCache>
                <c:ptCount val="7"/>
                <c:pt idx="0">
                  <c:v>Improved access to formal education or training </c:v>
                </c:pt>
                <c:pt idx="1">
                  <c:v>Strenghtened qualifications systems </c:v>
                </c:pt>
                <c:pt idx="2">
                  <c:v>Social inclusion of beneficiaries </c:v>
                </c:pt>
                <c:pt idx="3">
                  <c:v>Increased labour market mobility </c:v>
                </c:pt>
                <c:pt idx="4">
                  <c:v>New opportunities for informal sector workers </c:v>
                </c:pt>
                <c:pt idx="5">
                  <c:v>Ensuring possibilities for lifelong learning </c:v>
                </c:pt>
                <c:pt idx="6">
                  <c:v>Increasing employability of beneficiaries </c:v>
                </c:pt>
              </c:strCache>
            </c:strRef>
          </c:cat>
          <c:val>
            <c:numRef>
              <c:f>'[RPL and MC database Preliminary analysis-  2024-01-15 .xlsx]Q59'!$P$4:$P$10</c:f>
              <c:numCache>
                <c:formatCode>General</c:formatCode>
                <c:ptCount val="7"/>
                <c:pt idx="0">
                  <c:v>34</c:v>
                </c:pt>
                <c:pt idx="1">
                  <c:v>35</c:v>
                </c:pt>
                <c:pt idx="2">
                  <c:v>39</c:v>
                </c:pt>
                <c:pt idx="3">
                  <c:v>40</c:v>
                </c:pt>
                <c:pt idx="4">
                  <c:v>41</c:v>
                </c:pt>
                <c:pt idx="5">
                  <c:v>43</c:v>
                </c:pt>
                <c:pt idx="6">
                  <c:v>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16E-DD40-93FC-6D56538BC81C}"/>
            </c:ext>
          </c:extLst>
        </c:ser>
        <c:ser>
          <c:idx val="1"/>
          <c:order val="1"/>
          <c:tx>
            <c:strRef>
              <c:f>'[RPL and MC database Preliminary analysis-  2024-01-15 .xlsx]Q59'!$Q$3</c:f>
              <c:strCache>
                <c:ptCount val="1"/>
                <c:pt idx="0">
                  <c:v>Important 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'[RPL and MC database Preliminary analysis-  2024-01-15 .xlsx]Q59'!$O$4:$O$10</c:f>
              <c:strCache>
                <c:ptCount val="7"/>
                <c:pt idx="0">
                  <c:v>Improved access to formal education or training </c:v>
                </c:pt>
                <c:pt idx="1">
                  <c:v>Strenghtened qualifications systems </c:v>
                </c:pt>
                <c:pt idx="2">
                  <c:v>Social inclusion of beneficiaries </c:v>
                </c:pt>
                <c:pt idx="3">
                  <c:v>Increased labour market mobility </c:v>
                </c:pt>
                <c:pt idx="4">
                  <c:v>New opportunities for informal sector workers </c:v>
                </c:pt>
                <c:pt idx="5">
                  <c:v>Ensuring possibilities for lifelong learning </c:v>
                </c:pt>
                <c:pt idx="6">
                  <c:v>Increasing employability of beneficiaries </c:v>
                </c:pt>
              </c:strCache>
            </c:strRef>
          </c:cat>
          <c:val>
            <c:numRef>
              <c:f>'[RPL and MC database Preliminary analysis-  2024-01-15 .xlsx]Q59'!$Q$4:$Q$10</c:f>
              <c:numCache>
                <c:formatCode>General</c:formatCode>
                <c:ptCount val="7"/>
                <c:pt idx="0">
                  <c:v>22</c:v>
                </c:pt>
                <c:pt idx="1">
                  <c:v>19</c:v>
                </c:pt>
                <c:pt idx="2">
                  <c:v>13</c:v>
                </c:pt>
                <c:pt idx="3">
                  <c:v>19</c:v>
                </c:pt>
                <c:pt idx="4">
                  <c:v>15</c:v>
                </c:pt>
                <c:pt idx="5">
                  <c:v>13</c:v>
                </c:pt>
                <c:pt idx="6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16E-DD40-93FC-6D56538BC81C}"/>
            </c:ext>
          </c:extLst>
        </c:ser>
        <c:ser>
          <c:idx val="2"/>
          <c:order val="2"/>
          <c:tx>
            <c:strRef>
              <c:f>'[RPL and MC database Preliminary analysis-  2024-01-15 .xlsx]Q59'!$R$3</c:f>
              <c:strCache>
                <c:ptCount val="1"/>
                <c:pt idx="0">
                  <c:v>Unimportant 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'[RPL and MC database Preliminary analysis-  2024-01-15 .xlsx]Q59'!$O$4:$O$10</c:f>
              <c:strCache>
                <c:ptCount val="7"/>
                <c:pt idx="0">
                  <c:v>Improved access to formal education or training </c:v>
                </c:pt>
                <c:pt idx="1">
                  <c:v>Strenghtened qualifications systems </c:v>
                </c:pt>
                <c:pt idx="2">
                  <c:v>Social inclusion of beneficiaries </c:v>
                </c:pt>
                <c:pt idx="3">
                  <c:v>Increased labour market mobility </c:v>
                </c:pt>
                <c:pt idx="4">
                  <c:v>New opportunities for informal sector workers </c:v>
                </c:pt>
                <c:pt idx="5">
                  <c:v>Ensuring possibilities for lifelong learning </c:v>
                </c:pt>
                <c:pt idx="6">
                  <c:v>Increasing employability of beneficiaries </c:v>
                </c:pt>
              </c:strCache>
            </c:strRef>
          </c:cat>
          <c:val>
            <c:numRef>
              <c:f>'[RPL and MC database Preliminary analysis-  2024-01-15 .xlsx]Q59'!$R$4:$R$10</c:f>
              <c:numCache>
                <c:formatCode>General</c:formatCode>
                <c:ptCount val="7"/>
                <c:pt idx="0">
                  <c:v>2</c:v>
                </c:pt>
                <c:pt idx="1">
                  <c:v>4</c:v>
                </c:pt>
                <c:pt idx="2">
                  <c:v>4</c:v>
                </c:pt>
                <c:pt idx="3">
                  <c:v>0</c:v>
                </c:pt>
                <c:pt idx="4">
                  <c:v>3</c:v>
                </c:pt>
                <c:pt idx="5">
                  <c:v>3</c:v>
                </c:pt>
                <c:pt idx="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16E-DD40-93FC-6D56538BC81C}"/>
            </c:ext>
          </c:extLst>
        </c:ser>
        <c:ser>
          <c:idx val="3"/>
          <c:order val="3"/>
          <c:tx>
            <c:strRef>
              <c:f>'[RPL and MC database Preliminary analysis-  2024-01-15 .xlsx]Q59'!$S$3</c:f>
              <c:strCache>
                <c:ptCount val="1"/>
                <c:pt idx="0">
                  <c:v>Very unimportant 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cat>
            <c:strRef>
              <c:f>'[RPL and MC database Preliminary analysis-  2024-01-15 .xlsx]Q59'!$O$4:$O$10</c:f>
              <c:strCache>
                <c:ptCount val="7"/>
                <c:pt idx="0">
                  <c:v>Improved access to formal education or training </c:v>
                </c:pt>
                <c:pt idx="1">
                  <c:v>Strenghtened qualifications systems </c:v>
                </c:pt>
                <c:pt idx="2">
                  <c:v>Social inclusion of beneficiaries </c:v>
                </c:pt>
                <c:pt idx="3">
                  <c:v>Increased labour market mobility </c:v>
                </c:pt>
                <c:pt idx="4">
                  <c:v>New opportunities for informal sector workers </c:v>
                </c:pt>
                <c:pt idx="5">
                  <c:v>Ensuring possibilities for lifelong learning </c:v>
                </c:pt>
                <c:pt idx="6">
                  <c:v>Increasing employability of beneficiaries </c:v>
                </c:pt>
              </c:strCache>
            </c:strRef>
          </c:cat>
          <c:val>
            <c:numRef>
              <c:f>'[RPL and MC database Preliminary analysis-  2024-01-15 .xlsx]Q59'!$S$4:$S$10</c:f>
              <c:numCache>
                <c:formatCode>General</c:formatCode>
                <c:ptCount val="7"/>
                <c:pt idx="0">
                  <c:v>0</c:v>
                </c:pt>
                <c:pt idx="1">
                  <c:v>1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16E-DD40-93FC-6D56538BC81C}"/>
            </c:ext>
          </c:extLst>
        </c:ser>
        <c:ser>
          <c:idx val="4"/>
          <c:order val="4"/>
          <c:tx>
            <c:strRef>
              <c:f>'[RPL and MC database Preliminary analysis-  2024-01-15 .xlsx]Q59'!$T$3</c:f>
              <c:strCache>
                <c:ptCount val="1"/>
                <c:pt idx="0">
                  <c:v>Cannot answer / I don't know 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'[RPL and MC database Preliminary analysis-  2024-01-15 .xlsx]Q59'!$O$4:$O$10</c:f>
              <c:strCache>
                <c:ptCount val="7"/>
                <c:pt idx="0">
                  <c:v>Improved access to formal education or training </c:v>
                </c:pt>
                <c:pt idx="1">
                  <c:v>Strenghtened qualifications systems </c:v>
                </c:pt>
                <c:pt idx="2">
                  <c:v>Social inclusion of beneficiaries </c:v>
                </c:pt>
                <c:pt idx="3">
                  <c:v>Increased labour market mobility </c:v>
                </c:pt>
                <c:pt idx="4">
                  <c:v>New opportunities for informal sector workers </c:v>
                </c:pt>
                <c:pt idx="5">
                  <c:v>Ensuring possibilities for lifelong learning </c:v>
                </c:pt>
                <c:pt idx="6">
                  <c:v>Increasing employability of beneficiaries </c:v>
                </c:pt>
              </c:strCache>
            </c:strRef>
          </c:cat>
          <c:val>
            <c:numRef>
              <c:f>'[RPL and MC database Preliminary analysis-  2024-01-15 .xlsx]Q59'!$T$4:$T$10</c:f>
              <c:numCache>
                <c:formatCode>General</c:formatCode>
                <c:ptCount val="7"/>
                <c:pt idx="0">
                  <c:v>0</c:v>
                </c:pt>
                <c:pt idx="1">
                  <c:v>0</c:v>
                </c:pt>
                <c:pt idx="2">
                  <c:v>1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16E-DD40-93FC-6D56538BC81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079274559"/>
        <c:axId val="460821599"/>
      </c:barChart>
      <c:catAx>
        <c:axId val="2079274559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BE"/>
          </a:p>
        </c:txPr>
        <c:crossAx val="460821599"/>
        <c:crosses val="autoZero"/>
        <c:auto val="1"/>
        <c:lblAlgn val="ctr"/>
        <c:lblOffset val="100"/>
        <c:noMultiLvlLbl val="0"/>
      </c:catAx>
      <c:valAx>
        <c:axId val="460821599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207927455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B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BE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'[RPL and MC database Preliminary analysis-  2024-01-15 .xlsx]Q60'!$G$3:$G$8</c:f>
              <c:strCache>
                <c:ptCount val="6"/>
                <c:pt idx="0">
                  <c:v>Other</c:v>
                </c:pt>
                <c:pt idx="1">
                  <c:v>General education </c:v>
                </c:pt>
                <c:pt idx="2">
                  <c:v>Labour market initiatives </c:v>
                </c:pt>
                <c:pt idx="3">
                  <c:v>Second-chance courses for adults on non-formal education </c:v>
                </c:pt>
                <c:pt idx="4">
                  <c:v>Higher education </c:v>
                </c:pt>
                <c:pt idx="5">
                  <c:v>Technical and Vocational Education and Training (TVET) </c:v>
                </c:pt>
              </c:strCache>
            </c:strRef>
          </c:cat>
          <c:val>
            <c:numRef>
              <c:f>'[RPL and MC database Preliminary analysis-  2024-01-15 .xlsx]Q60'!$H$3:$H$8</c:f>
              <c:numCache>
                <c:formatCode>General</c:formatCode>
                <c:ptCount val="6"/>
                <c:pt idx="0">
                  <c:v>3</c:v>
                </c:pt>
                <c:pt idx="1">
                  <c:v>6</c:v>
                </c:pt>
                <c:pt idx="2">
                  <c:v>9</c:v>
                </c:pt>
                <c:pt idx="3">
                  <c:v>9</c:v>
                </c:pt>
                <c:pt idx="4">
                  <c:v>10</c:v>
                </c:pt>
                <c:pt idx="5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BD6-A64E-BB7C-3AD82561134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016972879"/>
        <c:axId val="2020426351"/>
      </c:barChart>
      <c:catAx>
        <c:axId val="2016972879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BE"/>
          </a:p>
        </c:txPr>
        <c:crossAx val="2020426351"/>
        <c:crosses val="autoZero"/>
        <c:auto val="1"/>
        <c:lblAlgn val="ctr"/>
        <c:lblOffset val="100"/>
        <c:noMultiLvlLbl val="0"/>
      </c:catAx>
      <c:valAx>
        <c:axId val="2020426351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BE"/>
          </a:p>
        </c:txPr>
        <c:crossAx val="201697287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BE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'[RPL and MC database Preliminary analysis-  2024-01-15 .xlsx]Q61'!$G$3:$G$8</c:f>
              <c:strCache>
                <c:ptCount val="6"/>
                <c:pt idx="0">
                  <c:v>Other</c:v>
                </c:pt>
                <c:pt idx="1">
                  <c:v>Formal education from other institutions </c:v>
                </c:pt>
                <c:pt idx="2">
                  <c:v>Prior work experience or employment history </c:v>
                </c:pt>
                <c:pt idx="3">
                  <c:v>Portfolio/evidence of projects or work </c:v>
                </c:pt>
                <c:pt idx="4">
                  <c:v>Acquired occupational skills or competences </c:v>
                </c:pt>
                <c:pt idx="5">
                  <c:v>Non-formal learning experience </c:v>
                </c:pt>
              </c:strCache>
            </c:strRef>
          </c:cat>
          <c:val>
            <c:numRef>
              <c:f>'[RPL and MC database Preliminary analysis-  2024-01-15 .xlsx]Q61'!$H$3:$H$8</c:f>
              <c:numCache>
                <c:formatCode>General</c:formatCode>
                <c:ptCount val="6"/>
                <c:pt idx="0">
                  <c:v>3</c:v>
                </c:pt>
                <c:pt idx="1">
                  <c:v>13</c:v>
                </c:pt>
                <c:pt idx="2">
                  <c:v>17</c:v>
                </c:pt>
                <c:pt idx="3">
                  <c:v>17</c:v>
                </c:pt>
                <c:pt idx="4">
                  <c:v>20</c:v>
                </c:pt>
                <c:pt idx="5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788-FF4E-853F-0F898276E5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016979119"/>
        <c:axId val="628187727"/>
      </c:barChart>
      <c:catAx>
        <c:axId val="2016979119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BE"/>
          </a:p>
        </c:txPr>
        <c:crossAx val="628187727"/>
        <c:crosses val="autoZero"/>
        <c:auto val="1"/>
        <c:lblAlgn val="ctr"/>
        <c:lblOffset val="100"/>
        <c:noMultiLvlLbl val="0"/>
      </c:catAx>
      <c:valAx>
        <c:axId val="628187727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BE"/>
          </a:p>
        </c:txPr>
        <c:crossAx val="201697911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BE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5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'[RPL and MC database Preliminary analysis-  2024-01-15 .xlsx]Q62'!$F$3:$F$9</c:f>
              <c:strCache>
                <c:ptCount val="7"/>
                <c:pt idx="0">
                  <c:v>Other</c:v>
                </c:pt>
                <c:pt idx="1">
                  <c:v>No recognition </c:v>
                </c:pt>
                <c:pt idx="2">
                  <c:v>Exemption from certain modules/courses </c:v>
                </c:pt>
                <c:pt idx="3">
                  <c:v>Credit transfer entry to an education programme </c:v>
                </c:pt>
                <c:pt idx="4">
                  <c:v>Partial qualifications </c:v>
                </c:pt>
                <c:pt idx="5">
                  <c:v>Full qualification attainment </c:v>
                </c:pt>
                <c:pt idx="6">
                  <c:v>Recognition of credit towards a qualification </c:v>
                </c:pt>
              </c:strCache>
            </c:strRef>
          </c:cat>
          <c:val>
            <c:numRef>
              <c:f>'[RPL and MC database Preliminary analysis-  2024-01-15 .xlsx]Q62'!$G$3:$G$9</c:f>
              <c:numCache>
                <c:formatCode>General</c:formatCode>
                <c:ptCount val="7"/>
                <c:pt idx="0">
                  <c:v>1</c:v>
                </c:pt>
                <c:pt idx="1">
                  <c:v>3</c:v>
                </c:pt>
                <c:pt idx="2">
                  <c:v>13</c:v>
                </c:pt>
                <c:pt idx="3">
                  <c:v>15</c:v>
                </c:pt>
                <c:pt idx="4">
                  <c:v>16</c:v>
                </c:pt>
                <c:pt idx="5">
                  <c:v>16</c:v>
                </c:pt>
                <c:pt idx="6">
                  <c:v>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A50-0243-9D6A-FF1C67B2171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032130287"/>
        <c:axId val="460960495"/>
      </c:barChart>
      <c:catAx>
        <c:axId val="2032130287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BE"/>
          </a:p>
        </c:txPr>
        <c:crossAx val="460960495"/>
        <c:crosses val="autoZero"/>
        <c:auto val="1"/>
        <c:lblAlgn val="ctr"/>
        <c:lblOffset val="100"/>
        <c:noMultiLvlLbl val="0"/>
      </c:catAx>
      <c:valAx>
        <c:axId val="460960495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BE"/>
          </a:p>
        </c:txPr>
        <c:crossAx val="203213028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BE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'[RPL and MC database Preliminary analysis-  2024-01-15 .xlsx]Q64'!$F$3:$F$12</c:f>
              <c:strCache>
                <c:ptCount val="10"/>
                <c:pt idx="0">
                  <c:v>Other</c:v>
                </c:pt>
                <c:pt idx="1">
                  <c:v>Employer reference </c:v>
                </c:pt>
                <c:pt idx="2">
                  <c:v>Simulation </c:v>
                </c:pt>
                <c:pt idx="3">
                  <c:v>Presentation </c:v>
                </c:pt>
                <c:pt idx="4">
                  <c:v>Usage of technologies </c:v>
                </c:pt>
                <c:pt idx="5">
                  <c:v>Employer reference or evidence </c:v>
                </c:pt>
                <c:pt idx="6">
                  <c:v>Interviewing </c:v>
                </c:pt>
                <c:pt idx="7">
                  <c:v>Workplace demonstration </c:v>
                </c:pt>
                <c:pt idx="8">
                  <c:v>Portfolio of previous works </c:v>
                </c:pt>
                <c:pt idx="9">
                  <c:v>Tests and examinations </c:v>
                </c:pt>
              </c:strCache>
            </c:strRef>
          </c:cat>
          <c:val>
            <c:numRef>
              <c:f>'[RPL and MC database Preliminary analysis-  2024-01-15 .xlsx]Q64'!$G$3:$G$12</c:f>
              <c:numCache>
                <c:formatCode>General</c:formatCode>
                <c:ptCount val="10"/>
                <c:pt idx="0">
                  <c:v>1</c:v>
                </c:pt>
                <c:pt idx="1">
                  <c:v>8</c:v>
                </c:pt>
                <c:pt idx="2">
                  <c:v>10</c:v>
                </c:pt>
                <c:pt idx="3">
                  <c:v>11</c:v>
                </c:pt>
                <c:pt idx="4">
                  <c:v>11</c:v>
                </c:pt>
                <c:pt idx="5">
                  <c:v>12</c:v>
                </c:pt>
                <c:pt idx="6">
                  <c:v>15</c:v>
                </c:pt>
                <c:pt idx="7">
                  <c:v>16</c:v>
                </c:pt>
                <c:pt idx="8">
                  <c:v>17</c:v>
                </c:pt>
                <c:pt idx="9">
                  <c:v>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E72-E743-809D-330AC43053F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632093263"/>
        <c:axId val="2021064591"/>
      </c:barChart>
      <c:catAx>
        <c:axId val="632093263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BE"/>
          </a:p>
        </c:txPr>
        <c:crossAx val="2021064591"/>
        <c:crosses val="autoZero"/>
        <c:auto val="1"/>
        <c:lblAlgn val="ctr"/>
        <c:lblOffset val="100"/>
        <c:noMultiLvlLbl val="0"/>
      </c:catAx>
      <c:valAx>
        <c:axId val="2021064591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BE"/>
          </a:p>
        </c:txPr>
        <c:crossAx val="63209326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BE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'2018_2.4_by sectorv2'!$B$14</c:f>
              <c:strCache>
                <c:ptCount val="1"/>
                <c:pt idx="0">
                  <c:v>Exactly the same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'2018_2.4_by sectorv2'!$A$15:$A$19</c:f>
              <c:strCache>
                <c:ptCount val="5"/>
                <c:pt idx="0">
                  <c:v>General Education</c:v>
                </c:pt>
                <c:pt idx="1">
                  <c:v>IVET</c:v>
                </c:pt>
                <c:pt idx="2">
                  <c:v>CVET</c:v>
                </c:pt>
                <c:pt idx="3">
                  <c:v>Higher Education</c:v>
                </c:pt>
                <c:pt idx="4">
                  <c:v>Adult Education</c:v>
                </c:pt>
              </c:strCache>
            </c:strRef>
          </c:cat>
          <c:val>
            <c:numRef>
              <c:f>'2018_2.4_by sectorv2'!$B$15:$B$19</c:f>
              <c:numCache>
                <c:formatCode>0%</c:formatCode>
                <c:ptCount val="5"/>
                <c:pt idx="0">
                  <c:v>0.6875</c:v>
                </c:pt>
                <c:pt idx="1">
                  <c:v>0.68965517241379315</c:v>
                </c:pt>
                <c:pt idx="2">
                  <c:v>0.6</c:v>
                </c:pt>
                <c:pt idx="3">
                  <c:v>0.6071428571428571</c:v>
                </c:pt>
                <c:pt idx="4">
                  <c:v>0.43478260869565216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44C-44E0-B572-DE84F2E87144}"/>
            </c:ext>
          </c:extLst>
        </c:ser>
        <c:ser>
          <c:idx val="1"/>
          <c:order val="1"/>
          <c:tx>
            <c:strRef>
              <c:f>'2018_2.4_by sectorv2'!$C$14</c:f>
              <c:strCache>
                <c:ptCount val="1"/>
                <c:pt idx="0">
                  <c:v>Equivalent but not the same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'2018_2.4_by sectorv2'!$A$15:$A$19</c:f>
              <c:strCache>
                <c:ptCount val="5"/>
                <c:pt idx="0">
                  <c:v>General Education</c:v>
                </c:pt>
                <c:pt idx="1">
                  <c:v>IVET</c:v>
                </c:pt>
                <c:pt idx="2">
                  <c:v>CVET</c:v>
                </c:pt>
                <c:pt idx="3">
                  <c:v>Higher Education</c:v>
                </c:pt>
                <c:pt idx="4">
                  <c:v>Adult Education</c:v>
                </c:pt>
              </c:strCache>
            </c:strRef>
          </c:cat>
          <c:val>
            <c:numRef>
              <c:f>'2018_2.4_by sectorv2'!$C$15:$C$19</c:f>
              <c:numCache>
                <c:formatCode>0%</c:formatCode>
                <c:ptCount val="5"/>
                <c:pt idx="0">
                  <c:v>0.125</c:v>
                </c:pt>
                <c:pt idx="1">
                  <c:v>0.20689655172413793</c:v>
                </c:pt>
                <c:pt idx="2">
                  <c:v>0.2</c:v>
                </c:pt>
                <c:pt idx="3">
                  <c:v>0.2857142857142857</c:v>
                </c:pt>
                <c:pt idx="4">
                  <c:v>0.21739130434782608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44C-44E0-B572-DE84F2E87144}"/>
            </c:ext>
          </c:extLst>
        </c:ser>
        <c:ser>
          <c:idx val="2"/>
          <c:order val="2"/>
          <c:tx>
            <c:strRef>
              <c:f>'2018_2.4_by sectorv2'!$D$14</c:f>
              <c:strCache>
                <c:ptCount val="1"/>
                <c:pt idx="0">
                  <c:v>Different</c:v>
                </c:pt>
              </c:strCache>
            </c:strRef>
          </c:tx>
          <c:spPr>
            <a:solidFill>
              <a:schemeClr val="accent3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'2018_2.4_by sectorv2'!$A$15:$A$19</c:f>
              <c:strCache>
                <c:ptCount val="5"/>
                <c:pt idx="0">
                  <c:v>General Education</c:v>
                </c:pt>
                <c:pt idx="1">
                  <c:v>IVET</c:v>
                </c:pt>
                <c:pt idx="2">
                  <c:v>CVET</c:v>
                </c:pt>
                <c:pt idx="3">
                  <c:v>Higher Education</c:v>
                </c:pt>
                <c:pt idx="4">
                  <c:v>Adult Education</c:v>
                </c:pt>
              </c:strCache>
            </c:strRef>
          </c:cat>
          <c:val>
            <c:numRef>
              <c:f>'2018_2.4_by sectorv2'!$D$15:$D$19</c:f>
              <c:numCache>
                <c:formatCode>0%</c:formatCode>
                <c:ptCount val="5"/>
                <c:pt idx="0">
                  <c:v>0</c:v>
                </c:pt>
                <c:pt idx="1">
                  <c:v>3.4482758620689655E-2</c:v>
                </c:pt>
                <c:pt idx="2">
                  <c:v>0.13333333333333333</c:v>
                </c:pt>
                <c:pt idx="3">
                  <c:v>0</c:v>
                </c:pt>
                <c:pt idx="4">
                  <c:v>0.21739130434782608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44C-44E0-B572-DE84F2E87144}"/>
            </c:ext>
          </c:extLst>
        </c:ser>
        <c:ser>
          <c:idx val="3"/>
          <c:order val="3"/>
          <c:tx>
            <c:strRef>
              <c:f>'2018_2.4_by sectorv2'!$E$14</c:f>
              <c:strCache>
                <c:ptCount val="1"/>
                <c:pt idx="0">
                  <c:v>No standards used</c:v>
                </c:pt>
              </c:strCache>
            </c:strRef>
          </c:tx>
          <c:spPr>
            <a:solidFill>
              <a:schemeClr val="accent4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'2018_2.4_by sectorv2'!$A$15:$A$19</c:f>
              <c:strCache>
                <c:ptCount val="5"/>
                <c:pt idx="0">
                  <c:v>General Education</c:v>
                </c:pt>
                <c:pt idx="1">
                  <c:v>IVET</c:v>
                </c:pt>
                <c:pt idx="2">
                  <c:v>CVET</c:v>
                </c:pt>
                <c:pt idx="3">
                  <c:v>Higher Education</c:v>
                </c:pt>
                <c:pt idx="4">
                  <c:v>Adult Education</c:v>
                </c:pt>
              </c:strCache>
            </c:strRef>
          </c:cat>
          <c:val>
            <c:numRef>
              <c:f>'2018_2.4_by sectorv2'!$E$15:$E$19</c:f>
              <c:numCache>
                <c:formatCode>0%</c:formatCode>
                <c:ptCount val="5"/>
                <c:pt idx="0">
                  <c:v>0</c:v>
                </c:pt>
                <c:pt idx="1">
                  <c:v>3.4482758620689655E-2</c:v>
                </c:pt>
                <c:pt idx="2">
                  <c:v>3.3333333333333333E-2</c:v>
                </c:pt>
                <c:pt idx="3">
                  <c:v>0</c:v>
                </c:pt>
                <c:pt idx="4">
                  <c:v>4.3478260869565216E-2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44C-44E0-B572-DE84F2E8714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53462959"/>
        <c:axId val="390694255"/>
      </c:barChart>
      <c:catAx>
        <c:axId val="45346295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BE"/>
          </a:p>
        </c:txPr>
        <c:crossAx val="390694255"/>
        <c:crosses val="autoZero"/>
        <c:auto val="1"/>
        <c:lblAlgn val="ctr"/>
        <c:lblOffset val="100"/>
        <c:noMultiLvlLbl val="0"/>
      </c:catAx>
      <c:valAx>
        <c:axId val="39069425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BE"/>
          </a:p>
        </c:txPr>
        <c:crossAx val="45346295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B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tx1"/>
      </a:solidFill>
    </a:ln>
    <a:effectLst/>
  </c:spPr>
  <c:txPr>
    <a:bodyPr/>
    <a:lstStyle/>
    <a:p>
      <a:pPr>
        <a:defRPr/>
      </a:pPr>
      <a:endParaRPr lang="en-BE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7277543103778717E-2"/>
          <c:y val="0.1622862328898457"/>
          <c:w val="0.90838195046036141"/>
          <c:h val="0.5397229639102132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'2.5 chartsV2'!$B$23</c:f>
              <c:strCache>
                <c:ptCount val="1"/>
                <c:pt idx="0">
                  <c:v>Yes, different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'2.5 chartsV2'!$A$24:$A$28</c:f>
              <c:strCache>
                <c:ptCount val="5"/>
                <c:pt idx="0">
                  <c:v>General Education</c:v>
                </c:pt>
                <c:pt idx="1">
                  <c:v>IVET</c:v>
                </c:pt>
                <c:pt idx="2">
                  <c:v>CVET</c:v>
                </c:pt>
                <c:pt idx="3">
                  <c:v>Higher Education</c:v>
                </c:pt>
                <c:pt idx="4">
                  <c:v>Adult Education</c:v>
                </c:pt>
              </c:strCache>
            </c:strRef>
          </c:cat>
          <c:val>
            <c:numRef>
              <c:f>'2.5 chartsV2'!$B$24:$B$28</c:f>
              <c:numCache>
                <c:formatCode>0%</c:formatCode>
                <c:ptCount val="5"/>
                <c:pt idx="0">
                  <c:v>0.3125</c:v>
                </c:pt>
                <c:pt idx="1">
                  <c:v>0.44827586206896552</c:v>
                </c:pt>
                <c:pt idx="2">
                  <c:v>0.4</c:v>
                </c:pt>
                <c:pt idx="3">
                  <c:v>0.21428571428571427</c:v>
                </c:pt>
                <c:pt idx="4">
                  <c:v>0.2608695652173913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519-49A6-ADD0-6E507D169659}"/>
            </c:ext>
          </c:extLst>
        </c:ser>
        <c:ser>
          <c:idx val="1"/>
          <c:order val="1"/>
          <c:tx>
            <c:strRef>
              <c:f>'2.5 chartsV2'!$C$23</c:f>
              <c:strCache>
                <c:ptCount val="1"/>
                <c:pt idx="0">
                  <c:v>No difference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'2.5 chartsV2'!$A$24:$A$28</c:f>
              <c:strCache>
                <c:ptCount val="5"/>
                <c:pt idx="0">
                  <c:v>General Education</c:v>
                </c:pt>
                <c:pt idx="1">
                  <c:v>IVET</c:v>
                </c:pt>
                <c:pt idx="2">
                  <c:v>CVET</c:v>
                </c:pt>
                <c:pt idx="3">
                  <c:v>Higher Education</c:v>
                </c:pt>
                <c:pt idx="4">
                  <c:v>Adult Education</c:v>
                </c:pt>
              </c:strCache>
            </c:strRef>
          </c:cat>
          <c:val>
            <c:numRef>
              <c:f>'2.5 chartsV2'!$C$24:$C$28</c:f>
              <c:numCache>
                <c:formatCode>0%</c:formatCode>
                <c:ptCount val="5"/>
                <c:pt idx="0">
                  <c:v>0.4375</c:v>
                </c:pt>
                <c:pt idx="1">
                  <c:v>0.51724137931034486</c:v>
                </c:pt>
                <c:pt idx="2">
                  <c:v>0.5</c:v>
                </c:pt>
                <c:pt idx="3">
                  <c:v>0.5714285714285714</c:v>
                </c:pt>
                <c:pt idx="4">
                  <c:v>0.56521739130434778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519-49A6-ADD0-6E507D16965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53469615"/>
        <c:axId val="390686479"/>
      </c:barChart>
      <c:catAx>
        <c:axId val="45346961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BE"/>
          </a:p>
        </c:txPr>
        <c:crossAx val="390686479"/>
        <c:crosses val="autoZero"/>
        <c:auto val="1"/>
        <c:lblAlgn val="ctr"/>
        <c:lblOffset val="100"/>
        <c:noMultiLvlLbl val="0"/>
      </c:catAx>
      <c:valAx>
        <c:axId val="39068647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BE"/>
          </a:p>
        </c:txPr>
        <c:crossAx val="45346961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BE"/>
        </a:p>
      </c:txPr>
    </c:legend>
    <c:plotVisOnly val="1"/>
    <c:dispBlanksAs val="gap"/>
    <c:showDLblsOverMax val="0"/>
  </c:chart>
  <c:spPr>
    <a:noFill/>
    <a:ln>
      <a:solidFill>
        <a:schemeClr val="tx1"/>
      </a:solidFill>
    </a:ln>
    <a:effectLst/>
  </c:spPr>
  <c:txPr>
    <a:bodyPr/>
    <a:lstStyle/>
    <a:p>
      <a:pPr>
        <a:defRPr/>
      </a:pPr>
      <a:endParaRPr lang="en-B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AAAB7B5-00BA-40EF-95D6-A082715915FE}" type="doc">
      <dgm:prSet loTypeId="urn:microsoft.com/office/officeart/2008/layout/LinedList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83899A4-8FD1-4359-85D2-3580F2EFD1E3}">
      <dgm:prSet custT="1"/>
      <dgm:spPr/>
      <dgm:t>
        <a:bodyPr/>
        <a:lstStyle/>
        <a:p>
          <a:r>
            <a:rPr lang="en-BE" sz="2600" dirty="0"/>
            <a:t>09.30-09.45: Abertura. Objectivos.</a:t>
          </a:r>
          <a:r>
            <a:rPr lang="en-BE" sz="2600" b="1" i="1" dirty="0"/>
            <a:t> </a:t>
          </a:r>
          <a:r>
            <a:rPr lang="en-GB" sz="2600" b="1" i="1" dirty="0"/>
            <a:t>S</a:t>
          </a:r>
          <a:r>
            <a:rPr lang="en-BE" sz="2600" b="1" i="1" dirty="0"/>
            <a:t>ra Directora Geral do INQ</a:t>
          </a:r>
          <a:endParaRPr lang="en-US" sz="2600" b="1" i="1" dirty="0"/>
        </a:p>
      </dgm:t>
    </dgm:pt>
    <dgm:pt modelId="{CA0F1727-3FD3-4078-AD60-3294D2937B7B}" type="parTrans" cxnId="{1B252B80-53B7-4DDB-B850-CFA662450EF0}">
      <dgm:prSet/>
      <dgm:spPr/>
      <dgm:t>
        <a:bodyPr/>
        <a:lstStyle/>
        <a:p>
          <a:endParaRPr lang="en-US" sz="2400"/>
        </a:p>
      </dgm:t>
    </dgm:pt>
    <dgm:pt modelId="{A6BD4180-26C8-40A1-92B0-D7C091AF88CA}" type="sibTrans" cxnId="{1B252B80-53B7-4DDB-B850-CFA662450EF0}">
      <dgm:prSet/>
      <dgm:spPr/>
      <dgm:t>
        <a:bodyPr/>
        <a:lstStyle/>
        <a:p>
          <a:endParaRPr lang="en-US" sz="2400"/>
        </a:p>
      </dgm:t>
    </dgm:pt>
    <dgm:pt modelId="{6F7F40E0-346E-4871-8607-5D3AE7F34F01}">
      <dgm:prSet custT="1"/>
      <dgm:spPr/>
      <dgm:t>
        <a:bodyPr/>
        <a:lstStyle/>
        <a:p>
          <a:r>
            <a:rPr lang="en-BE" sz="2600" dirty="0"/>
            <a:t>09.45-10.30: </a:t>
          </a:r>
          <a:r>
            <a:rPr lang="pt-BR" sz="2600" dirty="0"/>
            <a:t>Sistemas de RVCC em breve: principais conceitos, processo, e desenvolvimentos na SADC. </a:t>
          </a:r>
          <a:r>
            <a:rPr lang="pt-BR" sz="2600" b="1" i="1" dirty="0"/>
            <a:t>E. Castel-Branco</a:t>
          </a:r>
          <a:endParaRPr lang="en-US" sz="2600" b="1" i="1" dirty="0"/>
        </a:p>
      </dgm:t>
    </dgm:pt>
    <dgm:pt modelId="{EA7B064D-BFC9-4896-9FAB-CBA1785137A6}" type="parTrans" cxnId="{F9D9ACDF-A3C0-4AE0-9EFF-4A131277F911}">
      <dgm:prSet/>
      <dgm:spPr/>
      <dgm:t>
        <a:bodyPr/>
        <a:lstStyle/>
        <a:p>
          <a:endParaRPr lang="en-US" sz="2400"/>
        </a:p>
      </dgm:t>
    </dgm:pt>
    <dgm:pt modelId="{36694816-261A-4477-AA99-00B308F78B63}" type="sibTrans" cxnId="{F9D9ACDF-A3C0-4AE0-9EFF-4A131277F911}">
      <dgm:prSet/>
      <dgm:spPr/>
      <dgm:t>
        <a:bodyPr/>
        <a:lstStyle/>
        <a:p>
          <a:endParaRPr lang="en-US" sz="2400"/>
        </a:p>
      </dgm:t>
    </dgm:pt>
    <dgm:pt modelId="{9E6DD9C5-B1F9-4F8B-9705-20633B88C3E1}">
      <dgm:prSet custT="1"/>
      <dgm:spPr/>
      <dgm:t>
        <a:bodyPr/>
        <a:lstStyle/>
        <a:p>
          <a:r>
            <a:rPr lang="en-BE" sz="2300" dirty="0"/>
            <a:t>10.30-11.45: </a:t>
          </a:r>
          <a:r>
            <a:rPr lang="pt-BR" sz="2300" dirty="0"/>
            <a:t>Quénia – sistema RVCC: desenvolvimentos em 2024-2025. Enfoque na formação de profissionais e avaliação em contexto RVCC. </a:t>
          </a:r>
          <a:r>
            <a:rPr lang="pt-BR" sz="2300" b="1" i="1" dirty="0"/>
            <a:t>Stanley </a:t>
          </a:r>
          <a:r>
            <a:rPr lang="pt-BR" sz="2300" b="1" i="1" dirty="0" err="1"/>
            <a:t>Maindi</a:t>
          </a:r>
          <a:r>
            <a:rPr lang="pt-BR" sz="2300" b="1" i="1" dirty="0"/>
            <a:t> – Ministério da Educação </a:t>
          </a:r>
          <a:endParaRPr lang="en-US" sz="2300" b="1" i="1" dirty="0"/>
        </a:p>
      </dgm:t>
    </dgm:pt>
    <dgm:pt modelId="{D73F70BB-A57A-4D67-907A-B0DE31ED4C89}" type="parTrans" cxnId="{4BBFC0DA-58F6-44D5-A3F9-CBD128AB39CB}">
      <dgm:prSet/>
      <dgm:spPr/>
      <dgm:t>
        <a:bodyPr/>
        <a:lstStyle/>
        <a:p>
          <a:endParaRPr lang="en-US" sz="2400"/>
        </a:p>
      </dgm:t>
    </dgm:pt>
    <dgm:pt modelId="{8CF7513C-C11B-40EF-B658-B0A9ABCD8E88}" type="sibTrans" cxnId="{4BBFC0DA-58F6-44D5-A3F9-CBD128AB39CB}">
      <dgm:prSet/>
      <dgm:spPr/>
      <dgm:t>
        <a:bodyPr/>
        <a:lstStyle/>
        <a:p>
          <a:endParaRPr lang="en-US" sz="2400"/>
        </a:p>
      </dgm:t>
    </dgm:pt>
    <dgm:pt modelId="{F51F35BF-5861-4525-BDB4-17DD60CE0BBB}">
      <dgm:prSet custT="1"/>
      <dgm:spPr/>
      <dgm:t>
        <a:bodyPr/>
        <a:lstStyle/>
        <a:p>
          <a:r>
            <a:rPr lang="en-US" sz="2500" b="0" dirty="0">
              <a:solidFill>
                <a:schemeClr val="tx1"/>
              </a:solidFill>
            </a:rPr>
            <a:t>11.45-12.20:</a:t>
          </a:r>
          <a:r>
            <a:rPr lang="en-US" sz="2500" b="0" baseline="0" dirty="0">
              <a:solidFill>
                <a:schemeClr val="tx1"/>
              </a:solidFill>
            </a:rPr>
            <a:t> Angola - </a:t>
          </a:r>
          <a:r>
            <a:rPr lang="pt-BR" sz="2500" b="0" dirty="0">
              <a:solidFill>
                <a:schemeClr val="tx1"/>
              </a:solidFill>
            </a:rPr>
            <a:t>Manual RVCC. Principais orientações. </a:t>
          </a:r>
          <a:r>
            <a:rPr lang="pt-BR" sz="2500" b="1" i="1" dirty="0" err="1">
              <a:solidFill>
                <a:schemeClr val="tx1"/>
              </a:solidFill>
            </a:rPr>
            <a:t>Dr</a:t>
          </a:r>
          <a:r>
            <a:rPr lang="pt-BR" sz="2500" b="1" i="1" dirty="0">
              <a:solidFill>
                <a:schemeClr val="tx1"/>
              </a:solidFill>
            </a:rPr>
            <a:t> Alberto Morais - INQ</a:t>
          </a:r>
          <a:endParaRPr lang="en-US" sz="2500" b="1" i="1" dirty="0">
            <a:solidFill>
              <a:schemeClr val="tx1"/>
            </a:solidFill>
          </a:endParaRPr>
        </a:p>
      </dgm:t>
    </dgm:pt>
    <dgm:pt modelId="{8F81A387-2B11-4EF2-B8CE-B1B84E4FCE5A}" type="parTrans" cxnId="{593427B6-632E-436C-9A2C-7087D36804B9}">
      <dgm:prSet/>
      <dgm:spPr/>
      <dgm:t>
        <a:bodyPr/>
        <a:lstStyle/>
        <a:p>
          <a:endParaRPr lang="en-US" sz="2400"/>
        </a:p>
      </dgm:t>
    </dgm:pt>
    <dgm:pt modelId="{DF1B20BA-A1A8-48E4-A2F0-EF2CE93156EC}" type="sibTrans" cxnId="{593427B6-632E-436C-9A2C-7087D36804B9}">
      <dgm:prSet/>
      <dgm:spPr/>
      <dgm:t>
        <a:bodyPr/>
        <a:lstStyle/>
        <a:p>
          <a:endParaRPr lang="en-US" sz="2400"/>
        </a:p>
      </dgm:t>
    </dgm:pt>
    <dgm:pt modelId="{D2FDEE1A-F966-41DB-AC52-4DB3E3A70462}">
      <dgm:prSet custT="1"/>
      <dgm:spPr/>
      <dgm:t>
        <a:bodyPr/>
        <a:lstStyle/>
        <a:p>
          <a:r>
            <a:rPr lang="en-BE" sz="2400" dirty="0"/>
            <a:t>12.20.12.30: </a:t>
          </a:r>
          <a:r>
            <a:rPr lang="pt-BR" sz="2400" dirty="0"/>
            <a:t>Principais conclusões. Próximos passos. </a:t>
          </a:r>
          <a:endParaRPr lang="en-BE" sz="2400" dirty="0"/>
        </a:p>
        <a:p>
          <a:pPr>
            <a:buNone/>
          </a:pPr>
          <a:r>
            <a:rPr lang="pt-BR" sz="2400" dirty="0"/>
            <a:t>Agradecimentos. Encerramento. </a:t>
          </a:r>
          <a:r>
            <a:rPr lang="pt-BR" sz="2400" b="1" i="1" dirty="0"/>
            <a:t>INQ</a:t>
          </a:r>
          <a:endParaRPr lang="en-US" sz="2400" b="1" i="1" dirty="0"/>
        </a:p>
      </dgm:t>
    </dgm:pt>
    <dgm:pt modelId="{5FCC58AC-2D82-478C-9977-54207D186C51}" type="parTrans" cxnId="{663F47EF-65A5-474F-ABDB-53464AA6AAEA}">
      <dgm:prSet/>
      <dgm:spPr/>
      <dgm:t>
        <a:bodyPr/>
        <a:lstStyle/>
        <a:p>
          <a:endParaRPr lang="en-US" sz="2400"/>
        </a:p>
      </dgm:t>
    </dgm:pt>
    <dgm:pt modelId="{31D26522-744B-4FDC-B618-76C0A87B7E5E}" type="sibTrans" cxnId="{663F47EF-65A5-474F-ABDB-53464AA6AAEA}">
      <dgm:prSet/>
      <dgm:spPr/>
      <dgm:t>
        <a:bodyPr/>
        <a:lstStyle/>
        <a:p>
          <a:endParaRPr lang="en-US" sz="2400"/>
        </a:p>
      </dgm:t>
    </dgm:pt>
    <dgm:pt modelId="{15E9FC6A-ECC1-9A4C-B3F2-491A1E5C8496}" type="pres">
      <dgm:prSet presAssocID="{4AAAB7B5-00BA-40EF-95D6-A082715915FE}" presName="vert0" presStyleCnt="0">
        <dgm:presLayoutVars>
          <dgm:dir/>
          <dgm:animOne val="branch"/>
          <dgm:animLvl val="lvl"/>
        </dgm:presLayoutVars>
      </dgm:prSet>
      <dgm:spPr/>
    </dgm:pt>
    <dgm:pt modelId="{5B03DAB6-ECBA-D643-9C79-0334065A6104}" type="pres">
      <dgm:prSet presAssocID="{383899A4-8FD1-4359-85D2-3580F2EFD1E3}" presName="thickLine" presStyleLbl="alignNode1" presStyleIdx="0" presStyleCnt="5"/>
      <dgm:spPr/>
    </dgm:pt>
    <dgm:pt modelId="{D1CF232A-BA2E-904C-B2E4-20F13CBAC00F}" type="pres">
      <dgm:prSet presAssocID="{383899A4-8FD1-4359-85D2-3580F2EFD1E3}" presName="horz1" presStyleCnt="0"/>
      <dgm:spPr/>
    </dgm:pt>
    <dgm:pt modelId="{BF563C06-2A1F-714E-904F-4657D527FA54}" type="pres">
      <dgm:prSet presAssocID="{383899A4-8FD1-4359-85D2-3580F2EFD1E3}" presName="tx1" presStyleLbl="revTx" presStyleIdx="0" presStyleCnt="5"/>
      <dgm:spPr/>
    </dgm:pt>
    <dgm:pt modelId="{CF70A619-FB1A-164B-AEDF-D7E1A07A5666}" type="pres">
      <dgm:prSet presAssocID="{383899A4-8FD1-4359-85D2-3580F2EFD1E3}" presName="vert1" presStyleCnt="0"/>
      <dgm:spPr/>
    </dgm:pt>
    <dgm:pt modelId="{7C19E368-58AF-564B-9221-04486754FF06}" type="pres">
      <dgm:prSet presAssocID="{6F7F40E0-346E-4871-8607-5D3AE7F34F01}" presName="thickLine" presStyleLbl="alignNode1" presStyleIdx="1" presStyleCnt="5"/>
      <dgm:spPr/>
    </dgm:pt>
    <dgm:pt modelId="{D28A9A4F-4E78-164F-89CF-F52FBC1B5F50}" type="pres">
      <dgm:prSet presAssocID="{6F7F40E0-346E-4871-8607-5D3AE7F34F01}" presName="horz1" presStyleCnt="0"/>
      <dgm:spPr/>
    </dgm:pt>
    <dgm:pt modelId="{FD065890-CEDF-3149-8AB6-309186B1FE70}" type="pres">
      <dgm:prSet presAssocID="{6F7F40E0-346E-4871-8607-5D3AE7F34F01}" presName="tx1" presStyleLbl="revTx" presStyleIdx="1" presStyleCnt="5"/>
      <dgm:spPr/>
    </dgm:pt>
    <dgm:pt modelId="{35B752B0-E858-A545-AD84-09B8587F7CA1}" type="pres">
      <dgm:prSet presAssocID="{6F7F40E0-346E-4871-8607-5D3AE7F34F01}" presName="vert1" presStyleCnt="0"/>
      <dgm:spPr/>
    </dgm:pt>
    <dgm:pt modelId="{8DD3D13C-17F4-8942-9EEF-EC5A1CD00040}" type="pres">
      <dgm:prSet presAssocID="{9E6DD9C5-B1F9-4F8B-9705-20633B88C3E1}" presName="thickLine" presStyleLbl="alignNode1" presStyleIdx="2" presStyleCnt="5"/>
      <dgm:spPr/>
    </dgm:pt>
    <dgm:pt modelId="{9415E908-0B38-5149-88F5-1B4F804FCFC4}" type="pres">
      <dgm:prSet presAssocID="{9E6DD9C5-B1F9-4F8B-9705-20633B88C3E1}" presName="horz1" presStyleCnt="0"/>
      <dgm:spPr/>
    </dgm:pt>
    <dgm:pt modelId="{B6EC1E0E-9B48-EC40-96EC-4B22B780F378}" type="pres">
      <dgm:prSet presAssocID="{9E6DD9C5-B1F9-4F8B-9705-20633B88C3E1}" presName="tx1" presStyleLbl="revTx" presStyleIdx="2" presStyleCnt="5" custScaleY="113138"/>
      <dgm:spPr/>
    </dgm:pt>
    <dgm:pt modelId="{FCF13025-AB0D-B34F-A28A-3281638823BC}" type="pres">
      <dgm:prSet presAssocID="{9E6DD9C5-B1F9-4F8B-9705-20633B88C3E1}" presName="vert1" presStyleCnt="0"/>
      <dgm:spPr/>
    </dgm:pt>
    <dgm:pt modelId="{063F5DAC-E8E7-1E49-93BA-EB7A462F0BCD}" type="pres">
      <dgm:prSet presAssocID="{F51F35BF-5861-4525-BDB4-17DD60CE0BBB}" presName="thickLine" presStyleLbl="alignNode1" presStyleIdx="3" presStyleCnt="5"/>
      <dgm:spPr/>
    </dgm:pt>
    <dgm:pt modelId="{F18F469E-C59A-DA40-8190-BBB18F78A9C1}" type="pres">
      <dgm:prSet presAssocID="{F51F35BF-5861-4525-BDB4-17DD60CE0BBB}" presName="horz1" presStyleCnt="0"/>
      <dgm:spPr/>
    </dgm:pt>
    <dgm:pt modelId="{06D90EBC-71FE-214D-93B7-69DC208C9F87}" type="pres">
      <dgm:prSet presAssocID="{F51F35BF-5861-4525-BDB4-17DD60CE0BBB}" presName="tx1" presStyleLbl="revTx" presStyleIdx="3" presStyleCnt="5"/>
      <dgm:spPr/>
    </dgm:pt>
    <dgm:pt modelId="{672127A6-BE8A-D949-93BB-C6386719795D}" type="pres">
      <dgm:prSet presAssocID="{F51F35BF-5861-4525-BDB4-17DD60CE0BBB}" presName="vert1" presStyleCnt="0"/>
      <dgm:spPr/>
    </dgm:pt>
    <dgm:pt modelId="{D7224089-E466-7D4F-B9FE-8776EEF020A5}" type="pres">
      <dgm:prSet presAssocID="{D2FDEE1A-F966-41DB-AC52-4DB3E3A70462}" presName="thickLine" presStyleLbl="alignNode1" presStyleIdx="4" presStyleCnt="5"/>
      <dgm:spPr/>
    </dgm:pt>
    <dgm:pt modelId="{02D9694A-B223-0E46-8C48-7D404AF78DB7}" type="pres">
      <dgm:prSet presAssocID="{D2FDEE1A-F966-41DB-AC52-4DB3E3A70462}" presName="horz1" presStyleCnt="0"/>
      <dgm:spPr/>
    </dgm:pt>
    <dgm:pt modelId="{7213909E-E402-5C4F-8181-DE087CB0062E}" type="pres">
      <dgm:prSet presAssocID="{D2FDEE1A-F966-41DB-AC52-4DB3E3A70462}" presName="tx1" presStyleLbl="revTx" presStyleIdx="4" presStyleCnt="5"/>
      <dgm:spPr/>
    </dgm:pt>
    <dgm:pt modelId="{4CAA20F2-ED1A-154D-8D4B-2D31CC5D19FD}" type="pres">
      <dgm:prSet presAssocID="{D2FDEE1A-F966-41DB-AC52-4DB3E3A70462}" presName="vert1" presStyleCnt="0"/>
      <dgm:spPr/>
    </dgm:pt>
  </dgm:ptLst>
  <dgm:cxnLst>
    <dgm:cxn modelId="{DCAC4D1E-622C-8F49-8F49-EF9F3B88DD1E}" type="presOf" srcId="{383899A4-8FD1-4359-85D2-3580F2EFD1E3}" destId="{BF563C06-2A1F-714E-904F-4657D527FA54}" srcOrd="0" destOrd="0" presId="urn:microsoft.com/office/officeart/2008/layout/LinedList"/>
    <dgm:cxn modelId="{AD865D74-83F1-E14A-952B-02DDC1BEDEC3}" type="presOf" srcId="{6F7F40E0-346E-4871-8607-5D3AE7F34F01}" destId="{FD065890-CEDF-3149-8AB6-309186B1FE70}" srcOrd="0" destOrd="0" presId="urn:microsoft.com/office/officeart/2008/layout/LinedList"/>
    <dgm:cxn modelId="{F48A7979-C5C6-B44E-8316-A63E2B41418A}" type="presOf" srcId="{4AAAB7B5-00BA-40EF-95D6-A082715915FE}" destId="{15E9FC6A-ECC1-9A4C-B3F2-491A1E5C8496}" srcOrd="0" destOrd="0" presId="urn:microsoft.com/office/officeart/2008/layout/LinedList"/>
    <dgm:cxn modelId="{1B252B80-53B7-4DDB-B850-CFA662450EF0}" srcId="{4AAAB7B5-00BA-40EF-95D6-A082715915FE}" destId="{383899A4-8FD1-4359-85D2-3580F2EFD1E3}" srcOrd="0" destOrd="0" parTransId="{CA0F1727-3FD3-4078-AD60-3294D2937B7B}" sibTransId="{A6BD4180-26C8-40A1-92B0-D7C091AF88CA}"/>
    <dgm:cxn modelId="{08BA2E87-53BB-1842-87EE-6864CEB0CE76}" type="presOf" srcId="{F51F35BF-5861-4525-BDB4-17DD60CE0BBB}" destId="{06D90EBC-71FE-214D-93B7-69DC208C9F87}" srcOrd="0" destOrd="0" presId="urn:microsoft.com/office/officeart/2008/layout/LinedList"/>
    <dgm:cxn modelId="{593427B6-632E-436C-9A2C-7087D36804B9}" srcId="{4AAAB7B5-00BA-40EF-95D6-A082715915FE}" destId="{F51F35BF-5861-4525-BDB4-17DD60CE0BBB}" srcOrd="3" destOrd="0" parTransId="{8F81A387-2B11-4EF2-B8CE-B1B84E4FCE5A}" sibTransId="{DF1B20BA-A1A8-48E4-A2F0-EF2CE93156EC}"/>
    <dgm:cxn modelId="{4BBFC0DA-58F6-44D5-A3F9-CBD128AB39CB}" srcId="{4AAAB7B5-00BA-40EF-95D6-A082715915FE}" destId="{9E6DD9C5-B1F9-4F8B-9705-20633B88C3E1}" srcOrd="2" destOrd="0" parTransId="{D73F70BB-A57A-4D67-907A-B0DE31ED4C89}" sibTransId="{8CF7513C-C11B-40EF-B658-B0A9ABCD8E88}"/>
    <dgm:cxn modelId="{ED1649DD-FBD7-D14F-A1D6-9C99CBC311E9}" type="presOf" srcId="{9E6DD9C5-B1F9-4F8B-9705-20633B88C3E1}" destId="{B6EC1E0E-9B48-EC40-96EC-4B22B780F378}" srcOrd="0" destOrd="0" presId="urn:microsoft.com/office/officeart/2008/layout/LinedList"/>
    <dgm:cxn modelId="{F9D9ACDF-A3C0-4AE0-9EFF-4A131277F911}" srcId="{4AAAB7B5-00BA-40EF-95D6-A082715915FE}" destId="{6F7F40E0-346E-4871-8607-5D3AE7F34F01}" srcOrd="1" destOrd="0" parTransId="{EA7B064D-BFC9-4896-9FAB-CBA1785137A6}" sibTransId="{36694816-261A-4477-AA99-00B308F78B63}"/>
    <dgm:cxn modelId="{663F47EF-65A5-474F-ABDB-53464AA6AAEA}" srcId="{4AAAB7B5-00BA-40EF-95D6-A082715915FE}" destId="{D2FDEE1A-F966-41DB-AC52-4DB3E3A70462}" srcOrd="4" destOrd="0" parTransId="{5FCC58AC-2D82-478C-9977-54207D186C51}" sibTransId="{31D26522-744B-4FDC-B618-76C0A87B7E5E}"/>
    <dgm:cxn modelId="{513A75F6-00C6-0E42-9986-39D5617AE53D}" type="presOf" srcId="{D2FDEE1A-F966-41DB-AC52-4DB3E3A70462}" destId="{7213909E-E402-5C4F-8181-DE087CB0062E}" srcOrd="0" destOrd="0" presId="urn:microsoft.com/office/officeart/2008/layout/LinedList"/>
    <dgm:cxn modelId="{65685BCB-DF63-9240-BE60-F37C3B875710}" type="presParOf" srcId="{15E9FC6A-ECC1-9A4C-B3F2-491A1E5C8496}" destId="{5B03DAB6-ECBA-D643-9C79-0334065A6104}" srcOrd="0" destOrd="0" presId="urn:microsoft.com/office/officeart/2008/layout/LinedList"/>
    <dgm:cxn modelId="{3EED4F1B-3B37-2245-AC08-1D773A528AD9}" type="presParOf" srcId="{15E9FC6A-ECC1-9A4C-B3F2-491A1E5C8496}" destId="{D1CF232A-BA2E-904C-B2E4-20F13CBAC00F}" srcOrd="1" destOrd="0" presId="urn:microsoft.com/office/officeart/2008/layout/LinedList"/>
    <dgm:cxn modelId="{8E696078-0732-8F4B-876C-4BF79A6DF470}" type="presParOf" srcId="{D1CF232A-BA2E-904C-B2E4-20F13CBAC00F}" destId="{BF563C06-2A1F-714E-904F-4657D527FA54}" srcOrd="0" destOrd="0" presId="urn:microsoft.com/office/officeart/2008/layout/LinedList"/>
    <dgm:cxn modelId="{4E61E1C0-BA54-E149-A76B-3C196EBEEF91}" type="presParOf" srcId="{D1CF232A-BA2E-904C-B2E4-20F13CBAC00F}" destId="{CF70A619-FB1A-164B-AEDF-D7E1A07A5666}" srcOrd="1" destOrd="0" presId="urn:microsoft.com/office/officeart/2008/layout/LinedList"/>
    <dgm:cxn modelId="{BA744795-6F78-B54A-9645-C8B6F578B855}" type="presParOf" srcId="{15E9FC6A-ECC1-9A4C-B3F2-491A1E5C8496}" destId="{7C19E368-58AF-564B-9221-04486754FF06}" srcOrd="2" destOrd="0" presId="urn:microsoft.com/office/officeart/2008/layout/LinedList"/>
    <dgm:cxn modelId="{44520847-D4A3-DA4C-A056-6E985F80BDF7}" type="presParOf" srcId="{15E9FC6A-ECC1-9A4C-B3F2-491A1E5C8496}" destId="{D28A9A4F-4E78-164F-89CF-F52FBC1B5F50}" srcOrd="3" destOrd="0" presId="urn:microsoft.com/office/officeart/2008/layout/LinedList"/>
    <dgm:cxn modelId="{DD9B6B9F-99B6-8846-B6F7-BF3D5AD3D90E}" type="presParOf" srcId="{D28A9A4F-4E78-164F-89CF-F52FBC1B5F50}" destId="{FD065890-CEDF-3149-8AB6-309186B1FE70}" srcOrd="0" destOrd="0" presId="urn:microsoft.com/office/officeart/2008/layout/LinedList"/>
    <dgm:cxn modelId="{CD8D625C-8B3E-7849-857A-CD950F726067}" type="presParOf" srcId="{D28A9A4F-4E78-164F-89CF-F52FBC1B5F50}" destId="{35B752B0-E858-A545-AD84-09B8587F7CA1}" srcOrd="1" destOrd="0" presId="urn:microsoft.com/office/officeart/2008/layout/LinedList"/>
    <dgm:cxn modelId="{077A7D00-0CB8-7B4E-9E98-F8D1557735CE}" type="presParOf" srcId="{15E9FC6A-ECC1-9A4C-B3F2-491A1E5C8496}" destId="{8DD3D13C-17F4-8942-9EEF-EC5A1CD00040}" srcOrd="4" destOrd="0" presId="urn:microsoft.com/office/officeart/2008/layout/LinedList"/>
    <dgm:cxn modelId="{0E6CFB4B-688C-234B-8C3A-5B70078BB491}" type="presParOf" srcId="{15E9FC6A-ECC1-9A4C-B3F2-491A1E5C8496}" destId="{9415E908-0B38-5149-88F5-1B4F804FCFC4}" srcOrd="5" destOrd="0" presId="urn:microsoft.com/office/officeart/2008/layout/LinedList"/>
    <dgm:cxn modelId="{51E9EFB7-4014-7F45-8072-71D0D2902B12}" type="presParOf" srcId="{9415E908-0B38-5149-88F5-1B4F804FCFC4}" destId="{B6EC1E0E-9B48-EC40-96EC-4B22B780F378}" srcOrd="0" destOrd="0" presId="urn:microsoft.com/office/officeart/2008/layout/LinedList"/>
    <dgm:cxn modelId="{5DFCA66A-E56D-5644-99E8-4E8BE59A4F8F}" type="presParOf" srcId="{9415E908-0B38-5149-88F5-1B4F804FCFC4}" destId="{FCF13025-AB0D-B34F-A28A-3281638823BC}" srcOrd="1" destOrd="0" presId="urn:microsoft.com/office/officeart/2008/layout/LinedList"/>
    <dgm:cxn modelId="{63480715-EC09-E34F-A7D4-2A6F648B89BC}" type="presParOf" srcId="{15E9FC6A-ECC1-9A4C-B3F2-491A1E5C8496}" destId="{063F5DAC-E8E7-1E49-93BA-EB7A462F0BCD}" srcOrd="6" destOrd="0" presId="urn:microsoft.com/office/officeart/2008/layout/LinedList"/>
    <dgm:cxn modelId="{BAF97620-4BCE-7049-9C06-142810A7ABDF}" type="presParOf" srcId="{15E9FC6A-ECC1-9A4C-B3F2-491A1E5C8496}" destId="{F18F469E-C59A-DA40-8190-BBB18F78A9C1}" srcOrd="7" destOrd="0" presId="urn:microsoft.com/office/officeart/2008/layout/LinedList"/>
    <dgm:cxn modelId="{D6185F23-4262-1B4B-9978-9D18383C546E}" type="presParOf" srcId="{F18F469E-C59A-DA40-8190-BBB18F78A9C1}" destId="{06D90EBC-71FE-214D-93B7-69DC208C9F87}" srcOrd="0" destOrd="0" presId="urn:microsoft.com/office/officeart/2008/layout/LinedList"/>
    <dgm:cxn modelId="{35E7A635-0914-3C47-83C1-BD191CB9EC2B}" type="presParOf" srcId="{F18F469E-C59A-DA40-8190-BBB18F78A9C1}" destId="{672127A6-BE8A-D949-93BB-C6386719795D}" srcOrd="1" destOrd="0" presId="urn:microsoft.com/office/officeart/2008/layout/LinedList"/>
    <dgm:cxn modelId="{1F6FFDA5-B6EC-6E4E-9C61-A197119C21C5}" type="presParOf" srcId="{15E9FC6A-ECC1-9A4C-B3F2-491A1E5C8496}" destId="{D7224089-E466-7D4F-B9FE-8776EEF020A5}" srcOrd="8" destOrd="0" presId="urn:microsoft.com/office/officeart/2008/layout/LinedList"/>
    <dgm:cxn modelId="{EADCE3EC-4E93-EB4A-8D7C-C85495485418}" type="presParOf" srcId="{15E9FC6A-ECC1-9A4C-B3F2-491A1E5C8496}" destId="{02D9694A-B223-0E46-8C48-7D404AF78DB7}" srcOrd="9" destOrd="0" presId="urn:microsoft.com/office/officeart/2008/layout/LinedList"/>
    <dgm:cxn modelId="{69DA8FFD-6FF1-8F4A-853B-65DA3E0558AE}" type="presParOf" srcId="{02D9694A-B223-0E46-8C48-7D404AF78DB7}" destId="{7213909E-E402-5C4F-8181-DE087CB0062E}" srcOrd="0" destOrd="0" presId="urn:microsoft.com/office/officeart/2008/layout/LinedList"/>
    <dgm:cxn modelId="{B3A90B36-6E59-A746-947F-E4BB4E7EC892}" type="presParOf" srcId="{02D9694A-B223-0E46-8C48-7D404AF78DB7}" destId="{4CAA20F2-ED1A-154D-8D4B-2D31CC5D19FD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9C289CB2-2116-4242-B27B-8A3016F31939}" type="doc">
      <dgm:prSet loTypeId="urn:microsoft.com/office/officeart/2005/8/layout/venn1" loCatId="" qsTypeId="urn:microsoft.com/office/officeart/2005/8/quickstyle/3d4" qsCatId="3D" csTypeId="urn:microsoft.com/office/officeart/2005/8/colors/colorful3" csCatId="colorful" phldr="1"/>
      <dgm:spPr/>
    </dgm:pt>
    <dgm:pt modelId="{52C48B1D-717C-E449-9DF8-781FF3AFAC9D}">
      <dgm:prSet phldrT="[Text]"/>
      <dgm:spPr>
        <a:solidFill>
          <a:srgbClr val="FFC000"/>
        </a:solidFill>
      </dgm:spPr>
      <dgm:t>
        <a:bodyPr/>
        <a:lstStyle/>
        <a:p>
          <a:pPr algn="ctr"/>
          <a:r>
            <a:rPr lang="en-GB" b="1" dirty="0" err="1"/>
            <a:t>Políticas</a:t>
          </a:r>
          <a:r>
            <a:rPr lang="en-GB" b="1" dirty="0"/>
            <a:t> de </a:t>
          </a:r>
          <a:r>
            <a:rPr lang="en-GB" b="1" dirty="0" err="1"/>
            <a:t>educação</a:t>
          </a:r>
          <a:endParaRPr lang="en-GB" b="1" dirty="0"/>
        </a:p>
      </dgm:t>
    </dgm:pt>
    <dgm:pt modelId="{7E949E5C-1433-104D-B24D-E5080E66EADA}" type="parTrans" cxnId="{49111C43-30A5-D94F-9A56-77BBE9985493}">
      <dgm:prSet/>
      <dgm:spPr/>
      <dgm:t>
        <a:bodyPr/>
        <a:lstStyle/>
        <a:p>
          <a:pPr algn="ctr"/>
          <a:endParaRPr lang="en-GB"/>
        </a:p>
      </dgm:t>
    </dgm:pt>
    <dgm:pt modelId="{915EDDBC-8BF5-494A-948E-79AF6EBEF2B1}" type="sibTrans" cxnId="{49111C43-30A5-D94F-9A56-77BBE9985493}">
      <dgm:prSet/>
      <dgm:spPr/>
      <dgm:t>
        <a:bodyPr/>
        <a:lstStyle/>
        <a:p>
          <a:pPr algn="ctr"/>
          <a:endParaRPr lang="en-GB"/>
        </a:p>
      </dgm:t>
    </dgm:pt>
    <dgm:pt modelId="{F763D1CF-4322-4743-B4AB-2B43ED0921F8}">
      <dgm:prSet phldrT="[Text]"/>
      <dgm:spPr/>
      <dgm:t>
        <a:bodyPr/>
        <a:lstStyle/>
        <a:p>
          <a:pPr algn="ctr"/>
          <a:r>
            <a:rPr lang="en-GB" b="1" dirty="0" err="1"/>
            <a:t>Políticas</a:t>
          </a:r>
          <a:r>
            <a:rPr lang="en-GB" b="1" dirty="0"/>
            <a:t> </a:t>
          </a:r>
          <a:r>
            <a:rPr lang="en-GB" b="1" dirty="0" err="1"/>
            <a:t>sociais</a:t>
          </a:r>
          <a:endParaRPr lang="en-GB" b="1" dirty="0"/>
        </a:p>
      </dgm:t>
    </dgm:pt>
    <dgm:pt modelId="{5A854BC5-EACA-1743-997E-E72BE0CF3504}" type="parTrans" cxnId="{E60DB7C3-66B1-7D4F-BF72-EE7556050505}">
      <dgm:prSet/>
      <dgm:spPr/>
      <dgm:t>
        <a:bodyPr/>
        <a:lstStyle/>
        <a:p>
          <a:pPr algn="ctr"/>
          <a:endParaRPr lang="en-GB"/>
        </a:p>
      </dgm:t>
    </dgm:pt>
    <dgm:pt modelId="{81F60E08-E859-3942-9614-961CCBD110BC}" type="sibTrans" cxnId="{E60DB7C3-66B1-7D4F-BF72-EE7556050505}">
      <dgm:prSet/>
      <dgm:spPr/>
      <dgm:t>
        <a:bodyPr/>
        <a:lstStyle/>
        <a:p>
          <a:pPr algn="ctr"/>
          <a:endParaRPr lang="en-GB"/>
        </a:p>
      </dgm:t>
    </dgm:pt>
    <dgm:pt modelId="{0DAA6531-1ED2-EA4B-81CE-EC05B2D897EA}">
      <dgm:prSet phldrT="[Text]"/>
      <dgm:spPr/>
      <dgm:t>
        <a:bodyPr/>
        <a:lstStyle/>
        <a:p>
          <a:pPr algn="ctr"/>
          <a:r>
            <a:rPr lang="en-GB" b="1" dirty="0" err="1">
              <a:solidFill>
                <a:schemeClr val="bg1"/>
              </a:solidFill>
            </a:rPr>
            <a:t>Políticas</a:t>
          </a:r>
          <a:r>
            <a:rPr lang="en-GB" b="1" dirty="0">
              <a:solidFill>
                <a:schemeClr val="bg1"/>
              </a:solidFill>
            </a:rPr>
            <a:t> de </a:t>
          </a:r>
          <a:r>
            <a:rPr lang="en-GB" b="1" dirty="0" err="1">
              <a:solidFill>
                <a:schemeClr val="bg1"/>
              </a:solidFill>
            </a:rPr>
            <a:t>emprego</a:t>
          </a:r>
          <a:endParaRPr lang="en-GB" b="1" dirty="0">
            <a:solidFill>
              <a:schemeClr val="bg1"/>
            </a:solidFill>
          </a:endParaRPr>
        </a:p>
      </dgm:t>
    </dgm:pt>
    <dgm:pt modelId="{E1B08F85-FDA9-2D40-9F1F-4E8630A278A0}" type="parTrans" cxnId="{5241C844-5648-F646-8C3F-8F74B90F9705}">
      <dgm:prSet/>
      <dgm:spPr/>
      <dgm:t>
        <a:bodyPr/>
        <a:lstStyle/>
        <a:p>
          <a:pPr algn="ctr"/>
          <a:endParaRPr lang="en-GB"/>
        </a:p>
      </dgm:t>
    </dgm:pt>
    <dgm:pt modelId="{63B9472B-30D5-F34C-8905-BB9E300BCAFF}" type="sibTrans" cxnId="{5241C844-5648-F646-8C3F-8F74B90F9705}">
      <dgm:prSet/>
      <dgm:spPr/>
      <dgm:t>
        <a:bodyPr/>
        <a:lstStyle/>
        <a:p>
          <a:pPr algn="ctr"/>
          <a:endParaRPr lang="en-GB"/>
        </a:p>
      </dgm:t>
    </dgm:pt>
    <dgm:pt modelId="{63D4AAC7-5B93-EE42-91D1-77744197CA7E}" type="pres">
      <dgm:prSet presAssocID="{9C289CB2-2116-4242-B27B-8A3016F31939}" presName="compositeShape" presStyleCnt="0">
        <dgm:presLayoutVars>
          <dgm:chMax val="7"/>
          <dgm:dir/>
          <dgm:resizeHandles val="exact"/>
        </dgm:presLayoutVars>
      </dgm:prSet>
      <dgm:spPr/>
    </dgm:pt>
    <dgm:pt modelId="{A0CFF507-0B20-244B-9E07-3265EB0A63D6}" type="pres">
      <dgm:prSet presAssocID="{52C48B1D-717C-E449-9DF8-781FF3AFAC9D}" presName="circ1" presStyleLbl="vennNode1" presStyleIdx="0" presStyleCnt="3"/>
      <dgm:spPr/>
    </dgm:pt>
    <dgm:pt modelId="{1A314174-BFEF-FC43-B8F9-1D8187AFB134}" type="pres">
      <dgm:prSet presAssocID="{52C48B1D-717C-E449-9DF8-781FF3AFAC9D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74C174E8-4A4B-C44A-90C5-BEEB3AE0B3F6}" type="pres">
      <dgm:prSet presAssocID="{F763D1CF-4322-4743-B4AB-2B43ED0921F8}" presName="circ2" presStyleLbl="vennNode1" presStyleIdx="1" presStyleCnt="3"/>
      <dgm:spPr/>
    </dgm:pt>
    <dgm:pt modelId="{CB5905B0-E7D8-8342-9E23-111352DBCC39}" type="pres">
      <dgm:prSet presAssocID="{F763D1CF-4322-4743-B4AB-2B43ED0921F8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E03FAF66-1F37-D943-876F-A76658595326}" type="pres">
      <dgm:prSet presAssocID="{0DAA6531-1ED2-EA4B-81CE-EC05B2D897EA}" presName="circ3" presStyleLbl="vennNode1" presStyleIdx="2" presStyleCnt="3"/>
      <dgm:spPr/>
    </dgm:pt>
    <dgm:pt modelId="{9C76A91C-59B2-C14A-9F17-245C3C4561E0}" type="pres">
      <dgm:prSet presAssocID="{0DAA6531-1ED2-EA4B-81CE-EC05B2D897EA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49111C43-30A5-D94F-9A56-77BBE9985493}" srcId="{9C289CB2-2116-4242-B27B-8A3016F31939}" destId="{52C48B1D-717C-E449-9DF8-781FF3AFAC9D}" srcOrd="0" destOrd="0" parTransId="{7E949E5C-1433-104D-B24D-E5080E66EADA}" sibTransId="{915EDDBC-8BF5-494A-948E-79AF6EBEF2B1}"/>
    <dgm:cxn modelId="{5241C844-5648-F646-8C3F-8F74B90F9705}" srcId="{9C289CB2-2116-4242-B27B-8A3016F31939}" destId="{0DAA6531-1ED2-EA4B-81CE-EC05B2D897EA}" srcOrd="2" destOrd="0" parTransId="{E1B08F85-FDA9-2D40-9F1F-4E8630A278A0}" sibTransId="{63B9472B-30D5-F34C-8905-BB9E300BCAFF}"/>
    <dgm:cxn modelId="{8809494B-65BF-2B49-B62D-B6BDC065A490}" type="presOf" srcId="{52C48B1D-717C-E449-9DF8-781FF3AFAC9D}" destId="{1A314174-BFEF-FC43-B8F9-1D8187AFB134}" srcOrd="1" destOrd="0" presId="urn:microsoft.com/office/officeart/2005/8/layout/venn1"/>
    <dgm:cxn modelId="{A076AC4D-BD93-BD4A-A3D5-00498289C823}" type="presOf" srcId="{52C48B1D-717C-E449-9DF8-781FF3AFAC9D}" destId="{A0CFF507-0B20-244B-9E07-3265EB0A63D6}" srcOrd="0" destOrd="0" presId="urn:microsoft.com/office/officeart/2005/8/layout/venn1"/>
    <dgm:cxn modelId="{D887A25D-20B7-F041-B86F-32CB5EEF79E1}" type="presOf" srcId="{F763D1CF-4322-4743-B4AB-2B43ED0921F8}" destId="{CB5905B0-E7D8-8342-9E23-111352DBCC39}" srcOrd="1" destOrd="0" presId="urn:microsoft.com/office/officeart/2005/8/layout/venn1"/>
    <dgm:cxn modelId="{5D7F2B5E-954F-AB4F-8B6C-4423C6E59214}" type="presOf" srcId="{F763D1CF-4322-4743-B4AB-2B43ED0921F8}" destId="{74C174E8-4A4B-C44A-90C5-BEEB3AE0B3F6}" srcOrd="0" destOrd="0" presId="urn:microsoft.com/office/officeart/2005/8/layout/venn1"/>
    <dgm:cxn modelId="{30EE2F69-7F3F-3648-958D-1F564CA6F4AF}" type="presOf" srcId="{0DAA6531-1ED2-EA4B-81CE-EC05B2D897EA}" destId="{9C76A91C-59B2-C14A-9F17-245C3C4561E0}" srcOrd="1" destOrd="0" presId="urn:microsoft.com/office/officeart/2005/8/layout/venn1"/>
    <dgm:cxn modelId="{E60DB7C3-66B1-7D4F-BF72-EE7556050505}" srcId="{9C289CB2-2116-4242-B27B-8A3016F31939}" destId="{F763D1CF-4322-4743-B4AB-2B43ED0921F8}" srcOrd="1" destOrd="0" parTransId="{5A854BC5-EACA-1743-997E-E72BE0CF3504}" sibTransId="{81F60E08-E859-3942-9614-961CCBD110BC}"/>
    <dgm:cxn modelId="{29D4B6C6-B010-0F42-8F5C-9AE7E2394BDE}" type="presOf" srcId="{9C289CB2-2116-4242-B27B-8A3016F31939}" destId="{63D4AAC7-5B93-EE42-91D1-77744197CA7E}" srcOrd="0" destOrd="0" presId="urn:microsoft.com/office/officeart/2005/8/layout/venn1"/>
    <dgm:cxn modelId="{CAF01DE8-9449-E24B-A481-180DD34042F8}" type="presOf" srcId="{0DAA6531-1ED2-EA4B-81CE-EC05B2D897EA}" destId="{E03FAF66-1F37-D943-876F-A76658595326}" srcOrd="0" destOrd="0" presId="urn:microsoft.com/office/officeart/2005/8/layout/venn1"/>
    <dgm:cxn modelId="{ADE26B62-D9E8-D94F-9156-DCAE4D661E83}" type="presParOf" srcId="{63D4AAC7-5B93-EE42-91D1-77744197CA7E}" destId="{A0CFF507-0B20-244B-9E07-3265EB0A63D6}" srcOrd="0" destOrd="0" presId="urn:microsoft.com/office/officeart/2005/8/layout/venn1"/>
    <dgm:cxn modelId="{76A52EE2-3693-504E-A25F-10DB6E18B1F7}" type="presParOf" srcId="{63D4AAC7-5B93-EE42-91D1-77744197CA7E}" destId="{1A314174-BFEF-FC43-B8F9-1D8187AFB134}" srcOrd="1" destOrd="0" presId="urn:microsoft.com/office/officeart/2005/8/layout/venn1"/>
    <dgm:cxn modelId="{A477088C-4FC1-074A-A88C-0FE032EA73B3}" type="presParOf" srcId="{63D4AAC7-5B93-EE42-91D1-77744197CA7E}" destId="{74C174E8-4A4B-C44A-90C5-BEEB3AE0B3F6}" srcOrd="2" destOrd="0" presId="urn:microsoft.com/office/officeart/2005/8/layout/venn1"/>
    <dgm:cxn modelId="{90668BDF-6FE0-9E48-95ED-D683C13C003B}" type="presParOf" srcId="{63D4AAC7-5B93-EE42-91D1-77744197CA7E}" destId="{CB5905B0-E7D8-8342-9E23-111352DBCC39}" srcOrd="3" destOrd="0" presId="urn:microsoft.com/office/officeart/2005/8/layout/venn1"/>
    <dgm:cxn modelId="{834B294C-9CC3-324D-B7F5-5260E90CB05F}" type="presParOf" srcId="{63D4AAC7-5B93-EE42-91D1-77744197CA7E}" destId="{E03FAF66-1F37-D943-876F-A76658595326}" srcOrd="4" destOrd="0" presId="urn:microsoft.com/office/officeart/2005/8/layout/venn1"/>
    <dgm:cxn modelId="{E4094B6E-3D3B-F246-AD56-FD68B489A9F2}" type="presParOf" srcId="{63D4AAC7-5B93-EE42-91D1-77744197CA7E}" destId="{9C76A91C-59B2-C14A-9F17-245C3C4561E0}" srcOrd="5" destOrd="0" presId="urn:microsoft.com/office/officeart/2005/8/layout/venn1"/>
  </dgm:cxnLst>
  <dgm:bg>
    <a:solidFill>
      <a:schemeClr val="accent3">
        <a:lumMod val="20000"/>
        <a:lumOff val="80000"/>
      </a:schemeClr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65577FD4-0BBA-411C-A7F5-FB95D29B0AA0}" type="doc">
      <dgm:prSet loTypeId="urn:microsoft.com/office/officeart/2005/8/layout/vList2" loCatId="list" qsTypeId="urn:microsoft.com/office/officeart/2005/8/quickstyle/simple5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D736997D-0E74-42EB-847D-18034770AA11}">
      <dgm:prSet custT="1"/>
      <dgm:spPr/>
      <dgm:t>
        <a:bodyPr/>
        <a:lstStyle/>
        <a:p>
          <a:pPr rtl="0"/>
          <a:r>
            <a:rPr lang="en-US" sz="2400" b="1" i="0" dirty="0" err="1"/>
            <a:t>Qualificação</a:t>
          </a:r>
          <a:r>
            <a:rPr lang="en-US" sz="2400" b="1" i="0" dirty="0"/>
            <a:t> </a:t>
          </a:r>
          <a:r>
            <a:rPr lang="en-US" sz="2400" b="1" i="0" dirty="0" err="1"/>
            <a:t>completa</a:t>
          </a:r>
          <a:r>
            <a:rPr lang="en-US" sz="1500" b="1" i="0" dirty="0"/>
            <a:t>
</a:t>
          </a:r>
          <a:endParaRPr lang="en-US" sz="1500" b="1" dirty="0"/>
        </a:p>
      </dgm:t>
    </dgm:pt>
    <dgm:pt modelId="{437B7D5B-5FB9-412F-A6DD-4C88D8A93727}" type="parTrans" cxnId="{34A4B703-987D-40B1-8477-F7453D406097}">
      <dgm:prSet/>
      <dgm:spPr/>
      <dgm:t>
        <a:bodyPr/>
        <a:lstStyle/>
        <a:p>
          <a:endParaRPr lang="en-US"/>
        </a:p>
      </dgm:t>
    </dgm:pt>
    <dgm:pt modelId="{35F2CA20-5070-45BE-A139-23DD052C0723}" type="sibTrans" cxnId="{34A4B703-987D-40B1-8477-F7453D406097}">
      <dgm:prSet/>
      <dgm:spPr/>
      <dgm:t>
        <a:bodyPr/>
        <a:lstStyle/>
        <a:p>
          <a:endParaRPr lang="en-US"/>
        </a:p>
      </dgm:t>
    </dgm:pt>
    <dgm:pt modelId="{3102A5B6-2429-4BD7-9968-5EFB82971F5C}">
      <dgm:prSet custT="1"/>
      <dgm:spPr/>
      <dgm:t>
        <a:bodyPr/>
        <a:lstStyle/>
        <a:p>
          <a:pPr rtl="0"/>
          <a:r>
            <a:rPr lang="en-US" sz="2400" b="1" i="0" dirty="0" err="1"/>
            <a:t>Qualificação</a:t>
          </a:r>
          <a:r>
            <a:rPr lang="en-US" sz="2400" b="1" i="0" dirty="0"/>
            <a:t> </a:t>
          </a:r>
          <a:r>
            <a:rPr lang="en-US" sz="2400" b="1" i="0" dirty="0" err="1"/>
            <a:t>parcial</a:t>
          </a:r>
          <a:r>
            <a:rPr lang="en-US" sz="2000" b="1" i="0" dirty="0"/>
            <a:t>
</a:t>
          </a:r>
          <a:endParaRPr lang="en-US" sz="2000" b="1" dirty="0"/>
        </a:p>
      </dgm:t>
    </dgm:pt>
    <dgm:pt modelId="{DFF81543-ADEA-4331-958D-D88283F6B6B8}" type="parTrans" cxnId="{7CF680F7-3031-4358-B472-1EA7E028C5B7}">
      <dgm:prSet/>
      <dgm:spPr/>
      <dgm:t>
        <a:bodyPr/>
        <a:lstStyle/>
        <a:p>
          <a:endParaRPr lang="en-US"/>
        </a:p>
      </dgm:t>
    </dgm:pt>
    <dgm:pt modelId="{E0B87061-2354-4A9D-89AA-8DA334969709}" type="sibTrans" cxnId="{7CF680F7-3031-4358-B472-1EA7E028C5B7}">
      <dgm:prSet/>
      <dgm:spPr/>
      <dgm:t>
        <a:bodyPr/>
        <a:lstStyle/>
        <a:p>
          <a:endParaRPr lang="en-US"/>
        </a:p>
      </dgm:t>
    </dgm:pt>
    <dgm:pt modelId="{20D800B4-0DD1-4DD0-9DF8-CC773E27AFB0}">
      <dgm:prSet custT="1"/>
      <dgm:spPr/>
      <dgm:t>
        <a:bodyPr/>
        <a:lstStyle/>
        <a:p>
          <a:pPr rtl="0"/>
          <a:r>
            <a:rPr lang="en-US" sz="2500" b="1" i="0" dirty="0" err="1"/>
            <a:t>Créditos</a:t>
          </a:r>
          <a:r>
            <a:rPr lang="en-US" sz="2500" b="1" i="0" dirty="0"/>
            <a:t> </a:t>
          </a:r>
          <a:r>
            <a:rPr lang="en-US" sz="2500" b="1" i="0" dirty="0" err="1"/>
            <a:t>ou</a:t>
          </a:r>
          <a:r>
            <a:rPr lang="en-US" sz="2500" b="1" i="0" dirty="0"/>
            <a:t> </a:t>
          </a:r>
          <a:r>
            <a:rPr lang="en-US" sz="2500" b="1" i="0" dirty="0" err="1"/>
            <a:t>unidades</a:t>
          </a:r>
          <a:r>
            <a:rPr lang="en-US" sz="2500" b="1" i="0" dirty="0"/>
            <a:t> para </a:t>
          </a:r>
          <a:r>
            <a:rPr lang="en-US" sz="2500" b="1" i="0" dirty="0" err="1"/>
            <a:t>uma</a:t>
          </a:r>
          <a:r>
            <a:rPr lang="en-US" sz="2500" b="1" i="0" dirty="0"/>
            <a:t> </a:t>
          </a:r>
          <a:r>
            <a:rPr lang="en-US" sz="2500" b="1" i="0" dirty="0" err="1"/>
            <a:t>qualificação</a:t>
          </a:r>
          <a:r>
            <a:rPr lang="en-US" sz="1500" b="1" i="0" dirty="0"/>
            <a:t>
</a:t>
          </a:r>
          <a:endParaRPr lang="en-US" sz="1500" b="1" dirty="0"/>
        </a:p>
      </dgm:t>
    </dgm:pt>
    <dgm:pt modelId="{9D17634F-40F6-4F12-9237-071F0E7C0B27}" type="parTrans" cxnId="{040D64EC-8468-4583-BF71-CD4ACD6D5F56}">
      <dgm:prSet/>
      <dgm:spPr/>
      <dgm:t>
        <a:bodyPr/>
        <a:lstStyle/>
        <a:p>
          <a:endParaRPr lang="en-US"/>
        </a:p>
      </dgm:t>
    </dgm:pt>
    <dgm:pt modelId="{8D9AD76D-ABB0-4707-A917-A509AB913604}" type="sibTrans" cxnId="{040D64EC-8468-4583-BF71-CD4ACD6D5F56}">
      <dgm:prSet/>
      <dgm:spPr/>
      <dgm:t>
        <a:bodyPr/>
        <a:lstStyle/>
        <a:p>
          <a:endParaRPr lang="en-US"/>
        </a:p>
      </dgm:t>
    </dgm:pt>
    <dgm:pt modelId="{3740D1CA-4FF8-4D8E-B186-43B4AC3335B8}">
      <dgm:prSet custT="1"/>
      <dgm:spPr/>
      <dgm:t>
        <a:bodyPr/>
        <a:lstStyle/>
        <a:p>
          <a:pPr rtl="0"/>
          <a:endParaRPr lang="en-US" sz="2000" b="1" i="0" dirty="0"/>
        </a:p>
        <a:p>
          <a:pPr rtl="0"/>
          <a:r>
            <a:rPr lang="en-US" sz="2000" b="1" i="0" dirty="0" err="1"/>
            <a:t>Dispensa</a:t>
          </a:r>
          <a:r>
            <a:rPr lang="en-US" sz="2000" b="1" i="0" dirty="0"/>
            <a:t> de um </a:t>
          </a:r>
          <a:r>
            <a:rPr lang="en-US" sz="2000" b="1" i="0" dirty="0" err="1"/>
            <a:t>pré-requisito</a:t>
          </a:r>
          <a:r>
            <a:rPr lang="en-US" sz="2000" b="1" i="0" dirty="0"/>
            <a:t> </a:t>
          </a:r>
          <a:r>
            <a:rPr lang="en-US" sz="2000" b="1" i="0" dirty="0" err="1"/>
            <a:t>académico</a:t>
          </a:r>
          <a:r>
            <a:rPr lang="en-US" sz="2000" b="1" i="0" dirty="0"/>
            <a:t> para o </a:t>
          </a:r>
          <a:r>
            <a:rPr lang="en-US" sz="2000" b="1" i="0" dirty="0" err="1"/>
            <a:t>acesso</a:t>
          </a:r>
          <a:r>
            <a:rPr lang="en-US" sz="2000" b="1" i="0" dirty="0"/>
            <a:t> </a:t>
          </a:r>
          <a:r>
            <a:rPr lang="en-US" sz="2000" b="1" i="0" dirty="0" err="1"/>
            <a:t>ao</a:t>
          </a:r>
          <a:r>
            <a:rPr lang="en-US" sz="2000" b="1" i="0" dirty="0"/>
            <a:t> </a:t>
          </a:r>
          <a:r>
            <a:rPr lang="en-US" sz="2000" b="1" i="0" dirty="0" err="1"/>
            <a:t>sistema</a:t>
          </a:r>
          <a:r>
            <a:rPr lang="en-US" sz="2000" b="1" i="0" dirty="0"/>
            <a:t> formal de </a:t>
          </a:r>
          <a:r>
            <a:rPr lang="en-US" sz="2000" b="1" i="0" dirty="0" err="1"/>
            <a:t>educação</a:t>
          </a:r>
          <a:r>
            <a:rPr lang="en-US" sz="2000" b="1" i="0" dirty="0"/>
            <a:t> e </a:t>
          </a:r>
          <a:r>
            <a:rPr lang="en-US" sz="2000" b="1" i="0" dirty="0" err="1"/>
            <a:t>formação</a:t>
          </a:r>
          <a:r>
            <a:rPr lang="en-US" sz="2000" b="1" i="0" dirty="0"/>
            <a:t> </a:t>
          </a:r>
          <a:r>
            <a:rPr lang="en-US" sz="2000" b="1" i="0" dirty="0" err="1"/>
            <a:t>ou</a:t>
          </a:r>
          <a:r>
            <a:rPr lang="en-US" sz="2000" b="1" i="0" dirty="0"/>
            <a:t> da </a:t>
          </a:r>
          <a:r>
            <a:rPr lang="en-US" sz="2000" b="1" i="0" dirty="0" err="1"/>
            <a:t>totalidade</a:t>
          </a:r>
          <a:r>
            <a:rPr lang="en-US" sz="2000" b="1" i="0" dirty="0"/>
            <a:t> </a:t>
          </a:r>
          <a:r>
            <a:rPr lang="en-US" sz="2000" b="1" i="0" dirty="0" err="1"/>
            <a:t>ou</a:t>
          </a:r>
          <a:r>
            <a:rPr lang="en-US" sz="2000" b="1" i="0" dirty="0"/>
            <a:t> </a:t>
          </a:r>
          <a:r>
            <a:rPr lang="en-US" sz="2000" b="1" i="0" dirty="0" err="1"/>
            <a:t>parte</a:t>
          </a:r>
          <a:r>
            <a:rPr lang="en-US" sz="2000" b="1" i="0" dirty="0"/>
            <a:t> do </a:t>
          </a:r>
          <a:r>
            <a:rPr lang="en-US" sz="2000" b="1" i="0" dirty="0" err="1"/>
            <a:t>currículo</a:t>
          </a:r>
          <a:r>
            <a:rPr lang="en-US" sz="1600" b="1" i="0" dirty="0"/>
            <a:t>
</a:t>
          </a:r>
          <a:endParaRPr lang="en-US" sz="1600" b="1" dirty="0"/>
        </a:p>
      </dgm:t>
    </dgm:pt>
    <dgm:pt modelId="{97AA8C83-846E-40D8-8BE9-B318CE1E22EC}" type="parTrans" cxnId="{46BBE081-F071-4D66-9FC1-FBCB82612C32}">
      <dgm:prSet/>
      <dgm:spPr/>
      <dgm:t>
        <a:bodyPr/>
        <a:lstStyle/>
        <a:p>
          <a:endParaRPr lang="en-US"/>
        </a:p>
      </dgm:t>
    </dgm:pt>
    <dgm:pt modelId="{57F336AE-A7BD-45DF-830C-BFD0B636ABD6}" type="sibTrans" cxnId="{46BBE081-F071-4D66-9FC1-FBCB82612C32}">
      <dgm:prSet/>
      <dgm:spPr/>
      <dgm:t>
        <a:bodyPr/>
        <a:lstStyle/>
        <a:p>
          <a:endParaRPr lang="en-US"/>
        </a:p>
      </dgm:t>
    </dgm:pt>
    <dgm:pt modelId="{FC533180-57ED-4D38-BA05-D695E7186BA4}">
      <dgm:prSet custT="1"/>
      <dgm:spPr/>
      <dgm:t>
        <a:bodyPr/>
        <a:lstStyle/>
        <a:p>
          <a:pPr rtl="0"/>
          <a:endParaRPr lang="en-US" sz="2000" b="1" i="0" dirty="0"/>
        </a:p>
        <a:p>
          <a:pPr rtl="0"/>
          <a:r>
            <a:rPr lang="en-US" sz="2200" b="1" i="0" dirty="0" err="1"/>
            <a:t>Posicionar</a:t>
          </a:r>
          <a:r>
            <a:rPr lang="en-US" sz="2200" b="1" i="0" dirty="0"/>
            <a:t> </a:t>
          </a:r>
          <a:r>
            <a:rPr lang="en-US" sz="2200" b="1" i="0" dirty="0" err="1"/>
            <a:t>os</a:t>
          </a:r>
          <a:r>
            <a:rPr lang="en-US" sz="2200" b="1" i="0" dirty="0"/>
            <a:t> </a:t>
          </a:r>
          <a:r>
            <a:rPr lang="en-US" sz="2200" b="1" i="0" dirty="0" err="1"/>
            <a:t>potenciais</a:t>
          </a:r>
          <a:r>
            <a:rPr lang="en-US" sz="2200" b="1" i="0" dirty="0"/>
            <a:t> </a:t>
          </a:r>
          <a:r>
            <a:rPr lang="en-US" sz="2200" b="1" i="0" dirty="0" err="1"/>
            <a:t>aprendentes</a:t>
          </a:r>
          <a:r>
            <a:rPr lang="en-US" sz="2200" b="1" i="0" dirty="0"/>
            <a:t> </a:t>
          </a:r>
          <a:r>
            <a:rPr lang="en-US" sz="2200" b="1" i="0" dirty="0" err="1"/>
            <a:t>em</a:t>
          </a:r>
          <a:r>
            <a:rPr lang="en-US" sz="2200" b="1" i="0" dirty="0"/>
            <a:t> </a:t>
          </a:r>
          <a:r>
            <a:rPr lang="en-US" sz="2200" b="1" i="0" dirty="0" err="1"/>
            <a:t>percursos</a:t>
          </a:r>
          <a:r>
            <a:rPr lang="en-US" sz="2200" b="1" i="0" dirty="0"/>
            <a:t> </a:t>
          </a:r>
          <a:r>
            <a:rPr lang="en-US" sz="2200" b="1" i="0" dirty="0" err="1"/>
            <a:t>formais</a:t>
          </a:r>
          <a:r>
            <a:rPr lang="en-US" sz="2200" b="1" i="0" dirty="0"/>
            <a:t> de </a:t>
          </a:r>
          <a:r>
            <a:rPr lang="en-US" sz="2200" b="1" i="0" dirty="0" err="1"/>
            <a:t>aprendizagem</a:t>
          </a:r>
          <a:r>
            <a:rPr lang="en-US" sz="2200" b="1" i="0" dirty="0"/>
            <a:t> (</a:t>
          </a:r>
          <a:r>
            <a:rPr lang="en-US" sz="2200" b="1" i="0" dirty="0" err="1"/>
            <a:t>por</a:t>
          </a:r>
          <a:r>
            <a:rPr lang="en-US" sz="2200" b="1" i="0" dirty="0"/>
            <a:t> </a:t>
          </a:r>
          <a:r>
            <a:rPr lang="en-US" sz="2200" b="1" i="0" dirty="0" err="1"/>
            <a:t>exemplo</a:t>
          </a:r>
          <a:r>
            <a:rPr lang="en-US" sz="2200" b="1" i="0" dirty="0"/>
            <a:t>, antes da </a:t>
          </a:r>
          <a:r>
            <a:rPr lang="en-US" sz="2200" b="1" i="0" dirty="0" err="1"/>
            <a:t>formação</a:t>
          </a:r>
          <a:r>
            <a:rPr lang="en-US" sz="2200" b="1" i="0" dirty="0"/>
            <a:t> </a:t>
          </a:r>
          <a:r>
            <a:rPr lang="en-US" sz="2200" b="1" i="0" dirty="0" err="1"/>
            <a:t>contínua</a:t>
          </a:r>
          <a:r>
            <a:rPr lang="en-US" sz="2200" b="1" i="0" dirty="0"/>
            <a:t>)</a:t>
          </a:r>
          <a:r>
            <a:rPr lang="en-US" sz="2000" b="1" i="0" dirty="0"/>
            <a:t>
</a:t>
          </a:r>
          <a:endParaRPr lang="en-US" sz="2000" dirty="0"/>
        </a:p>
      </dgm:t>
    </dgm:pt>
    <dgm:pt modelId="{8AB2F413-5C7A-4F21-8412-D7A592A15498}" type="parTrans" cxnId="{BA53D06C-D2AC-4791-8D54-1D05BD2F9A16}">
      <dgm:prSet/>
      <dgm:spPr/>
      <dgm:t>
        <a:bodyPr/>
        <a:lstStyle/>
        <a:p>
          <a:endParaRPr lang="en-US"/>
        </a:p>
      </dgm:t>
    </dgm:pt>
    <dgm:pt modelId="{34DB1CB8-5FA9-4199-A4B7-AE22E993DD76}" type="sibTrans" cxnId="{BA53D06C-D2AC-4791-8D54-1D05BD2F9A16}">
      <dgm:prSet/>
      <dgm:spPr/>
      <dgm:t>
        <a:bodyPr/>
        <a:lstStyle/>
        <a:p>
          <a:endParaRPr lang="en-US"/>
        </a:p>
      </dgm:t>
    </dgm:pt>
    <dgm:pt modelId="{3A731510-588E-4585-8AE8-AFA0714E0D22}">
      <dgm:prSet custT="1"/>
      <dgm:spPr/>
      <dgm:t>
        <a:bodyPr/>
        <a:lstStyle/>
        <a:p>
          <a:pPr rtl="0"/>
          <a:r>
            <a:rPr lang="en-US" sz="2400" b="1" i="0" dirty="0" err="1"/>
            <a:t>Certificado</a:t>
          </a:r>
          <a:r>
            <a:rPr lang="en-US" sz="2400" b="1" i="0" dirty="0"/>
            <a:t> de </a:t>
          </a:r>
          <a:r>
            <a:rPr lang="en-US" sz="2400" b="1" i="0" dirty="0" err="1"/>
            <a:t>competências</a:t>
          </a:r>
          <a:r>
            <a:rPr lang="en-US" sz="2400" b="1" i="0" dirty="0"/>
            <a:t> para o mercado de </a:t>
          </a:r>
          <a:r>
            <a:rPr lang="en-US" sz="2400" b="1" i="0" dirty="0" err="1"/>
            <a:t>trabalho</a:t>
          </a:r>
          <a:r>
            <a:rPr lang="en-US" sz="2400" b="1" i="0" dirty="0"/>
            <a:t> </a:t>
          </a:r>
          <a:r>
            <a:rPr lang="en-US" sz="2400" b="1" i="0" dirty="0" err="1"/>
            <a:t>ou</a:t>
          </a:r>
          <a:r>
            <a:rPr lang="en-US" sz="2400" b="1" i="0" dirty="0"/>
            <a:t> </a:t>
          </a:r>
          <a:r>
            <a:rPr lang="en-US" sz="2400" b="1" i="0" dirty="0" err="1"/>
            <a:t>emprego</a:t>
          </a:r>
          <a:r>
            <a:rPr lang="en-US" sz="2400" b="1" i="0" dirty="0"/>
            <a:t> </a:t>
          </a:r>
          <a:r>
            <a:rPr lang="en-US" sz="1600" b="1" i="0" dirty="0"/>
            <a:t>
</a:t>
          </a:r>
          <a:endParaRPr lang="en-US" sz="1600" b="1" dirty="0"/>
        </a:p>
      </dgm:t>
    </dgm:pt>
    <dgm:pt modelId="{64112968-3868-4DAC-A5A0-43F85BC9437B}" type="parTrans" cxnId="{DF35A5FB-B16D-4189-8015-20EC8F845C75}">
      <dgm:prSet/>
      <dgm:spPr/>
      <dgm:t>
        <a:bodyPr/>
        <a:lstStyle/>
        <a:p>
          <a:endParaRPr lang="en-US"/>
        </a:p>
      </dgm:t>
    </dgm:pt>
    <dgm:pt modelId="{5C083760-7FA3-4505-B2A6-130FE215D2EE}" type="sibTrans" cxnId="{DF35A5FB-B16D-4189-8015-20EC8F845C75}">
      <dgm:prSet/>
      <dgm:spPr/>
      <dgm:t>
        <a:bodyPr/>
        <a:lstStyle/>
        <a:p>
          <a:endParaRPr lang="en-US"/>
        </a:p>
      </dgm:t>
    </dgm:pt>
    <dgm:pt modelId="{6BA8870F-6225-4451-B0CB-5D355EE241D6}">
      <dgm:prSet custT="1"/>
      <dgm:spPr/>
      <dgm:t>
        <a:bodyPr/>
        <a:lstStyle/>
        <a:p>
          <a:pPr rtl="0"/>
          <a:r>
            <a:rPr lang="en-US" sz="2500" b="1" i="0" dirty="0" err="1"/>
            <a:t>Não</a:t>
          </a:r>
          <a:r>
            <a:rPr lang="en-US" sz="2500" b="1" i="0" dirty="0"/>
            <a:t> </a:t>
          </a:r>
          <a:r>
            <a:rPr lang="en-US" sz="2500" b="1" i="0" dirty="0" err="1"/>
            <a:t>reconhecimento</a:t>
          </a:r>
          <a:r>
            <a:rPr lang="en-US" sz="500" b="1" i="0" dirty="0"/>
            <a:t>
</a:t>
          </a:r>
          <a:endParaRPr lang="en-US" sz="500" b="1" dirty="0"/>
        </a:p>
      </dgm:t>
    </dgm:pt>
    <dgm:pt modelId="{F6B6F1D5-5EED-4A1D-9DBC-26886B1DD892}" type="parTrans" cxnId="{1AB0D956-D9C6-4C16-97AB-06373AF0D1F3}">
      <dgm:prSet/>
      <dgm:spPr/>
      <dgm:t>
        <a:bodyPr/>
        <a:lstStyle/>
        <a:p>
          <a:endParaRPr lang="en-US"/>
        </a:p>
      </dgm:t>
    </dgm:pt>
    <dgm:pt modelId="{C944C728-C99C-419D-AEEB-E9506D824458}" type="sibTrans" cxnId="{1AB0D956-D9C6-4C16-97AB-06373AF0D1F3}">
      <dgm:prSet/>
      <dgm:spPr/>
      <dgm:t>
        <a:bodyPr/>
        <a:lstStyle/>
        <a:p>
          <a:endParaRPr lang="en-US"/>
        </a:p>
      </dgm:t>
    </dgm:pt>
    <dgm:pt modelId="{C6958D80-26F3-4BEB-B50D-2A86505F4B38}" type="pres">
      <dgm:prSet presAssocID="{65577FD4-0BBA-411C-A7F5-FB95D29B0AA0}" presName="linear" presStyleCnt="0">
        <dgm:presLayoutVars>
          <dgm:animLvl val="lvl"/>
          <dgm:resizeHandles val="exact"/>
        </dgm:presLayoutVars>
      </dgm:prSet>
      <dgm:spPr/>
    </dgm:pt>
    <dgm:pt modelId="{679508C4-BDDE-4610-80C6-F6B34BC4B593}" type="pres">
      <dgm:prSet presAssocID="{D736997D-0E74-42EB-847D-18034770AA11}" presName="parentText" presStyleLbl="node1" presStyleIdx="0" presStyleCnt="7" custScaleY="110982" custLinFactY="-98740" custLinFactNeighborY="-100000">
        <dgm:presLayoutVars>
          <dgm:chMax val="0"/>
          <dgm:bulletEnabled val="1"/>
        </dgm:presLayoutVars>
      </dgm:prSet>
      <dgm:spPr/>
    </dgm:pt>
    <dgm:pt modelId="{BB35E39A-16F9-4A85-9E30-80D98A5A189F}" type="pres">
      <dgm:prSet presAssocID="{35F2CA20-5070-45BE-A139-23DD052C0723}" presName="spacer" presStyleCnt="0"/>
      <dgm:spPr/>
    </dgm:pt>
    <dgm:pt modelId="{0DBE7391-A6FC-40C6-A857-17B13AD083C1}" type="pres">
      <dgm:prSet presAssocID="{3102A5B6-2429-4BD7-9968-5EFB82971F5C}" presName="parentText" presStyleLbl="node1" presStyleIdx="1" presStyleCnt="7" custLinFactY="-1603" custLinFactNeighborX="-13517" custLinFactNeighborY="-100000">
        <dgm:presLayoutVars>
          <dgm:chMax val="0"/>
          <dgm:bulletEnabled val="1"/>
        </dgm:presLayoutVars>
      </dgm:prSet>
      <dgm:spPr/>
    </dgm:pt>
    <dgm:pt modelId="{4E5E9C88-93EB-412A-95D9-E49FBC44E2B9}" type="pres">
      <dgm:prSet presAssocID="{E0B87061-2354-4A9D-89AA-8DA334969709}" presName="spacer" presStyleCnt="0"/>
      <dgm:spPr/>
    </dgm:pt>
    <dgm:pt modelId="{9C9F7FE0-5C15-4D3A-B55C-8CEA015F9205}" type="pres">
      <dgm:prSet presAssocID="{20D800B4-0DD1-4DD0-9DF8-CC773E27AFB0}" presName="parentText" presStyleLbl="node1" presStyleIdx="2" presStyleCnt="7" custLinFactNeighborY="-74649">
        <dgm:presLayoutVars>
          <dgm:chMax val="0"/>
          <dgm:bulletEnabled val="1"/>
        </dgm:presLayoutVars>
      </dgm:prSet>
      <dgm:spPr/>
    </dgm:pt>
    <dgm:pt modelId="{162CD3FA-93B3-4CEE-AE2D-22639DB1BC64}" type="pres">
      <dgm:prSet presAssocID="{8D9AD76D-ABB0-4707-A917-A509AB913604}" presName="spacer" presStyleCnt="0"/>
      <dgm:spPr/>
    </dgm:pt>
    <dgm:pt modelId="{E897256B-4DF5-4AE7-A0FE-0137B5EE24E0}" type="pres">
      <dgm:prSet presAssocID="{3740D1CA-4FF8-4D8E-B186-43B4AC3335B8}" presName="parentText" presStyleLbl="node1" presStyleIdx="3" presStyleCnt="7" custLinFactNeighborY="41153">
        <dgm:presLayoutVars>
          <dgm:chMax val="0"/>
          <dgm:bulletEnabled val="1"/>
        </dgm:presLayoutVars>
      </dgm:prSet>
      <dgm:spPr/>
    </dgm:pt>
    <dgm:pt modelId="{983371AF-21E3-465A-8A96-A558049540CC}" type="pres">
      <dgm:prSet presAssocID="{57F336AE-A7BD-45DF-830C-BFD0B636ABD6}" presName="spacer" presStyleCnt="0"/>
      <dgm:spPr/>
    </dgm:pt>
    <dgm:pt modelId="{5C81420E-E67F-418A-8C98-50908DBD0ED8}" type="pres">
      <dgm:prSet presAssocID="{FC533180-57ED-4D38-BA05-D695E7186BA4}" presName="parentText" presStyleLbl="node1" presStyleIdx="4" presStyleCnt="7" custLinFactY="690" custLinFactNeighborY="100000">
        <dgm:presLayoutVars>
          <dgm:chMax val="0"/>
          <dgm:bulletEnabled val="1"/>
        </dgm:presLayoutVars>
      </dgm:prSet>
      <dgm:spPr/>
    </dgm:pt>
    <dgm:pt modelId="{A4E6028B-2CAE-4E27-911A-9CAC7F1E8931}" type="pres">
      <dgm:prSet presAssocID="{34DB1CB8-5FA9-4199-A4B7-AE22E993DD76}" presName="spacer" presStyleCnt="0"/>
      <dgm:spPr/>
    </dgm:pt>
    <dgm:pt modelId="{50C6CB4E-A4B8-4345-9071-2F0B50BD89E7}" type="pres">
      <dgm:prSet presAssocID="{3A731510-588E-4585-8AE8-AFA0714E0D22}" presName="parentText" presStyleLbl="node1" presStyleIdx="5" presStyleCnt="7" custLinFactY="1661" custLinFactNeighborY="100000">
        <dgm:presLayoutVars>
          <dgm:chMax val="0"/>
          <dgm:bulletEnabled val="1"/>
        </dgm:presLayoutVars>
      </dgm:prSet>
      <dgm:spPr/>
    </dgm:pt>
    <dgm:pt modelId="{66D3336E-AC06-4189-8BAD-B76F51CAB898}" type="pres">
      <dgm:prSet presAssocID="{5C083760-7FA3-4505-B2A6-130FE215D2EE}" presName="spacer" presStyleCnt="0"/>
      <dgm:spPr/>
    </dgm:pt>
    <dgm:pt modelId="{F53CF905-1F7D-44D3-B71A-748A399DEE06}" type="pres">
      <dgm:prSet presAssocID="{6BA8870F-6225-4451-B0CB-5D355EE241D6}" presName="parentText" presStyleLbl="node1" presStyleIdx="6" presStyleCnt="7" custLinFactY="98740" custLinFactNeighborY="100000">
        <dgm:presLayoutVars>
          <dgm:chMax val="0"/>
          <dgm:bulletEnabled val="1"/>
        </dgm:presLayoutVars>
      </dgm:prSet>
      <dgm:spPr/>
    </dgm:pt>
  </dgm:ptLst>
  <dgm:cxnLst>
    <dgm:cxn modelId="{34A4B703-987D-40B1-8477-F7453D406097}" srcId="{65577FD4-0BBA-411C-A7F5-FB95D29B0AA0}" destId="{D736997D-0E74-42EB-847D-18034770AA11}" srcOrd="0" destOrd="0" parTransId="{437B7D5B-5FB9-412F-A6DD-4C88D8A93727}" sibTransId="{35F2CA20-5070-45BE-A139-23DD052C0723}"/>
    <dgm:cxn modelId="{E413F244-2CC1-4775-974B-EAAB5E349AC5}" type="presOf" srcId="{3740D1CA-4FF8-4D8E-B186-43B4AC3335B8}" destId="{E897256B-4DF5-4AE7-A0FE-0137B5EE24E0}" srcOrd="0" destOrd="0" presId="urn:microsoft.com/office/officeart/2005/8/layout/vList2"/>
    <dgm:cxn modelId="{1AB0D956-D9C6-4C16-97AB-06373AF0D1F3}" srcId="{65577FD4-0BBA-411C-A7F5-FB95D29B0AA0}" destId="{6BA8870F-6225-4451-B0CB-5D355EE241D6}" srcOrd="6" destOrd="0" parTransId="{F6B6F1D5-5EED-4A1D-9DBC-26886B1DD892}" sibTransId="{C944C728-C99C-419D-AEEB-E9506D824458}"/>
    <dgm:cxn modelId="{55B2E85D-B1AE-4701-ACCE-3C531CFC7EFE}" type="presOf" srcId="{3A731510-588E-4585-8AE8-AFA0714E0D22}" destId="{50C6CB4E-A4B8-4345-9071-2F0B50BD89E7}" srcOrd="0" destOrd="0" presId="urn:microsoft.com/office/officeart/2005/8/layout/vList2"/>
    <dgm:cxn modelId="{8A48296B-568C-47AC-9715-CE9C600DFB39}" type="presOf" srcId="{20D800B4-0DD1-4DD0-9DF8-CC773E27AFB0}" destId="{9C9F7FE0-5C15-4D3A-B55C-8CEA015F9205}" srcOrd="0" destOrd="0" presId="urn:microsoft.com/office/officeart/2005/8/layout/vList2"/>
    <dgm:cxn modelId="{BA53D06C-D2AC-4791-8D54-1D05BD2F9A16}" srcId="{65577FD4-0BBA-411C-A7F5-FB95D29B0AA0}" destId="{FC533180-57ED-4D38-BA05-D695E7186BA4}" srcOrd="4" destOrd="0" parTransId="{8AB2F413-5C7A-4F21-8412-D7A592A15498}" sibTransId="{34DB1CB8-5FA9-4199-A4B7-AE22E993DD76}"/>
    <dgm:cxn modelId="{F93B1778-2F20-4DEB-B757-536268CF0DD6}" type="presOf" srcId="{6BA8870F-6225-4451-B0CB-5D355EE241D6}" destId="{F53CF905-1F7D-44D3-B71A-748A399DEE06}" srcOrd="0" destOrd="0" presId="urn:microsoft.com/office/officeart/2005/8/layout/vList2"/>
    <dgm:cxn modelId="{46BBE081-F071-4D66-9FC1-FBCB82612C32}" srcId="{65577FD4-0BBA-411C-A7F5-FB95D29B0AA0}" destId="{3740D1CA-4FF8-4D8E-B186-43B4AC3335B8}" srcOrd="3" destOrd="0" parTransId="{97AA8C83-846E-40D8-8BE9-B318CE1E22EC}" sibTransId="{57F336AE-A7BD-45DF-830C-BFD0B636ABD6}"/>
    <dgm:cxn modelId="{A66DD29F-BAA1-42DF-9FA4-170701283E9F}" type="presOf" srcId="{65577FD4-0BBA-411C-A7F5-FB95D29B0AA0}" destId="{C6958D80-26F3-4BEB-B50D-2A86505F4B38}" srcOrd="0" destOrd="0" presId="urn:microsoft.com/office/officeart/2005/8/layout/vList2"/>
    <dgm:cxn modelId="{0FCA5FB1-AC0A-43A9-910D-68C972239ED1}" type="presOf" srcId="{D736997D-0E74-42EB-847D-18034770AA11}" destId="{679508C4-BDDE-4610-80C6-F6B34BC4B593}" srcOrd="0" destOrd="0" presId="urn:microsoft.com/office/officeart/2005/8/layout/vList2"/>
    <dgm:cxn modelId="{9D924EDC-D59A-4A4E-AE54-7D8671052429}" type="presOf" srcId="{FC533180-57ED-4D38-BA05-D695E7186BA4}" destId="{5C81420E-E67F-418A-8C98-50908DBD0ED8}" srcOrd="0" destOrd="0" presId="urn:microsoft.com/office/officeart/2005/8/layout/vList2"/>
    <dgm:cxn modelId="{32CDF8E5-AE45-4A38-9C13-7B5859CD3273}" type="presOf" srcId="{3102A5B6-2429-4BD7-9968-5EFB82971F5C}" destId="{0DBE7391-A6FC-40C6-A857-17B13AD083C1}" srcOrd="0" destOrd="0" presId="urn:microsoft.com/office/officeart/2005/8/layout/vList2"/>
    <dgm:cxn modelId="{040D64EC-8468-4583-BF71-CD4ACD6D5F56}" srcId="{65577FD4-0BBA-411C-A7F5-FB95D29B0AA0}" destId="{20D800B4-0DD1-4DD0-9DF8-CC773E27AFB0}" srcOrd="2" destOrd="0" parTransId="{9D17634F-40F6-4F12-9237-071F0E7C0B27}" sibTransId="{8D9AD76D-ABB0-4707-A917-A509AB913604}"/>
    <dgm:cxn modelId="{7CF680F7-3031-4358-B472-1EA7E028C5B7}" srcId="{65577FD4-0BBA-411C-A7F5-FB95D29B0AA0}" destId="{3102A5B6-2429-4BD7-9968-5EFB82971F5C}" srcOrd="1" destOrd="0" parTransId="{DFF81543-ADEA-4331-958D-D88283F6B6B8}" sibTransId="{E0B87061-2354-4A9D-89AA-8DA334969709}"/>
    <dgm:cxn modelId="{DF35A5FB-B16D-4189-8015-20EC8F845C75}" srcId="{65577FD4-0BBA-411C-A7F5-FB95D29B0AA0}" destId="{3A731510-588E-4585-8AE8-AFA0714E0D22}" srcOrd="5" destOrd="0" parTransId="{64112968-3868-4DAC-A5A0-43F85BC9437B}" sibTransId="{5C083760-7FA3-4505-B2A6-130FE215D2EE}"/>
    <dgm:cxn modelId="{A78EE2A2-49C2-4144-ACE1-9560B49F9CCC}" type="presParOf" srcId="{C6958D80-26F3-4BEB-B50D-2A86505F4B38}" destId="{679508C4-BDDE-4610-80C6-F6B34BC4B593}" srcOrd="0" destOrd="0" presId="urn:microsoft.com/office/officeart/2005/8/layout/vList2"/>
    <dgm:cxn modelId="{55397452-49E2-44E9-A481-80CE20CE8FA4}" type="presParOf" srcId="{C6958D80-26F3-4BEB-B50D-2A86505F4B38}" destId="{BB35E39A-16F9-4A85-9E30-80D98A5A189F}" srcOrd="1" destOrd="0" presId="urn:microsoft.com/office/officeart/2005/8/layout/vList2"/>
    <dgm:cxn modelId="{DAD357D7-619C-4C57-AC45-8E0A3B1A4A1E}" type="presParOf" srcId="{C6958D80-26F3-4BEB-B50D-2A86505F4B38}" destId="{0DBE7391-A6FC-40C6-A857-17B13AD083C1}" srcOrd="2" destOrd="0" presId="urn:microsoft.com/office/officeart/2005/8/layout/vList2"/>
    <dgm:cxn modelId="{DC0D777E-8057-4EF6-B4BA-93D22335347C}" type="presParOf" srcId="{C6958D80-26F3-4BEB-B50D-2A86505F4B38}" destId="{4E5E9C88-93EB-412A-95D9-E49FBC44E2B9}" srcOrd="3" destOrd="0" presId="urn:microsoft.com/office/officeart/2005/8/layout/vList2"/>
    <dgm:cxn modelId="{F9164CCD-E0C7-4A17-B1FD-31E2CC55FC07}" type="presParOf" srcId="{C6958D80-26F3-4BEB-B50D-2A86505F4B38}" destId="{9C9F7FE0-5C15-4D3A-B55C-8CEA015F9205}" srcOrd="4" destOrd="0" presId="urn:microsoft.com/office/officeart/2005/8/layout/vList2"/>
    <dgm:cxn modelId="{E8D3BE79-571E-4FBF-898E-FAFDC2B90411}" type="presParOf" srcId="{C6958D80-26F3-4BEB-B50D-2A86505F4B38}" destId="{162CD3FA-93B3-4CEE-AE2D-22639DB1BC64}" srcOrd="5" destOrd="0" presId="urn:microsoft.com/office/officeart/2005/8/layout/vList2"/>
    <dgm:cxn modelId="{6CD2F6F9-242F-475F-A00D-DAF02FB458A5}" type="presParOf" srcId="{C6958D80-26F3-4BEB-B50D-2A86505F4B38}" destId="{E897256B-4DF5-4AE7-A0FE-0137B5EE24E0}" srcOrd="6" destOrd="0" presId="urn:microsoft.com/office/officeart/2005/8/layout/vList2"/>
    <dgm:cxn modelId="{188DB4F1-A790-44CA-9B74-DDB761EE8F4C}" type="presParOf" srcId="{C6958D80-26F3-4BEB-B50D-2A86505F4B38}" destId="{983371AF-21E3-465A-8A96-A558049540CC}" srcOrd="7" destOrd="0" presId="urn:microsoft.com/office/officeart/2005/8/layout/vList2"/>
    <dgm:cxn modelId="{16C9F0C1-3EB7-405F-90F3-64250622D6B9}" type="presParOf" srcId="{C6958D80-26F3-4BEB-B50D-2A86505F4B38}" destId="{5C81420E-E67F-418A-8C98-50908DBD0ED8}" srcOrd="8" destOrd="0" presId="urn:microsoft.com/office/officeart/2005/8/layout/vList2"/>
    <dgm:cxn modelId="{E2E25D2B-DE8E-4553-BB5A-7B007CF04E28}" type="presParOf" srcId="{C6958D80-26F3-4BEB-B50D-2A86505F4B38}" destId="{A4E6028B-2CAE-4E27-911A-9CAC7F1E8931}" srcOrd="9" destOrd="0" presId="urn:microsoft.com/office/officeart/2005/8/layout/vList2"/>
    <dgm:cxn modelId="{6991E8A2-861A-4798-BC05-FDC3EB07591A}" type="presParOf" srcId="{C6958D80-26F3-4BEB-B50D-2A86505F4B38}" destId="{50C6CB4E-A4B8-4345-9071-2F0B50BD89E7}" srcOrd="10" destOrd="0" presId="urn:microsoft.com/office/officeart/2005/8/layout/vList2"/>
    <dgm:cxn modelId="{D5CACD5C-7158-46D9-98F3-E7D7863A639E}" type="presParOf" srcId="{C6958D80-26F3-4BEB-B50D-2A86505F4B38}" destId="{66D3336E-AC06-4189-8BAD-B76F51CAB898}" srcOrd="11" destOrd="0" presId="urn:microsoft.com/office/officeart/2005/8/layout/vList2"/>
    <dgm:cxn modelId="{BDCAAAE7-9C24-4B53-8F13-B1ABCA186EAC}" type="presParOf" srcId="{C6958D80-26F3-4BEB-B50D-2A86505F4B38}" destId="{F53CF905-1F7D-44D3-B71A-748A399DEE06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F793F4FB-11D1-430B-B979-7CFCBE8074B4}" type="doc">
      <dgm:prSet loTypeId="urn:microsoft.com/office/officeart/2005/8/layout/hProcess9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85D9C862-EF39-4B6D-BBD6-6DF318C359C1}">
      <dgm:prSet phldrT="[Text]"/>
      <dgm:spPr>
        <a:xfrm>
          <a:off x="2745" y="247078"/>
          <a:ext cx="1320700" cy="329438"/>
        </a:xfrm>
        <a:solidFill>
          <a:srgbClr val="8064A2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GB" dirty="0">
              <a:solidFill>
                <a:sysClr val="window" lastClr="FFFFFF"/>
              </a:solidFill>
              <a:latin typeface="Cambria"/>
              <a:ea typeface="+mn-ea"/>
              <a:cs typeface="+mn-cs"/>
            </a:rPr>
            <a:t>1. </a:t>
          </a:r>
          <a:r>
            <a:rPr lang="en-GB" dirty="0" err="1">
              <a:solidFill>
                <a:sysClr val="window" lastClr="FFFFFF"/>
              </a:solidFill>
              <a:latin typeface="Cambria"/>
              <a:ea typeface="+mn-ea"/>
              <a:cs typeface="+mn-cs"/>
            </a:rPr>
            <a:t>Identificação</a:t>
          </a:r>
          <a:endParaRPr lang="en-US" dirty="0">
            <a:solidFill>
              <a:sysClr val="window" lastClr="FFFFFF"/>
            </a:solidFill>
            <a:latin typeface="Cambria"/>
            <a:ea typeface="+mn-ea"/>
            <a:cs typeface="+mn-cs"/>
          </a:endParaRPr>
        </a:p>
      </dgm:t>
    </dgm:pt>
    <dgm:pt modelId="{5643E84F-AC0B-45BF-BE54-33EC219E8683}" type="parTrans" cxnId="{F2D93048-9BD6-4234-9829-8601EB13FC2D}">
      <dgm:prSet/>
      <dgm:spPr/>
      <dgm:t>
        <a:bodyPr/>
        <a:lstStyle/>
        <a:p>
          <a:endParaRPr lang="en-US"/>
        </a:p>
      </dgm:t>
    </dgm:pt>
    <dgm:pt modelId="{6370B70E-6835-4715-8297-B8C333082336}" type="sibTrans" cxnId="{F2D93048-9BD6-4234-9829-8601EB13FC2D}">
      <dgm:prSet/>
      <dgm:spPr/>
      <dgm:t>
        <a:bodyPr/>
        <a:lstStyle/>
        <a:p>
          <a:endParaRPr lang="en-US"/>
        </a:p>
      </dgm:t>
    </dgm:pt>
    <dgm:pt modelId="{5324C2EB-0304-46DA-AA20-5A5B036A977F}">
      <dgm:prSet/>
      <dgm:spPr>
        <a:xfrm>
          <a:off x="1389481" y="247078"/>
          <a:ext cx="1320700" cy="329438"/>
        </a:xfrm>
        <a:solidFill>
          <a:srgbClr val="4BACC6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GB" dirty="0">
              <a:solidFill>
                <a:sysClr val="window" lastClr="FFFFFF"/>
              </a:solidFill>
              <a:latin typeface="Cambria"/>
              <a:ea typeface="+mn-ea"/>
              <a:cs typeface="+mn-cs"/>
            </a:rPr>
            <a:t>2. </a:t>
          </a:r>
          <a:r>
            <a:rPr lang="en-GB" dirty="0" err="1">
              <a:solidFill>
                <a:sysClr val="window" lastClr="FFFFFF"/>
              </a:solidFill>
              <a:latin typeface="Cambria"/>
              <a:ea typeface="+mn-ea"/>
              <a:cs typeface="+mn-cs"/>
            </a:rPr>
            <a:t>Documentação</a:t>
          </a:r>
          <a:endParaRPr lang="en-US" dirty="0">
            <a:solidFill>
              <a:sysClr val="window" lastClr="FFFFFF"/>
            </a:solidFill>
            <a:latin typeface="Cambria"/>
            <a:ea typeface="+mn-ea"/>
            <a:cs typeface="+mn-cs"/>
          </a:endParaRPr>
        </a:p>
      </dgm:t>
    </dgm:pt>
    <dgm:pt modelId="{DE83B739-9344-4936-8B3C-3596705C86E1}" type="parTrans" cxnId="{85F68FE8-579A-47EB-B29C-D21878CFD59F}">
      <dgm:prSet/>
      <dgm:spPr/>
      <dgm:t>
        <a:bodyPr/>
        <a:lstStyle/>
        <a:p>
          <a:endParaRPr lang="en-US"/>
        </a:p>
      </dgm:t>
    </dgm:pt>
    <dgm:pt modelId="{650A16E4-319D-4F86-BBDC-20BFFB23CC29}" type="sibTrans" cxnId="{85F68FE8-579A-47EB-B29C-D21878CFD59F}">
      <dgm:prSet/>
      <dgm:spPr/>
      <dgm:t>
        <a:bodyPr/>
        <a:lstStyle/>
        <a:p>
          <a:endParaRPr lang="en-US"/>
        </a:p>
      </dgm:t>
    </dgm:pt>
    <dgm:pt modelId="{4C97D773-A2FB-44D8-9FC1-88F729CF7FAD}">
      <dgm:prSet/>
      <dgm:spPr>
        <a:xfrm>
          <a:off x="2776217" y="247078"/>
          <a:ext cx="1320700" cy="329438"/>
        </a:xfrm>
        <a:solidFill>
          <a:srgbClr val="F79646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GB" dirty="0">
              <a:solidFill>
                <a:sysClr val="window" lastClr="FFFFFF"/>
              </a:solidFill>
              <a:latin typeface="Cambria"/>
              <a:ea typeface="+mn-ea"/>
              <a:cs typeface="+mn-cs"/>
            </a:rPr>
            <a:t>3. </a:t>
          </a:r>
          <a:r>
            <a:rPr lang="en-GB" dirty="0" err="1">
              <a:solidFill>
                <a:sysClr val="window" lastClr="FFFFFF"/>
              </a:solidFill>
              <a:latin typeface="Cambria"/>
              <a:ea typeface="+mn-ea"/>
              <a:cs typeface="+mn-cs"/>
            </a:rPr>
            <a:t>Avaliação</a:t>
          </a:r>
          <a:endParaRPr lang="en-US" dirty="0">
            <a:solidFill>
              <a:sysClr val="window" lastClr="FFFFFF"/>
            </a:solidFill>
            <a:latin typeface="Cambria"/>
            <a:ea typeface="+mn-ea"/>
            <a:cs typeface="+mn-cs"/>
          </a:endParaRPr>
        </a:p>
      </dgm:t>
    </dgm:pt>
    <dgm:pt modelId="{6798F86F-C05B-46D9-9ED5-60E19A10A627}" type="parTrans" cxnId="{8C349B4F-17A5-4A57-AF09-D1DE2423648F}">
      <dgm:prSet/>
      <dgm:spPr/>
      <dgm:t>
        <a:bodyPr/>
        <a:lstStyle/>
        <a:p>
          <a:endParaRPr lang="en-US"/>
        </a:p>
      </dgm:t>
    </dgm:pt>
    <dgm:pt modelId="{E0C9FB71-6173-49D9-BC6D-7C39C7A2C10E}" type="sibTrans" cxnId="{8C349B4F-17A5-4A57-AF09-D1DE2423648F}">
      <dgm:prSet/>
      <dgm:spPr/>
      <dgm:t>
        <a:bodyPr/>
        <a:lstStyle/>
        <a:p>
          <a:endParaRPr lang="en-US"/>
        </a:p>
      </dgm:t>
    </dgm:pt>
    <dgm:pt modelId="{5850F78A-60DF-439F-B781-59C1F424FE5E}">
      <dgm:prSet/>
      <dgm:spPr>
        <a:xfrm>
          <a:off x="4162953" y="247078"/>
          <a:ext cx="1320700" cy="329438"/>
        </a:xfrm>
        <a:solidFill>
          <a:srgbClr val="C0504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GB" dirty="0">
              <a:solidFill>
                <a:sysClr val="window" lastClr="FFFFFF"/>
              </a:solidFill>
              <a:latin typeface="Cambria"/>
              <a:ea typeface="+mn-ea"/>
              <a:cs typeface="+mn-cs"/>
            </a:rPr>
            <a:t>4. </a:t>
          </a:r>
          <a:r>
            <a:rPr lang="en-GB" dirty="0" err="1">
              <a:solidFill>
                <a:sysClr val="window" lastClr="FFFFFF"/>
              </a:solidFill>
              <a:latin typeface="Cambria"/>
              <a:ea typeface="+mn-ea"/>
              <a:cs typeface="+mn-cs"/>
            </a:rPr>
            <a:t>Certificação</a:t>
          </a:r>
          <a:endParaRPr lang="en-US" dirty="0">
            <a:solidFill>
              <a:sysClr val="window" lastClr="FFFFFF"/>
            </a:solidFill>
            <a:latin typeface="Cambria"/>
            <a:ea typeface="+mn-ea"/>
            <a:cs typeface="+mn-cs"/>
          </a:endParaRPr>
        </a:p>
      </dgm:t>
    </dgm:pt>
    <dgm:pt modelId="{E3529CE7-BDA0-4E35-8C65-8EFBBD90DCDA}" type="parTrans" cxnId="{77C7D33C-4E8E-438E-91D3-FB7D016E425E}">
      <dgm:prSet/>
      <dgm:spPr/>
      <dgm:t>
        <a:bodyPr/>
        <a:lstStyle/>
        <a:p>
          <a:endParaRPr lang="en-US"/>
        </a:p>
      </dgm:t>
    </dgm:pt>
    <dgm:pt modelId="{690A61FE-B9F2-4494-BA36-6DEB4B56495D}" type="sibTrans" cxnId="{77C7D33C-4E8E-438E-91D3-FB7D016E425E}">
      <dgm:prSet/>
      <dgm:spPr/>
      <dgm:t>
        <a:bodyPr/>
        <a:lstStyle/>
        <a:p>
          <a:endParaRPr lang="en-US"/>
        </a:p>
      </dgm:t>
    </dgm:pt>
    <dgm:pt modelId="{4529A211-7407-4D2D-AF5A-41070088F347}" type="pres">
      <dgm:prSet presAssocID="{F793F4FB-11D1-430B-B979-7CFCBE8074B4}" presName="CompostProcess" presStyleCnt="0">
        <dgm:presLayoutVars>
          <dgm:dir/>
          <dgm:resizeHandles val="exact"/>
        </dgm:presLayoutVars>
      </dgm:prSet>
      <dgm:spPr/>
    </dgm:pt>
    <dgm:pt modelId="{2A560003-59EA-4928-B2FC-6FB4D18BB684}" type="pres">
      <dgm:prSet presAssocID="{F793F4FB-11D1-430B-B979-7CFCBE8074B4}" presName="arrow" presStyleLbl="bgShp" presStyleIdx="0" presStyleCnt="1"/>
      <dgm:spPr>
        <a:xfrm>
          <a:off x="411479" y="0"/>
          <a:ext cx="4663440" cy="823595"/>
        </a:xfrm>
        <a:prstGeom prst="rightArrow">
          <a:avLst/>
        </a:prstGeom>
        <a:solidFill>
          <a:srgbClr val="C0504D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</dgm:pt>
    <dgm:pt modelId="{4EF684DA-BDAA-4E2E-8D90-3175C0574F2E}" type="pres">
      <dgm:prSet presAssocID="{F793F4FB-11D1-430B-B979-7CFCBE8074B4}" presName="linearProcess" presStyleCnt="0"/>
      <dgm:spPr/>
    </dgm:pt>
    <dgm:pt modelId="{346507F5-76C7-4103-B9FA-AEF5C784D811}" type="pres">
      <dgm:prSet presAssocID="{85D9C862-EF39-4B6D-BBD6-6DF318C359C1}" presName="textNode" presStyleLbl="node1" presStyleIdx="0" presStyleCnt="4">
        <dgm:presLayoutVars>
          <dgm:bulletEnabled val="1"/>
        </dgm:presLayoutVars>
      </dgm:prSet>
      <dgm:spPr>
        <a:prstGeom prst="roundRect">
          <a:avLst/>
        </a:prstGeom>
      </dgm:spPr>
    </dgm:pt>
    <dgm:pt modelId="{05067A5D-9507-4F57-A274-1184BC2AFB58}" type="pres">
      <dgm:prSet presAssocID="{6370B70E-6835-4715-8297-B8C333082336}" presName="sibTrans" presStyleCnt="0"/>
      <dgm:spPr/>
    </dgm:pt>
    <dgm:pt modelId="{11D157A0-5157-448A-B6B0-2D52ED295A58}" type="pres">
      <dgm:prSet presAssocID="{5324C2EB-0304-46DA-AA20-5A5B036A977F}" presName="textNode" presStyleLbl="node1" presStyleIdx="1" presStyleCnt="4">
        <dgm:presLayoutVars>
          <dgm:bulletEnabled val="1"/>
        </dgm:presLayoutVars>
      </dgm:prSet>
      <dgm:spPr>
        <a:prstGeom prst="roundRect">
          <a:avLst/>
        </a:prstGeom>
      </dgm:spPr>
    </dgm:pt>
    <dgm:pt modelId="{B44B5ED1-5035-4C3C-AAE8-2441B35B5DEA}" type="pres">
      <dgm:prSet presAssocID="{650A16E4-319D-4F86-BBDC-20BFFB23CC29}" presName="sibTrans" presStyleCnt="0"/>
      <dgm:spPr/>
    </dgm:pt>
    <dgm:pt modelId="{5B70F70A-793D-4EC4-A2C3-CD88922DB937}" type="pres">
      <dgm:prSet presAssocID="{4C97D773-A2FB-44D8-9FC1-88F729CF7FAD}" presName="textNode" presStyleLbl="node1" presStyleIdx="2" presStyleCnt="4" custLinFactNeighborX="-38257" custLinFactNeighborY="2417">
        <dgm:presLayoutVars>
          <dgm:bulletEnabled val="1"/>
        </dgm:presLayoutVars>
      </dgm:prSet>
      <dgm:spPr>
        <a:prstGeom prst="roundRect">
          <a:avLst/>
        </a:prstGeom>
      </dgm:spPr>
    </dgm:pt>
    <dgm:pt modelId="{817F4457-6F14-4410-95FE-159BC26D1D0F}" type="pres">
      <dgm:prSet presAssocID="{E0C9FB71-6173-49D9-BC6D-7C39C7A2C10E}" presName="sibTrans" presStyleCnt="0"/>
      <dgm:spPr/>
    </dgm:pt>
    <dgm:pt modelId="{6A121D04-3087-489C-9C3B-EB1435B5A1B3}" type="pres">
      <dgm:prSet presAssocID="{5850F78A-60DF-439F-B781-59C1F424FE5E}" presName="textNode" presStyleLbl="node1" presStyleIdx="3" presStyleCnt="4">
        <dgm:presLayoutVars>
          <dgm:bulletEnabled val="1"/>
        </dgm:presLayoutVars>
      </dgm:prSet>
      <dgm:spPr>
        <a:prstGeom prst="roundRect">
          <a:avLst/>
        </a:prstGeom>
      </dgm:spPr>
    </dgm:pt>
  </dgm:ptLst>
  <dgm:cxnLst>
    <dgm:cxn modelId="{36356B31-A3F5-49D9-B8CA-085A1240D567}" type="presOf" srcId="{5850F78A-60DF-439F-B781-59C1F424FE5E}" destId="{6A121D04-3087-489C-9C3B-EB1435B5A1B3}" srcOrd="0" destOrd="0" presId="urn:microsoft.com/office/officeart/2005/8/layout/hProcess9"/>
    <dgm:cxn modelId="{77C7D33C-4E8E-438E-91D3-FB7D016E425E}" srcId="{F793F4FB-11D1-430B-B979-7CFCBE8074B4}" destId="{5850F78A-60DF-439F-B781-59C1F424FE5E}" srcOrd="3" destOrd="0" parTransId="{E3529CE7-BDA0-4E35-8C65-8EFBBD90DCDA}" sibTransId="{690A61FE-B9F2-4494-BA36-6DEB4B56495D}"/>
    <dgm:cxn modelId="{F2D93048-9BD6-4234-9829-8601EB13FC2D}" srcId="{F793F4FB-11D1-430B-B979-7CFCBE8074B4}" destId="{85D9C862-EF39-4B6D-BBD6-6DF318C359C1}" srcOrd="0" destOrd="0" parTransId="{5643E84F-AC0B-45BF-BE54-33EC219E8683}" sibTransId="{6370B70E-6835-4715-8297-B8C333082336}"/>
    <dgm:cxn modelId="{CA36B049-CF52-4680-86DD-8A0C3F44A001}" type="presOf" srcId="{5324C2EB-0304-46DA-AA20-5A5B036A977F}" destId="{11D157A0-5157-448A-B6B0-2D52ED295A58}" srcOrd="0" destOrd="0" presId="urn:microsoft.com/office/officeart/2005/8/layout/hProcess9"/>
    <dgm:cxn modelId="{8C349B4F-17A5-4A57-AF09-D1DE2423648F}" srcId="{F793F4FB-11D1-430B-B979-7CFCBE8074B4}" destId="{4C97D773-A2FB-44D8-9FC1-88F729CF7FAD}" srcOrd="2" destOrd="0" parTransId="{6798F86F-C05B-46D9-9ED5-60E19A10A627}" sibTransId="{E0C9FB71-6173-49D9-BC6D-7C39C7A2C10E}"/>
    <dgm:cxn modelId="{2CC1E169-D23B-4B5D-8EA8-71EF138B2AEE}" type="presOf" srcId="{85D9C862-EF39-4B6D-BBD6-6DF318C359C1}" destId="{346507F5-76C7-4103-B9FA-AEF5C784D811}" srcOrd="0" destOrd="0" presId="urn:microsoft.com/office/officeart/2005/8/layout/hProcess9"/>
    <dgm:cxn modelId="{59E4D7A6-33DF-4B5C-8147-668DEF44C0FC}" type="presOf" srcId="{4C97D773-A2FB-44D8-9FC1-88F729CF7FAD}" destId="{5B70F70A-793D-4EC4-A2C3-CD88922DB937}" srcOrd="0" destOrd="0" presId="urn:microsoft.com/office/officeart/2005/8/layout/hProcess9"/>
    <dgm:cxn modelId="{D068B7DD-F926-4F74-A592-BA5A74A03A13}" type="presOf" srcId="{F793F4FB-11D1-430B-B979-7CFCBE8074B4}" destId="{4529A211-7407-4D2D-AF5A-41070088F347}" srcOrd="0" destOrd="0" presId="urn:microsoft.com/office/officeart/2005/8/layout/hProcess9"/>
    <dgm:cxn modelId="{85F68FE8-579A-47EB-B29C-D21878CFD59F}" srcId="{F793F4FB-11D1-430B-B979-7CFCBE8074B4}" destId="{5324C2EB-0304-46DA-AA20-5A5B036A977F}" srcOrd="1" destOrd="0" parTransId="{DE83B739-9344-4936-8B3C-3596705C86E1}" sibTransId="{650A16E4-319D-4F86-BBDC-20BFFB23CC29}"/>
    <dgm:cxn modelId="{7A8D8EAF-EB1F-4D1E-B071-1CA13AADB5C4}" type="presParOf" srcId="{4529A211-7407-4D2D-AF5A-41070088F347}" destId="{2A560003-59EA-4928-B2FC-6FB4D18BB684}" srcOrd="0" destOrd="0" presId="urn:microsoft.com/office/officeart/2005/8/layout/hProcess9"/>
    <dgm:cxn modelId="{1FF903CB-F924-460D-95BA-D3FA665CAA70}" type="presParOf" srcId="{4529A211-7407-4D2D-AF5A-41070088F347}" destId="{4EF684DA-BDAA-4E2E-8D90-3175C0574F2E}" srcOrd="1" destOrd="0" presId="urn:microsoft.com/office/officeart/2005/8/layout/hProcess9"/>
    <dgm:cxn modelId="{0BE37F1C-C934-45C1-B519-2825351A0C1E}" type="presParOf" srcId="{4EF684DA-BDAA-4E2E-8D90-3175C0574F2E}" destId="{346507F5-76C7-4103-B9FA-AEF5C784D811}" srcOrd="0" destOrd="0" presId="urn:microsoft.com/office/officeart/2005/8/layout/hProcess9"/>
    <dgm:cxn modelId="{C48BFAA4-BF90-4EE4-8A84-8A29E3EF7427}" type="presParOf" srcId="{4EF684DA-BDAA-4E2E-8D90-3175C0574F2E}" destId="{05067A5D-9507-4F57-A274-1184BC2AFB58}" srcOrd="1" destOrd="0" presId="urn:microsoft.com/office/officeart/2005/8/layout/hProcess9"/>
    <dgm:cxn modelId="{F13DFA95-10D7-410A-AA41-028D83C5E92B}" type="presParOf" srcId="{4EF684DA-BDAA-4E2E-8D90-3175C0574F2E}" destId="{11D157A0-5157-448A-B6B0-2D52ED295A58}" srcOrd="2" destOrd="0" presId="urn:microsoft.com/office/officeart/2005/8/layout/hProcess9"/>
    <dgm:cxn modelId="{2662E5BC-FFD1-4B9B-A84A-A87BAFF15D0E}" type="presParOf" srcId="{4EF684DA-BDAA-4E2E-8D90-3175C0574F2E}" destId="{B44B5ED1-5035-4C3C-AAE8-2441B35B5DEA}" srcOrd="3" destOrd="0" presId="urn:microsoft.com/office/officeart/2005/8/layout/hProcess9"/>
    <dgm:cxn modelId="{0523D38E-BEFD-4476-89B7-46487003FCB9}" type="presParOf" srcId="{4EF684DA-BDAA-4E2E-8D90-3175C0574F2E}" destId="{5B70F70A-793D-4EC4-A2C3-CD88922DB937}" srcOrd="4" destOrd="0" presId="urn:microsoft.com/office/officeart/2005/8/layout/hProcess9"/>
    <dgm:cxn modelId="{38D6D126-D154-4B96-BC35-09FE47D49E14}" type="presParOf" srcId="{4EF684DA-BDAA-4E2E-8D90-3175C0574F2E}" destId="{817F4457-6F14-4410-95FE-159BC26D1D0F}" srcOrd="5" destOrd="0" presId="urn:microsoft.com/office/officeart/2005/8/layout/hProcess9"/>
    <dgm:cxn modelId="{EA37E800-7C27-4E3C-ADEC-92B07D2DCEE1}" type="presParOf" srcId="{4EF684DA-BDAA-4E2E-8D90-3175C0574F2E}" destId="{6A121D04-3087-489C-9C3B-EB1435B5A1B3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F793F4FB-11D1-430B-B979-7CFCBE8074B4}" type="doc">
      <dgm:prSet loTypeId="urn:microsoft.com/office/officeart/2005/8/layout/hProcess9" loCatId="process" qsTypeId="urn:microsoft.com/office/officeart/2005/8/quickstyle/simple1" qsCatId="simple" csTypeId="urn:microsoft.com/office/officeart/2005/8/colors/colorful1" csCatId="colorful" phldr="1"/>
      <dgm:spPr/>
    </dgm:pt>
    <dgm:pt modelId="{910F2684-4DE3-4153-B316-F9442B473066}">
      <dgm:prSet phldrT="[Text]"/>
      <dgm:spPr>
        <a:xfrm>
          <a:off x="1506" y="316229"/>
          <a:ext cx="877341" cy="421640"/>
        </a:xfrm>
        <a:solidFill>
          <a:srgbClr val="C0504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dirty="0">
              <a:solidFill>
                <a:sysClr val="window" lastClr="FFFFFF"/>
              </a:solidFill>
              <a:latin typeface="Cambria"/>
              <a:ea typeface="+mn-ea"/>
              <a:cs typeface="+mn-cs"/>
            </a:rPr>
            <a:t>1. </a:t>
          </a:r>
          <a:r>
            <a:rPr lang="en-US" dirty="0" err="1">
              <a:solidFill>
                <a:sysClr val="window" lastClr="FFFFFF"/>
              </a:solidFill>
              <a:latin typeface="Cambria"/>
              <a:ea typeface="+mn-ea"/>
              <a:cs typeface="+mn-cs"/>
            </a:rPr>
            <a:t>Informação</a:t>
          </a:r>
          <a:r>
            <a:rPr lang="en-US" dirty="0">
              <a:solidFill>
                <a:sysClr val="window" lastClr="FFFFFF"/>
              </a:solidFill>
              <a:latin typeface="Cambria"/>
              <a:ea typeface="+mn-ea"/>
              <a:cs typeface="+mn-cs"/>
            </a:rPr>
            <a:t> e </a:t>
          </a:r>
          <a:r>
            <a:rPr lang="en-US" dirty="0" err="1">
              <a:solidFill>
                <a:sysClr val="window" lastClr="FFFFFF"/>
              </a:solidFill>
              <a:latin typeface="Cambria"/>
              <a:ea typeface="+mn-ea"/>
              <a:cs typeface="+mn-cs"/>
            </a:rPr>
            <a:t>orientação</a:t>
          </a:r>
          <a:r>
            <a:rPr lang="en-US" dirty="0">
              <a:solidFill>
                <a:sysClr val="window" lastClr="FFFFFF"/>
              </a:solidFill>
              <a:latin typeface="Cambria"/>
              <a:ea typeface="+mn-ea"/>
              <a:cs typeface="+mn-cs"/>
            </a:rPr>
            <a:t> </a:t>
          </a:r>
        </a:p>
      </dgm:t>
    </dgm:pt>
    <dgm:pt modelId="{AB4F215E-A211-4451-8414-C0A391401B3A}" type="parTrans" cxnId="{4425E22A-5E0C-433E-ADDD-15B837A663A1}">
      <dgm:prSet/>
      <dgm:spPr/>
      <dgm:t>
        <a:bodyPr/>
        <a:lstStyle/>
        <a:p>
          <a:endParaRPr lang="en-US"/>
        </a:p>
      </dgm:t>
    </dgm:pt>
    <dgm:pt modelId="{2A157E0F-EF04-4746-9891-FC6C2DB6F4FC}" type="sibTrans" cxnId="{4425E22A-5E0C-433E-ADDD-15B837A663A1}">
      <dgm:prSet/>
      <dgm:spPr/>
      <dgm:t>
        <a:bodyPr/>
        <a:lstStyle/>
        <a:p>
          <a:endParaRPr lang="en-US"/>
        </a:p>
      </dgm:t>
    </dgm:pt>
    <dgm:pt modelId="{DEEF8C01-6E1D-4123-B34D-2B8D1680852A}">
      <dgm:prSet phldrT="[Text]"/>
      <dgm:spPr>
        <a:xfrm>
          <a:off x="922715" y="316229"/>
          <a:ext cx="877341" cy="421640"/>
        </a:xfrm>
        <a:solidFill>
          <a:srgbClr val="9BBB59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dirty="0">
              <a:solidFill>
                <a:sysClr val="window" lastClr="FFFFFF"/>
              </a:solidFill>
              <a:latin typeface="Cambria"/>
              <a:ea typeface="+mn-ea"/>
              <a:cs typeface="+mn-cs"/>
            </a:rPr>
            <a:t>2. </a:t>
          </a:r>
          <a:r>
            <a:rPr lang="en-US" dirty="0" err="1">
              <a:solidFill>
                <a:sysClr val="window" lastClr="FFFFFF"/>
              </a:solidFill>
              <a:latin typeface="Cambria"/>
              <a:ea typeface="+mn-ea"/>
              <a:cs typeface="+mn-cs"/>
            </a:rPr>
            <a:t>Registo</a:t>
          </a:r>
          <a:r>
            <a:rPr lang="en-US" dirty="0">
              <a:solidFill>
                <a:sysClr val="window" lastClr="FFFFFF"/>
              </a:solidFill>
              <a:latin typeface="Cambria"/>
              <a:ea typeface="+mn-ea"/>
              <a:cs typeface="+mn-cs"/>
            </a:rPr>
            <a:t> </a:t>
          </a:r>
          <a:r>
            <a:rPr lang="en-US" dirty="0" err="1">
              <a:solidFill>
                <a:sysClr val="window" lastClr="FFFFFF"/>
              </a:solidFill>
              <a:latin typeface="Cambria"/>
              <a:ea typeface="+mn-ea"/>
              <a:cs typeface="+mn-cs"/>
            </a:rPr>
            <a:t>administrativo</a:t>
          </a:r>
          <a:endParaRPr lang="en-US" dirty="0">
            <a:solidFill>
              <a:sysClr val="window" lastClr="FFFFFF"/>
            </a:solidFill>
            <a:latin typeface="Cambria"/>
            <a:ea typeface="+mn-ea"/>
            <a:cs typeface="+mn-cs"/>
          </a:endParaRPr>
        </a:p>
      </dgm:t>
    </dgm:pt>
    <dgm:pt modelId="{875D8E8A-CD09-411D-BB9A-0B4E54416214}" type="parTrans" cxnId="{751593C9-8101-4E6E-A93C-E5472AF58446}">
      <dgm:prSet/>
      <dgm:spPr/>
      <dgm:t>
        <a:bodyPr/>
        <a:lstStyle/>
        <a:p>
          <a:endParaRPr lang="en-US"/>
        </a:p>
      </dgm:t>
    </dgm:pt>
    <dgm:pt modelId="{FD535D9C-FE9F-4E94-8E3D-D1E6C07A915A}" type="sibTrans" cxnId="{751593C9-8101-4E6E-A93C-E5472AF58446}">
      <dgm:prSet/>
      <dgm:spPr/>
      <dgm:t>
        <a:bodyPr/>
        <a:lstStyle/>
        <a:p>
          <a:endParaRPr lang="en-US"/>
        </a:p>
      </dgm:t>
    </dgm:pt>
    <dgm:pt modelId="{85D9C862-EF39-4B6D-BBD6-6DF318C359C1}">
      <dgm:prSet phldrT="[Text]"/>
      <dgm:spPr>
        <a:xfrm>
          <a:off x="1843924" y="316229"/>
          <a:ext cx="877341" cy="421640"/>
        </a:xfrm>
        <a:solidFill>
          <a:srgbClr val="8064A2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dirty="0">
              <a:solidFill>
                <a:sysClr val="window" lastClr="FFFFFF"/>
              </a:solidFill>
              <a:latin typeface="Cambria"/>
              <a:ea typeface="+mn-ea"/>
              <a:cs typeface="+mn-cs"/>
            </a:rPr>
            <a:t>3. </a:t>
          </a:r>
          <a:r>
            <a:rPr lang="en-US" dirty="0" err="1">
              <a:solidFill>
                <a:sysClr val="window" lastClr="FFFFFF"/>
              </a:solidFill>
              <a:latin typeface="Cambria"/>
              <a:ea typeface="+mn-ea"/>
              <a:cs typeface="+mn-cs"/>
            </a:rPr>
            <a:t>Eligibilidade</a:t>
          </a:r>
          <a:endParaRPr lang="en-US" dirty="0">
            <a:solidFill>
              <a:sysClr val="window" lastClr="FFFFFF"/>
            </a:solidFill>
            <a:latin typeface="Cambria"/>
            <a:ea typeface="+mn-ea"/>
            <a:cs typeface="+mn-cs"/>
          </a:endParaRPr>
        </a:p>
      </dgm:t>
    </dgm:pt>
    <dgm:pt modelId="{5643E84F-AC0B-45BF-BE54-33EC219E8683}" type="parTrans" cxnId="{F2D93048-9BD6-4234-9829-8601EB13FC2D}">
      <dgm:prSet/>
      <dgm:spPr/>
      <dgm:t>
        <a:bodyPr/>
        <a:lstStyle/>
        <a:p>
          <a:endParaRPr lang="en-US"/>
        </a:p>
      </dgm:t>
    </dgm:pt>
    <dgm:pt modelId="{6370B70E-6835-4715-8297-B8C333082336}" type="sibTrans" cxnId="{F2D93048-9BD6-4234-9829-8601EB13FC2D}">
      <dgm:prSet/>
      <dgm:spPr/>
      <dgm:t>
        <a:bodyPr/>
        <a:lstStyle/>
        <a:p>
          <a:endParaRPr lang="en-US"/>
        </a:p>
      </dgm:t>
    </dgm:pt>
    <dgm:pt modelId="{5324C2EB-0304-46DA-AA20-5A5B036A977F}">
      <dgm:prSet/>
      <dgm:spPr>
        <a:xfrm>
          <a:off x="2765133" y="316229"/>
          <a:ext cx="877341" cy="421640"/>
        </a:xfrm>
        <a:solidFill>
          <a:srgbClr val="4BACC6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dirty="0">
              <a:solidFill>
                <a:sysClr val="window" lastClr="FFFFFF"/>
              </a:solidFill>
              <a:latin typeface="Cambria"/>
              <a:ea typeface="+mn-ea"/>
              <a:cs typeface="+mn-cs"/>
            </a:rPr>
            <a:t>4. </a:t>
          </a:r>
          <a:r>
            <a:rPr lang="en-US" dirty="0" err="1">
              <a:solidFill>
                <a:sysClr val="window" lastClr="FFFFFF"/>
              </a:solidFill>
              <a:latin typeface="Cambria"/>
              <a:ea typeface="+mn-ea"/>
              <a:cs typeface="+mn-cs"/>
            </a:rPr>
            <a:t>Avaliação</a:t>
          </a:r>
          <a:endParaRPr lang="en-US" dirty="0">
            <a:solidFill>
              <a:sysClr val="window" lastClr="FFFFFF"/>
            </a:solidFill>
            <a:latin typeface="Cambria"/>
            <a:ea typeface="+mn-ea"/>
            <a:cs typeface="+mn-cs"/>
          </a:endParaRPr>
        </a:p>
      </dgm:t>
    </dgm:pt>
    <dgm:pt modelId="{DE83B739-9344-4936-8B3C-3596705C86E1}" type="parTrans" cxnId="{85F68FE8-579A-47EB-B29C-D21878CFD59F}">
      <dgm:prSet/>
      <dgm:spPr/>
      <dgm:t>
        <a:bodyPr/>
        <a:lstStyle/>
        <a:p>
          <a:endParaRPr lang="en-US"/>
        </a:p>
      </dgm:t>
    </dgm:pt>
    <dgm:pt modelId="{650A16E4-319D-4F86-BBDC-20BFFB23CC29}" type="sibTrans" cxnId="{85F68FE8-579A-47EB-B29C-D21878CFD59F}">
      <dgm:prSet/>
      <dgm:spPr/>
      <dgm:t>
        <a:bodyPr/>
        <a:lstStyle/>
        <a:p>
          <a:endParaRPr lang="en-US"/>
        </a:p>
      </dgm:t>
    </dgm:pt>
    <dgm:pt modelId="{4C97D773-A2FB-44D8-9FC1-88F729CF7FAD}">
      <dgm:prSet/>
      <dgm:spPr>
        <a:xfrm>
          <a:off x="3686342" y="316229"/>
          <a:ext cx="877341" cy="421640"/>
        </a:xfrm>
        <a:solidFill>
          <a:srgbClr val="F79646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dirty="0">
              <a:solidFill>
                <a:sysClr val="window" lastClr="FFFFFF"/>
              </a:solidFill>
              <a:latin typeface="Cambria"/>
              <a:ea typeface="+mn-ea"/>
              <a:cs typeface="+mn-cs"/>
            </a:rPr>
            <a:t>5. </a:t>
          </a:r>
          <a:r>
            <a:rPr lang="en-US" dirty="0" err="1">
              <a:solidFill>
                <a:sysClr val="window" lastClr="FFFFFF"/>
              </a:solidFill>
              <a:latin typeface="Cambria"/>
              <a:ea typeface="+mn-ea"/>
              <a:cs typeface="+mn-cs"/>
            </a:rPr>
            <a:t>Apelo</a:t>
          </a:r>
          <a:endParaRPr lang="en-US" dirty="0">
            <a:solidFill>
              <a:sysClr val="window" lastClr="FFFFFF"/>
            </a:solidFill>
            <a:latin typeface="Cambria"/>
            <a:ea typeface="+mn-ea"/>
            <a:cs typeface="+mn-cs"/>
          </a:endParaRPr>
        </a:p>
      </dgm:t>
    </dgm:pt>
    <dgm:pt modelId="{6798F86F-C05B-46D9-9ED5-60E19A10A627}" type="parTrans" cxnId="{8C349B4F-17A5-4A57-AF09-D1DE2423648F}">
      <dgm:prSet/>
      <dgm:spPr/>
      <dgm:t>
        <a:bodyPr/>
        <a:lstStyle/>
        <a:p>
          <a:endParaRPr lang="en-US"/>
        </a:p>
      </dgm:t>
    </dgm:pt>
    <dgm:pt modelId="{E0C9FB71-6173-49D9-BC6D-7C39C7A2C10E}" type="sibTrans" cxnId="{8C349B4F-17A5-4A57-AF09-D1DE2423648F}">
      <dgm:prSet/>
      <dgm:spPr/>
      <dgm:t>
        <a:bodyPr/>
        <a:lstStyle/>
        <a:p>
          <a:endParaRPr lang="en-US"/>
        </a:p>
      </dgm:t>
    </dgm:pt>
    <dgm:pt modelId="{5850F78A-60DF-439F-B781-59C1F424FE5E}">
      <dgm:prSet/>
      <dgm:spPr>
        <a:xfrm>
          <a:off x="4607551" y="316229"/>
          <a:ext cx="877341" cy="421640"/>
        </a:xfrm>
        <a:solidFill>
          <a:srgbClr val="C0504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dirty="0">
              <a:solidFill>
                <a:sysClr val="window" lastClr="FFFFFF"/>
              </a:solidFill>
              <a:latin typeface="Cambria"/>
              <a:ea typeface="+mn-ea"/>
              <a:cs typeface="+mn-cs"/>
            </a:rPr>
            <a:t>6. </a:t>
          </a:r>
          <a:r>
            <a:rPr lang="en-US" dirty="0" err="1">
              <a:solidFill>
                <a:sysClr val="window" lastClr="FFFFFF"/>
              </a:solidFill>
              <a:latin typeface="Cambria"/>
              <a:ea typeface="+mn-ea"/>
              <a:cs typeface="+mn-cs"/>
            </a:rPr>
            <a:t>Certificação</a:t>
          </a:r>
          <a:endParaRPr lang="en-US" dirty="0">
            <a:solidFill>
              <a:sysClr val="window" lastClr="FFFFFF"/>
            </a:solidFill>
            <a:latin typeface="Cambria"/>
            <a:ea typeface="+mn-ea"/>
            <a:cs typeface="+mn-cs"/>
          </a:endParaRPr>
        </a:p>
      </dgm:t>
    </dgm:pt>
    <dgm:pt modelId="{E3529CE7-BDA0-4E35-8C65-8EFBBD90DCDA}" type="parTrans" cxnId="{77C7D33C-4E8E-438E-91D3-FB7D016E425E}">
      <dgm:prSet/>
      <dgm:spPr/>
      <dgm:t>
        <a:bodyPr/>
        <a:lstStyle/>
        <a:p>
          <a:endParaRPr lang="en-US"/>
        </a:p>
      </dgm:t>
    </dgm:pt>
    <dgm:pt modelId="{690A61FE-B9F2-4494-BA36-6DEB4B56495D}" type="sibTrans" cxnId="{77C7D33C-4E8E-438E-91D3-FB7D016E425E}">
      <dgm:prSet/>
      <dgm:spPr/>
      <dgm:t>
        <a:bodyPr/>
        <a:lstStyle/>
        <a:p>
          <a:endParaRPr lang="en-US"/>
        </a:p>
      </dgm:t>
    </dgm:pt>
    <dgm:pt modelId="{4529A211-7407-4D2D-AF5A-41070088F347}" type="pres">
      <dgm:prSet presAssocID="{F793F4FB-11D1-430B-B979-7CFCBE8074B4}" presName="CompostProcess" presStyleCnt="0">
        <dgm:presLayoutVars>
          <dgm:dir/>
          <dgm:resizeHandles val="exact"/>
        </dgm:presLayoutVars>
      </dgm:prSet>
      <dgm:spPr/>
    </dgm:pt>
    <dgm:pt modelId="{2A560003-59EA-4928-B2FC-6FB4D18BB684}" type="pres">
      <dgm:prSet presAssocID="{F793F4FB-11D1-430B-B979-7CFCBE8074B4}" presName="arrow" presStyleLbl="bgShp" presStyleIdx="0" presStyleCnt="1"/>
      <dgm:spPr>
        <a:xfrm>
          <a:off x="411479" y="0"/>
          <a:ext cx="4663440" cy="1054100"/>
        </a:xfrm>
        <a:prstGeom prst="rightArrow">
          <a:avLst/>
        </a:prstGeom>
        <a:solidFill>
          <a:srgbClr val="C0504D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</dgm:pt>
    <dgm:pt modelId="{4EF684DA-BDAA-4E2E-8D90-3175C0574F2E}" type="pres">
      <dgm:prSet presAssocID="{F793F4FB-11D1-430B-B979-7CFCBE8074B4}" presName="linearProcess" presStyleCnt="0"/>
      <dgm:spPr/>
    </dgm:pt>
    <dgm:pt modelId="{7440E610-FB9B-4289-BACC-370448BEBE2D}" type="pres">
      <dgm:prSet presAssocID="{910F2684-4DE3-4153-B316-F9442B473066}" presName="textNode" presStyleLbl="node1" presStyleIdx="0" presStyleCnt="6">
        <dgm:presLayoutVars>
          <dgm:bulletEnabled val="1"/>
        </dgm:presLayoutVars>
      </dgm:prSet>
      <dgm:spPr>
        <a:prstGeom prst="roundRect">
          <a:avLst/>
        </a:prstGeom>
      </dgm:spPr>
    </dgm:pt>
    <dgm:pt modelId="{F0577CAA-0C8B-461E-A929-B39620E24345}" type="pres">
      <dgm:prSet presAssocID="{2A157E0F-EF04-4746-9891-FC6C2DB6F4FC}" presName="sibTrans" presStyleCnt="0"/>
      <dgm:spPr/>
    </dgm:pt>
    <dgm:pt modelId="{91BF07DB-B7B7-45FA-8DA4-34D48D7E0B0B}" type="pres">
      <dgm:prSet presAssocID="{DEEF8C01-6E1D-4123-B34D-2B8D1680852A}" presName="textNode" presStyleLbl="node1" presStyleIdx="1" presStyleCnt="6">
        <dgm:presLayoutVars>
          <dgm:bulletEnabled val="1"/>
        </dgm:presLayoutVars>
      </dgm:prSet>
      <dgm:spPr>
        <a:prstGeom prst="roundRect">
          <a:avLst/>
        </a:prstGeom>
      </dgm:spPr>
    </dgm:pt>
    <dgm:pt modelId="{D738EDA1-E7C3-4F74-985D-EEF77C1A5C15}" type="pres">
      <dgm:prSet presAssocID="{FD535D9C-FE9F-4E94-8E3D-D1E6C07A915A}" presName="sibTrans" presStyleCnt="0"/>
      <dgm:spPr/>
    </dgm:pt>
    <dgm:pt modelId="{346507F5-76C7-4103-B9FA-AEF5C784D811}" type="pres">
      <dgm:prSet presAssocID="{85D9C862-EF39-4B6D-BBD6-6DF318C359C1}" presName="textNode" presStyleLbl="node1" presStyleIdx="2" presStyleCnt="6">
        <dgm:presLayoutVars>
          <dgm:bulletEnabled val="1"/>
        </dgm:presLayoutVars>
      </dgm:prSet>
      <dgm:spPr>
        <a:prstGeom prst="roundRect">
          <a:avLst/>
        </a:prstGeom>
      </dgm:spPr>
    </dgm:pt>
    <dgm:pt modelId="{05067A5D-9507-4F57-A274-1184BC2AFB58}" type="pres">
      <dgm:prSet presAssocID="{6370B70E-6835-4715-8297-B8C333082336}" presName="sibTrans" presStyleCnt="0"/>
      <dgm:spPr/>
    </dgm:pt>
    <dgm:pt modelId="{11D157A0-5157-448A-B6B0-2D52ED295A58}" type="pres">
      <dgm:prSet presAssocID="{5324C2EB-0304-46DA-AA20-5A5B036A977F}" presName="textNode" presStyleLbl="node1" presStyleIdx="3" presStyleCnt="6" custLinFactNeighborX="88077" custLinFactNeighborY="12583">
        <dgm:presLayoutVars>
          <dgm:bulletEnabled val="1"/>
        </dgm:presLayoutVars>
      </dgm:prSet>
      <dgm:spPr>
        <a:prstGeom prst="roundRect">
          <a:avLst/>
        </a:prstGeom>
      </dgm:spPr>
    </dgm:pt>
    <dgm:pt modelId="{B44B5ED1-5035-4C3C-AAE8-2441B35B5DEA}" type="pres">
      <dgm:prSet presAssocID="{650A16E4-319D-4F86-BBDC-20BFFB23CC29}" presName="sibTrans" presStyleCnt="0"/>
      <dgm:spPr/>
    </dgm:pt>
    <dgm:pt modelId="{5B70F70A-793D-4EC4-A2C3-CD88922DB937}" type="pres">
      <dgm:prSet presAssocID="{4C97D773-A2FB-44D8-9FC1-88F729CF7FAD}" presName="textNode" presStyleLbl="node1" presStyleIdx="4" presStyleCnt="6">
        <dgm:presLayoutVars>
          <dgm:bulletEnabled val="1"/>
        </dgm:presLayoutVars>
      </dgm:prSet>
      <dgm:spPr>
        <a:prstGeom prst="roundRect">
          <a:avLst/>
        </a:prstGeom>
      </dgm:spPr>
    </dgm:pt>
    <dgm:pt modelId="{817F4457-6F14-4410-95FE-159BC26D1D0F}" type="pres">
      <dgm:prSet presAssocID="{E0C9FB71-6173-49D9-BC6D-7C39C7A2C10E}" presName="sibTrans" presStyleCnt="0"/>
      <dgm:spPr/>
    </dgm:pt>
    <dgm:pt modelId="{6A121D04-3087-489C-9C3B-EB1435B5A1B3}" type="pres">
      <dgm:prSet presAssocID="{5850F78A-60DF-439F-B781-59C1F424FE5E}" presName="textNode" presStyleLbl="node1" presStyleIdx="5" presStyleCnt="6">
        <dgm:presLayoutVars>
          <dgm:bulletEnabled val="1"/>
        </dgm:presLayoutVars>
      </dgm:prSet>
      <dgm:spPr>
        <a:prstGeom prst="roundRect">
          <a:avLst/>
        </a:prstGeom>
      </dgm:spPr>
    </dgm:pt>
  </dgm:ptLst>
  <dgm:cxnLst>
    <dgm:cxn modelId="{C6E08D0C-D6A4-4395-A348-774BE321DBDE}" type="presOf" srcId="{F793F4FB-11D1-430B-B979-7CFCBE8074B4}" destId="{4529A211-7407-4D2D-AF5A-41070088F347}" srcOrd="0" destOrd="0" presId="urn:microsoft.com/office/officeart/2005/8/layout/hProcess9"/>
    <dgm:cxn modelId="{D487D10D-F68D-4C85-9932-2A283C4474EE}" type="presOf" srcId="{85D9C862-EF39-4B6D-BBD6-6DF318C359C1}" destId="{346507F5-76C7-4103-B9FA-AEF5C784D811}" srcOrd="0" destOrd="0" presId="urn:microsoft.com/office/officeart/2005/8/layout/hProcess9"/>
    <dgm:cxn modelId="{29A7BC28-E7FE-43AD-9423-20ADC94C5B60}" type="presOf" srcId="{4C97D773-A2FB-44D8-9FC1-88F729CF7FAD}" destId="{5B70F70A-793D-4EC4-A2C3-CD88922DB937}" srcOrd="0" destOrd="0" presId="urn:microsoft.com/office/officeart/2005/8/layout/hProcess9"/>
    <dgm:cxn modelId="{4425E22A-5E0C-433E-ADDD-15B837A663A1}" srcId="{F793F4FB-11D1-430B-B979-7CFCBE8074B4}" destId="{910F2684-4DE3-4153-B316-F9442B473066}" srcOrd="0" destOrd="0" parTransId="{AB4F215E-A211-4451-8414-C0A391401B3A}" sibTransId="{2A157E0F-EF04-4746-9891-FC6C2DB6F4FC}"/>
    <dgm:cxn modelId="{77C7D33C-4E8E-438E-91D3-FB7D016E425E}" srcId="{F793F4FB-11D1-430B-B979-7CFCBE8074B4}" destId="{5850F78A-60DF-439F-B781-59C1F424FE5E}" srcOrd="5" destOrd="0" parTransId="{E3529CE7-BDA0-4E35-8C65-8EFBBD90DCDA}" sibTransId="{690A61FE-B9F2-4494-BA36-6DEB4B56495D}"/>
    <dgm:cxn modelId="{F2D93048-9BD6-4234-9829-8601EB13FC2D}" srcId="{F793F4FB-11D1-430B-B979-7CFCBE8074B4}" destId="{85D9C862-EF39-4B6D-BBD6-6DF318C359C1}" srcOrd="2" destOrd="0" parTransId="{5643E84F-AC0B-45BF-BE54-33EC219E8683}" sibTransId="{6370B70E-6835-4715-8297-B8C333082336}"/>
    <dgm:cxn modelId="{8C349B4F-17A5-4A57-AF09-D1DE2423648F}" srcId="{F793F4FB-11D1-430B-B979-7CFCBE8074B4}" destId="{4C97D773-A2FB-44D8-9FC1-88F729CF7FAD}" srcOrd="4" destOrd="0" parTransId="{6798F86F-C05B-46D9-9ED5-60E19A10A627}" sibTransId="{E0C9FB71-6173-49D9-BC6D-7C39C7A2C10E}"/>
    <dgm:cxn modelId="{6903465F-F610-41CE-9F5B-2AE23C096EB0}" type="presOf" srcId="{5850F78A-60DF-439F-B781-59C1F424FE5E}" destId="{6A121D04-3087-489C-9C3B-EB1435B5A1B3}" srcOrd="0" destOrd="0" presId="urn:microsoft.com/office/officeart/2005/8/layout/hProcess9"/>
    <dgm:cxn modelId="{1D1465A1-CD84-431B-9E17-F7E8C602399E}" type="presOf" srcId="{DEEF8C01-6E1D-4123-B34D-2B8D1680852A}" destId="{91BF07DB-B7B7-45FA-8DA4-34D48D7E0B0B}" srcOrd="0" destOrd="0" presId="urn:microsoft.com/office/officeart/2005/8/layout/hProcess9"/>
    <dgm:cxn modelId="{751593C9-8101-4E6E-A93C-E5472AF58446}" srcId="{F793F4FB-11D1-430B-B979-7CFCBE8074B4}" destId="{DEEF8C01-6E1D-4123-B34D-2B8D1680852A}" srcOrd="1" destOrd="0" parTransId="{875D8E8A-CD09-411D-BB9A-0B4E54416214}" sibTransId="{FD535D9C-FE9F-4E94-8E3D-D1E6C07A915A}"/>
    <dgm:cxn modelId="{85F68FE8-579A-47EB-B29C-D21878CFD59F}" srcId="{F793F4FB-11D1-430B-B979-7CFCBE8074B4}" destId="{5324C2EB-0304-46DA-AA20-5A5B036A977F}" srcOrd="3" destOrd="0" parTransId="{DE83B739-9344-4936-8B3C-3596705C86E1}" sibTransId="{650A16E4-319D-4F86-BBDC-20BFFB23CC29}"/>
    <dgm:cxn modelId="{CE2E63F2-3247-442C-AB34-AB8ABDCFD0A3}" type="presOf" srcId="{5324C2EB-0304-46DA-AA20-5A5B036A977F}" destId="{11D157A0-5157-448A-B6B0-2D52ED295A58}" srcOrd="0" destOrd="0" presId="urn:microsoft.com/office/officeart/2005/8/layout/hProcess9"/>
    <dgm:cxn modelId="{3B964FF4-4D7E-4C97-92FF-9763FC5BAE79}" type="presOf" srcId="{910F2684-4DE3-4153-B316-F9442B473066}" destId="{7440E610-FB9B-4289-BACC-370448BEBE2D}" srcOrd="0" destOrd="0" presId="urn:microsoft.com/office/officeart/2005/8/layout/hProcess9"/>
    <dgm:cxn modelId="{3B935DC8-195C-491A-A18E-EE6E69CC6A65}" type="presParOf" srcId="{4529A211-7407-4D2D-AF5A-41070088F347}" destId="{2A560003-59EA-4928-B2FC-6FB4D18BB684}" srcOrd="0" destOrd="0" presId="urn:microsoft.com/office/officeart/2005/8/layout/hProcess9"/>
    <dgm:cxn modelId="{CCE22A9D-8709-4AA5-89AC-440F1BFF7B3B}" type="presParOf" srcId="{4529A211-7407-4D2D-AF5A-41070088F347}" destId="{4EF684DA-BDAA-4E2E-8D90-3175C0574F2E}" srcOrd="1" destOrd="0" presId="urn:microsoft.com/office/officeart/2005/8/layout/hProcess9"/>
    <dgm:cxn modelId="{AE41E91B-FD15-41B8-ADFF-F6BB1FF68BC2}" type="presParOf" srcId="{4EF684DA-BDAA-4E2E-8D90-3175C0574F2E}" destId="{7440E610-FB9B-4289-BACC-370448BEBE2D}" srcOrd="0" destOrd="0" presId="urn:microsoft.com/office/officeart/2005/8/layout/hProcess9"/>
    <dgm:cxn modelId="{F1F868A6-155B-49BB-AF61-229598DE0A4C}" type="presParOf" srcId="{4EF684DA-BDAA-4E2E-8D90-3175C0574F2E}" destId="{F0577CAA-0C8B-461E-A929-B39620E24345}" srcOrd="1" destOrd="0" presId="urn:microsoft.com/office/officeart/2005/8/layout/hProcess9"/>
    <dgm:cxn modelId="{9A69A28B-8722-4975-AC1C-D228789822A1}" type="presParOf" srcId="{4EF684DA-BDAA-4E2E-8D90-3175C0574F2E}" destId="{91BF07DB-B7B7-45FA-8DA4-34D48D7E0B0B}" srcOrd="2" destOrd="0" presId="urn:microsoft.com/office/officeart/2005/8/layout/hProcess9"/>
    <dgm:cxn modelId="{9FF81E73-7D56-4E51-B98F-E045ABF6A5D1}" type="presParOf" srcId="{4EF684DA-BDAA-4E2E-8D90-3175C0574F2E}" destId="{D738EDA1-E7C3-4F74-985D-EEF77C1A5C15}" srcOrd="3" destOrd="0" presId="urn:microsoft.com/office/officeart/2005/8/layout/hProcess9"/>
    <dgm:cxn modelId="{A18AD420-935D-4987-9FC8-5B736E3C86DC}" type="presParOf" srcId="{4EF684DA-BDAA-4E2E-8D90-3175C0574F2E}" destId="{346507F5-76C7-4103-B9FA-AEF5C784D811}" srcOrd="4" destOrd="0" presId="urn:microsoft.com/office/officeart/2005/8/layout/hProcess9"/>
    <dgm:cxn modelId="{E140286F-429B-489F-9D14-66999BF10A5B}" type="presParOf" srcId="{4EF684DA-BDAA-4E2E-8D90-3175C0574F2E}" destId="{05067A5D-9507-4F57-A274-1184BC2AFB58}" srcOrd="5" destOrd="0" presId="urn:microsoft.com/office/officeart/2005/8/layout/hProcess9"/>
    <dgm:cxn modelId="{21A94F27-F73C-42F4-B6BB-454CE5BC076E}" type="presParOf" srcId="{4EF684DA-BDAA-4E2E-8D90-3175C0574F2E}" destId="{11D157A0-5157-448A-B6B0-2D52ED295A58}" srcOrd="6" destOrd="0" presId="urn:microsoft.com/office/officeart/2005/8/layout/hProcess9"/>
    <dgm:cxn modelId="{B478C684-F4FE-410B-9549-D5E964794712}" type="presParOf" srcId="{4EF684DA-BDAA-4E2E-8D90-3175C0574F2E}" destId="{B44B5ED1-5035-4C3C-AAE8-2441B35B5DEA}" srcOrd="7" destOrd="0" presId="urn:microsoft.com/office/officeart/2005/8/layout/hProcess9"/>
    <dgm:cxn modelId="{2FBF1929-2996-421F-9B85-CAA2A0ABB7EB}" type="presParOf" srcId="{4EF684DA-BDAA-4E2E-8D90-3175C0574F2E}" destId="{5B70F70A-793D-4EC4-A2C3-CD88922DB937}" srcOrd="8" destOrd="0" presId="urn:microsoft.com/office/officeart/2005/8/layout/hProcess9"/>
    <dgm:cxn modelId="{172A8C08-119B-4D59-88DD-C060EDCEF67A}" type="presParOf" srcId="{4EF684DA-BDAA-4E2E-8D90-3175C0574F2E}" destId="{817F4457-6F14-4410-95FE-159BC26D1D0F}" srcOrd="9" destOrd="0" presId="urn:microsoft.com/office/officeart/2005/8/layout/hProcess9"/>
    <dgm:cxn modelId="{3A7A4056-70CF-4766-9983-B8A49931F0E3}" type="presParOf" srcId="{4EF684DA-BDAA-4E2E-8D90-3175C0574F2E}" destId="{6A121D04-3087-489C-9C3B-EB1435B5A1B3}" srcOrd="10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F793F4FB-11D1-430B-B979-7CFCBE8074B4}" type="doc">
      <dgm:prSet loTypeId="urn:microsoft.com/office/officeart/2005/8/layout/hProcess9" loCatId="process" qsTypeId="urn:microsoft.com/office/officeart/2005/8/quickstyle/simple1" qsCatId="simple" csTypeId="urn:microsoft.com/office/officeart/2005/8/colors/colorful1" csCatId="colorful" phldr="1"/>
      <dgm:spPr/>
    </dgm:pt>
    <dgm:pt modelId="{5324C2EB-0304-46DA-AA20-5A5B036A977F}">
      <dgm:prSet/>
      <dgm:spPr/>
      <dgm:t>
        <a:bodyPr/>
        <a:lstStyle/>
        <a:p>
          <a:r>
            <a:rPr lang="en-GB" dirty="0"/>
            <a:t>1. </a:t>
          </a:r>
          <a:r>
            <a:rPr lang="en-GB" dirty="0" err="1"/>
            <a:t>Sensibilização</a:t>
          </a:r>
          <a:r>
            <a:rPr lang="en-GB" dirty="0"/>
            <a:t> e </a:t>
          </a:r>
          <a:r>
            <a:rPr lang="en-GB" dirty="0" err="1"/>
            <a:t>informação</a:t>
          </a:r>
          <a:endParaRPr lang="en-US" dirty="0"/>
        </a:p>
      </dgm:t>
    </dgm:pt>
    <dgm:pt modelId="{DE83B739-9344-4936-8B3C-3596705C86E1}" type="parTrans" cxnId="{85F68FE8-579A-47EB-B29C-D21878CFD59F}">
      <dgm:prSet/>
      <dgm:spPr/>
      <dgm:t>
        <a:bodyPr/>
        <a:lstStyle/>
        <a:p>
          <a:endParaRPr lang="en-US"/>
        </a:p>
      </dgm:t>
    </dgm:pt>
    <dgm:pt modelId="{650A16E4-319D-4F86-BBDC-20BFFB23CC29}" type="sibTrans" cxnId="{85F68FE8-579A-47EB-B29C-D21878CFD59F}">
      <dgm:prSet/>
      <dgm:spPr/>
      <dgm:t>
        <a:bodyPr/>
        <a:lstStyle/>
        <a:p>
          <a:endParaRPr lang="en-US"/>
        </a:p>
      </dgm:t>
    </dgm:pt>
    <dgm:pt modelId="{4C97D773-A2FB-44D8-9FC1-88F729CF7FAD}">
      <dgm:prSet/>
      <dgm:spPr/>
      <dgm:t>
        <a:bodyPr/>
        <a:lstStyle/>
        <a:p>
          <a:r>
            <a:rPr lang="en-GB" dirty="0"/>
            <a:t>2. </a:t>
          </a:r>
          <a:r>
            <a:rPr lang="en-GB" dirty="0" err="1"/>
            <a:t>Aconselhamento</a:t>
          </a:r>
          <a:r>
            <a:rPr lang="en-GB" dirty="0"/>
            <a:t> e </a:t>
          </a:r>
          <a:r>
            <a:rPr lang="en-GB" dirty="0" err="1"/>
            <a:t>facilitação</a:t>
          </a:r>
          <a:endParaRPr lang="en-US" dirty="0"/>
        </a:p>
      </dgm:t>
    </dgm:pt>
    <dgm:pt modelId="{6798F86F-C05B-46D9-9ED5-60E19A10A627}" type="parTrans" cxnId="{8C349B4F-17A5-4A57-AF09-D1DE2423648F}">
      <dgm:prSet/>
      <dgm:spPr/>
      <dgm:t>
        <a:bodyPr/>
        <a:lstStyle/>
        <a:p>
          <a:endParaRPr lang="en-US"/>
        </a:p>
      </dgm:t>
    </dgm:pt>
    <dgm:pt modelId="{E0C9FB71-6173-49D9-BC6D-7C39C7A2C10E}" type="sibTrans" cxnId="{8C349B4F-17A5-4A57-AF09-D1DE2423648F}">
      <dgm:prSet/>
      <dgm:spPr/>
      <dgm:t>
        <a:bodyPr/>
        <a:lstStyle/>
        <a:p>
          <a:endParaRPr lang="en-US"/>
        </a:p>
      </dgm:t>
    </dgm:pt>
    <dgm:pt modelId="{5850F78A-60DF-439F-B781-59C1F424FE5E}">
      <dgm:prSet/>
      <dgm:spPr/>
      <dgm:t>
        <a:bodyPr/>
        <a:lstStyle/>
        <a:p>
          <a:r>
            <a:rPr lang="en-GB" dirty="0"/>
            <a:t>3. </a:t>
          </a:r>
          <a:r>
            <a:rPr lang="en-GB" dirty="0" err="1"/>
            <a:t>Avaliação</a:t>
          </a:r>
          <a:r>
            <a:rPr lang="en-GB" dirty="0"/>
            <a:t> e </a:t>
          </a:r>
          <a:r>
            <a:rPr lang="en-GB" dirty="0" err="1"/>
            <a:t>certificação</a:t>
          </a:r>
          <a:endParaRPr lang="en-US" dirty="0"/>
        </a:p>
      </dgm:t>
    </dgm:pt>
    <dgm:pt modelId="{E3529CE7-BDA0-4E35-8C65-8EFBBD90DCDA}" type="parTrans" cxnId="{77C7D33C-4E8E-438E-91D3-FB7D016E425E}">
      <dgm:prSet/>
      <dgm:spPr/>
      <dgm:t>
        <a:bodyPr/>
        <a:lstStyle/>
        <a:p>
          <a:endParaRPr lang="en-US"/>
        </a:p>
      </dgm:t>
    </dgm:pt>
    <dgm:pt modelId="{690A61FE-B9F2-4494-BA36-6DEB4B56495D}" type="sibTrans" cxnId="{77C7D33C-4E8E-438E-91D3-FB7D016E425E}">
      <dgm:prSet/>
      <dgm:spPr/>
      <dgm:t>
        <a:bodyPr/>
        <a:lstStyle/>
        <a:p>
          <a:endParaRPr lang="en-US"/>
        </a:p>
      </dgm:t>
    </dgm:pt>
    <dgm:pt modelId="{4529A211-7407-4D2D-AF5A-41070088F347}" type="pres">
      <dgm:prSet presAssocID="{F793F4FB-11D1-430B-B979-7CFCBE8074B4}" presName="CompostProcess" presStyleCnt="0">
        <dgm:presLayoutVars>
          <dgm:dir/>
          <dgm:resizeHandles val="exact"/>
        </dgm:presLayoutVars>
      </dgm:prSet>
      <dgm:spPr/>
    </dgm:pt>
    <dgm:pt modelId="{2A560003-59EA-4928-B2FC-6FB4D18BB684}" type="pres">
      <dgm:prSet presAssocID="{F793F4FB-11D1-430B-B979-7CFCBE8074B4}" presName="arrow" presStyleLbl="bgShp" presStyleIdx="0" presStyleCnt="1"/>
      <dgm:spPr/>
    </dgm:pt>
    <dgm:pt modelId="{4EF684DA-BDAA-4E2E-8D90-3175C0574F2E}" type="pres">
      <dgm:prSet presAssocID="{F793F4FB-11D1-430B-B979-7CFCBE8074B4}" presName="linearProcess" presStyleCnt="0"/>
      <dgm:spPr/>
    </dgm:pt>
    <dgm:pt modelId="{11D157A0-5157-448A-B6B0-2D52ED295A58}" type="pres">
      <dgm:prSet presAssocID="{5324C2EB-0304-46DA-AA20-5A5B036A977F}" presName="textNode" presStyleLbl="node1" presStyleIdx="0" presStyleCnt="3">
        <dgm:presLayoutVars>
          <dgm:bulletEnabled val="1"/>
        </dgm:presLayoutVars>
      </dgm:prSet>
      <dgm:spPr/>
    </dgm:pt>
    <dgm:pt modelId="{B44B5ED1-5035-4C3C-AAE8-2441B35B5DEA}" type="pres">
      <dgm:prSet presAssocID="{650A16E4-319D-4F86-BBDC-20BFFB23CC29}" presName="sibTrans" presStyleCnt="0"/>
      <dgm:spPr/>
    </dgm:pt>
    <dgm:pt modelId="{5B70F70A-793D-4EC4-A2C3-CD88922DB937}" type="pres">
      <dgm:prSet presAssocID="{4C97D773-A2FB-44D8-9FC1-88F729CF7FAD}" presName="textNode" presStyleLbl="node1" presStyleIdx="1" presStyleCnt="3">
        <dgm:presLayoutVars>
          <dgm:bulletEnabled val="1"/>
        </dgm:presLayoutVars>
      </dgm:prSet>
      <dgm:spPr/>
    </dgm:pt>
    <dgm:pt modelId="{817F4457-6F14-4410-95FE-159BC26D1D0F}" type="pres">
      <dgm:prSet presAssocID="{E0C9FB71-6173-49D9-BC6D-7C39C7A2C10E}" presName="sibTrans" presStyleCnt="0"/>
      <dgm:spPr/>
    </dgm:pt>
    <dgm:pt modelId="{6A121D04-3087-489C-9C3B-EB1435B5A1B3}" type="pres">
      <dgm:prSet presAssocID="{5850F78A-60DF-439F-B781-59C1F424FE5E}" presName="textNode" presStyleLbl="node1" presStyleIdx="2" presStyleCnt="3">
        <dgm:presLayoutVars>
          <dgm:bulletEnabled val="1"/>
        </dgm:presLayoutVars>
      </dgm:prSet>
      <dgm:spPr/>
    </dgm:pt>
  </dgm:ptLst>
  <dgm:cxnLst>
    <dgm:cxn modelId="{B3A6CB26-76EC-4126-A8B7-FE9B6009D740}" type="presOf" srcId="{5324C2EB-0304-46DA-AA20-5A5B036A977F}" destId="{11D157A0-5157-448A-B6B0-2D52ED295A58}" srcOrd="0" destOrd="0" presId="urn:microsoft.com/office/officeart/2005/8/layout/hProcess9"/>
    <dgm:cxn modelId="{77C7D33C-4E8E-438E-91D3-FB7D016E425E}" srcId="{F793F4FB-11D1-430B-B979-7CFCBE8074B4}" destId="{5850F78A-60DF-439F-B781-59C1F424FE5E}" srcOrd="2" destOrd="0" parTransId="{E3529CE7-BDA0-4E35-8C65-8EFBBD90DCDA}" sibTransId="{690A61FE-B9F2-4494-BA36-6DEB4B56495D}"/>
    <dgm:cxn modelId="{8C349B4F-17A5-4A57-AF09-D1DE2423648F}" srcId="{F793F4FB-11D1-430B-B979-7CFCBE8074B4}" destId="{4C97D773-A2FB-44D8-9FC1-88F729CF7FAD}" srcOrd="1" destOrd="0" parTransId="{6798F86F-C05B-46D9-9ED5-60E19A10A627}" sibTransId="{E0C9FB71-6173-49D9-BC6D-7C39C7A2C10E}"/>
    <dgm:cxn modelId="{4C66346A-6AB7-451F-A74B-41AC021E39A9}" type="presOf" srcId="{F793F4FB-11D1-430B-B979-7CFCBE8074B4}" destId="{4529A211-7407-4D2D-AF5A-41070088F347}" srcOrd="0" destOrd="0" presId="urn:microsoft.com/office/officeart/2005/8/layout/hProcess9"/>
    <dgm:cxn modelId="{FA484FD5-3E93-465D-BC5C-BD914CD66D0F}" type="presOf" srcId="{4C97D773-A2FB-44D8-9FC1-88F729CF7FAD}" destId="{5B70F70A-793D-4EC4-A2C3-CD88922DB937}" srcOrd="0" destOrd="0" presId="urn:microsoft.com/office/officeart/2005/8/layout/hProcess9"/>
    <dgm:cxn modelId="{2FE477E2-0BCC-41C7-9513-51EF896AC3B6}" type="presOf" srcId="{5850F78A-60DF-439F-B781-59C1F424FE5E}" destId="{6A121D04-3087-489C-9C3B-EB1435B5A1B3}" srcOrd="0" destOrd="0" presId="urn:microsoft.com/office/officeart/2005/8/layout/hProcess9"/>
    <dgm:cxn modelId="{85F68FE8-579A-47EB-B29C-D21878CFD59F}" srcId="{F793F4FB-11D1-430B-B979-7CFCBE8074B4}" destId="{5324C2EB-0304-46DA-AA20-5A5B036A977F}" srcOrd="0" destOrd="0" parTransId="{DE83B739-9344-4936-8B3C-3596705C86E1}" sibTransId="{650A16E4-319D-4F86-BBDC-20BFFB23CC29}"/>
    <dgm:cxn modelId="{86500860-BC01-4E64-A70E-37710BAD7104}" type="presParOf" srcId="{4529A211-7407-4D2D-AF5A-41070088F347}" destId="{2A560003-59EA-4928-B2FC-6FB4D18BB684}" srcOrd="0" destOrd="0" presId="urn:microsoft.com/office/officeart/2005/8/layout/hProcess9"/>
    <dgm:cxn modelId="{385E390F-9166-4CCD-B126-180079E0E5E8}" type="presParOf" srcId="{4529A211-7407-4D2D-AF5A-41070088F347}" destId="{4EF684DA-BDAA-4E2E-8D90-3175C0574F2E}" srcOrd="1" destOrd="0" presId="urn:microsoft.com/office/officeart/2005/8/layout/hProcess9"/>
    <dgm:cxn modelId="{F9821032-FD20-4C9A-A5D0-7B0A327DAE34}" type="presParOf" srcId="{4EF684DA-BDAA-4E2E-8D90-3175C0574F2E}" destId="{11D157A0-5157-448A-B6B0-2D52ED295A58}" srcOrd="0" destOrd="0" presId="urn:microsoft.com/office/officeart/2005/8/layout/hProcess9"/>
    <dgm:cxn modelId="{BDE8B654-6524-41B3-876B-1F09E31B0F8F}" type="presParOf" srcId="{4EF684DA-BDAA-4E2E-8D90-3175C0574F2E}" destId="{B44B5ED1-5035-4C3C-AAE8-2441B35B5DEA}" srcOrd="1" destOrd="0" presId="urn:microsoft.com/office/officeart/2005/8/layout/hProcess9"/>
    <dgm:cxn modelId="{EE722236-199C-454D-8EEC-BFBFB89E4812}" type="presParOf" srcId="{4EF684DA-BDAA-4E2E-8D90-3175C0574F2E}" destId="{5B70F70A-793D-4EC4-A2C3-CD88922DB937}" srcOrd="2" destOrd="0" presId="urn:microsoft.com/office/officeart/2005/8/layout/hProcess9"/>
    <dgm:cxn modelId="{BAAB9B87-8A0D-4552-BAD2-CE5EF3A2A342}" type="presParOf" srcId="{4EF684DA-BDAA-4E2E-8D90-3175C0574F2E}" destId="{817F4457-6F14-4410-95FE-159BC26D1D0F}" srcOrd="3" destOrd="0" presId="urn:microsoft.com/office/officeart/2005/8/layout/hProcess9"/>
    <dgm:cxn modelId="{F3992BE0-27D3-4016-9E66-C559DFF85F4C}" type="presParOf" srcId="{4EF684DA-BDAA-4E2E-8D90-3175C0574F2E}" destId="{6A121D04-3087-489C-9C3B-EB1435B5A1B3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0E49DA01-B821-4210-BDF4-EB638199BCBE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81A275E6-8832-4C58-9111-58E1D40B266F}">
      <dgm:prSet/>
      <dgm:spPr/>
      <dgm:t>
        <a:bodyPr/>
        <a:lstStyle/>
        <a:p>
          <a:r>
            <a:rPr lang="pt-BR" dirty="0"/>
            <a:t>Curriculum vitae para atestar a coerência da experiência profissional do candidato no processo RVCC.</a:t>
          </a:r>
          <a:endParaRPr lang="en-US" dirty="0"/>
        </a:p>
      </dgm:t>
    </dgm:pt>
    <dgm:pt modelId="{123AB7F9-2EDB-4022-A5B8-F16C1D508DBE}" type="parTrans" cxnId="{80A9812B-0070-4BF4-B4C0-FAE38D75F4AA}">
      <dgm:prSet/>
      <dgm:spPr/>
      <dgm:t>
        <a:bodyPr/>
        <a:lstStyle/>
        <a:p>
          <a:endParaRPr lang="en-US"/>
        </a:p>
      </dgm:t>
    </dgm:pt>
    <dgm:pt modelId="{3B2F72B4-F3F4-4A6D-B50C-93DDDEDE4784}" type="sibTrans" cxnId="{80A9812B-0070-4BF4-B4C0-FAE38D75F4AA}">
      <dgm:prSet/>
      <dgm:spPr/>
      <dgm:t>
        <a:bodyPr/>
        <a:lstStyle/>
        <a:p>
          <a:endParaRPr lang="en-US"/>
        </a:p>
      </dgm:t>
    </dgm:pt>
    <dgm:pt modelId="{20F0BF26-472B-403E-AEC2-98B25A936C1D}">
      <dgm:prSet/>
      <dgm:spPr/>
      <dgm:t>
        <a:bodyPr/>
        <a:lstStyle/>
        <a:p>
          <a:r>
            <a:rPr lang="pt-BR"/>
            <a:t>Declarações dos empregadores que confirmem o exercício da atividade profissional durante o período mínimo exigido.</a:t>
          </a:r>
          <a:endParaRPr lang="en-US"/>
        </a:p>
      </dgm:t>
    </dgm:pt>
    <dgm:pt modelId="{79286940-DA81-409B-B47E-EADE636792FB}" type="parTrans" cxnId="{A726FC51-DCC8-477C-9090-E8AE6B85D63B}">
      <dgm:prSet/>
      <dgm:spPr/>
      <dgm:t>
        <a:bodyPr/>
        <a:lstStyle/>
        <a:p>
          <a:endParaRPr lang="en-US"/>
        </a:p>
      </dgm:t>
    </dgm:pt>
    <dgm:pt modelId="{74ADDDF8-47DF-4E1D-BC2E-475FB9226748}" type="sibTrans" cxnId="{A726FC51-DCC8-477C-9090-E8AE6B85D63B}">
      <dgm:prSet/>
      <dgm:spPr/>
      <dgm:t>
        <a:bodyPr/>
        <a:lstStyle/>
        <a:p>
          <a:endParaRPr lang="en-US"/>
        </a:p>
      </dgm:t>
    </dgm:pt>
    <dgm:pt modelId="{E068BDAD-AC41-48B4-99DD-F814AA55CF09}">
      <dgm:prSet/>
      <dgm:spPr/>
      <dgm:t>
        <a:bodyPr/>
        <a:lstStyle/>
        <a:p>
          <a:r>
            <a:rPr lang="pt-BR" dirty="0"/>
            <a:t>Declarações relativas à constituição da atividade económica no caso dos profissionais que exercem a sua atividade profissional por conta própria.</a:t>
          </a:r>
          <a:endParaRPr lang="en-US" dirty="0"/>
        </a:p>
      </dgm:t>
    </dgm:pt>
    <dgm:pt modelId="{19943DAA-2938-4C40-A783-149AA23A4116}" type="parTrans" cxnId="{7847FB09-3706-4ECF-8AEB-9E12D84E95CA}">
      <dgm:prSet/>
      <dgm:spPr/>
      <dgm:t>
        <a:bodyPr/>
        <a:lstStyle/>
        <a:p>
          <a:endParaRPr lang="en-US"/>
        </a:p>
      </dgm:t>
    </dgm:pt>
    <dgm:pt modelId="{701A4838-5B80-4574-B24C-E8F249C8C24A}" type="sibTrans" cxnId="{7847FB09-3706-4ECF-8AEB-9E12D84E95CA}">
      <dgm:prSet/>
      <dgm:spPr/>
      <dgm:t>
        <a:bodyPr/>
        <a:lstStyle/>
        <a:p>
          <a:endParaRPr lang="en-US"/>
        </a:p>
      </dgm:t>
    </dgm:pt>
    <dgm:pt modelId="{41DDA1AC-7C14-47B1-8C8A-A6D038C7A342}">
      <dgm:prSet/>
      <dgm:spPr/>
      <dgm:t>
        <a:bodyPr/>
        <a:lstStyle/>
        <a:p>
          <a:r>
            <a:rPr lang="pt-BR" dirty="0"/>
            <a:t>Outros meios de prova considerados necessários pela entidade responsável pelo desenvolvimento do processo de RVCC.</a:t>
          </a:r>
          <a:endParaRPr lang="en-US" dirty="0"/>
        </a:p>
      </dgm:t>
    </dgm:pt>
    <dgm:pt modelId="{285617C8-22B4-49F9-AEB7-9023427AB0EA}" type="parTrans" cxnId="{421A52E4-0074-4EAE-A507-5D7032A90FD2}">
      <dgm:prSet/>
      <dgm:spPr/>
      <dgm:t>
        <a:bodyPr/>
        <a:lstStyle/>
        <a:p>
          <a:endParaRPr lang="en-US"/>
        </a:p>
      </dgm:t>
    </dgm:pt>
    <dgm:pt modelId="{17B34A83-A0F3-45BA-87FC-5D7D03837B8A}" type="sibTrans" cxnId="{421A52E4-0074-4EAE-A507-5D7032A90FD2}">
      <dgm:prSet/>
      <dgm:spPr/>
      <dgm:t>
        <a:bodyPr/>
        <a:lstStyle/>
        <a:p>
          <a:endParaRPr lang="en-US"/>
        </a:p>
      </dgm:t>
    </dgm:pt>
    <dgm:pt modelId="{873D6C76-97E5-E943-8557-5E2CB0BE07C2}" type="pres">
      <dgm:prSet presAssocID="{0E49DA01-B821-4210-BDF4-EB638199BCBE}" presName="linear" presStyleCnt="0">
        <dgm:presLayoutVars>
          <dgm:animLvl val="lvl"/>
          <dgm:resizeHandles val="exact"/>
        </dgm:presLayoutVars>
      </dgm:prSet>
      <dgm:spPr/>
    </dgm:pt>
    <dgm:pt modelId="{C4525520-E91B-8844-9CB9-B09D6893A6D8}" type="pres">
      <dgm:prSet presAssocID="{81A275E6-8832-4C58-9111-58E1D40B266F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02D228A5-7A4A-4841-83D0-0A9F62094EDC}" type="pres">
      <dgm:prSet presAssocID="{3B2F72B4-F3F4-4A6D-B50C-93DDDEDE4784}" presName="spacer" presStyleCnt="0"/>
      <dgm:spPr/>
    </dgm:pt>
    <dgm:pt modelId="{DFA3C4AF-EDE9-0544-B5E7-B9C3DD049C13}" type="pres">
      <dgm:prSet presAssocID="{20F0BF26-472B-403E-AEC2-98B25A936C1D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85991006-157F-F046-8E97-915D75393CD9}" type="pres">
      <dgm:prSet presAssocID="{74ADDDF8-47DF-4E1D-BC2E-475FB9226748}" presName="spacer" presStyleCnt="0"/>
      <dgm:spPr/>
    </dgm:pt>
    <dgm:pt modelId="{B83D8D45-66D2-EC44-8FDB-6EA6FB9CD26A}" type="pres">
      <dgm:prSet presAssocID="{E068BDAD-AC41-48B4-99DD-F814AA55CF09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AFE5DED1-4E26-CC45-8A48-11C76A853703}" type="pres">
      <dgm:prSet presAssocID="{701A4838-5B80-4574-B24C-E8F249C8C24A}" presName="spacer" presStyleCnt="0"/>
      <dgm:spPr/>
    </dgm:pt>
    <dgm:pt modelId="{318C2415-C18C-0149-BB0A-F32FCDC08411}" type="pres">
      <dgm:prSet presAssocID="{41DDA1AC-7C14-47B1-8C8A-A6D038C7A342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7847FB09-3706-4ECF-8AEB-9E12D84E95CA}" srcId="{0E49DA01-B821-4210-BDF4-EB638199BCBE}" destId="{E068BDAD-AC41-48B4-99DD-F814AA55CF09}" srcOrd="2" destOrd="0" parTransId="{19943DAA-2938-4C40-A783-149AA23A4116}" sibTransId="{701A4838-5B80-4574-B24C-E8F249C8C24A}"/>
    <dgm:cxn modelId="{80A9812B-0070-4BF4-B4C0-FAE38D75F4AA}" srcId="{0E49DA01-B821-4210-BDF4-EB638199BCBE}" destId="{81A275E6-8832-4C58-9111-58E1D40B266F}" srcOrd="0" destOrd="0" parTransId="{123AB7F9-2EDB-4022-A5B8-F16C1D508DBE}" sibTransId="{3B2F72B4-F3F4-4A6D-B50C-93DDDEDE4784}"/>
    <dgm:cxn modelId="{C5D03245-649F-CE44-8F48-2D319360FD15}" type="presOf" srcId="{41DDA1AC-7C14-47B1-8C8A-A6D038C7A342}" destId="{318C2415-C18C-0149-BB0A-F32FCDC08411}" srcOrd="0" destOrd="0" presId="urn:microsoft.com/office/officeart/2005/8/layout/vList2"/>
    <dgm:cxn modelId="{5DD9FA4D-2E16-034D-AE78-15FB9EE1512E}" type="presOf" srcId="{0E49DA01-B821-4210-BDF4-EB638199BCBE}" destId="{873D6C76-97E5-E943-8557-5E2CB0BE07C2}" srcOrd="0" destOrd="0" presId="urn:microsoft.com/office/officeart/2005/8/layout/vList2"/>
    <dgm:cxn modelId="{A726FC51-DCC8-477C-9090-E8AE6B85D63B}" srcId="{0E49DA01-B821-4210-BDF4-EB638199BCBE}" destId="{20F0BF26-472B-403E-AEC2-98B25A936C1D}" srcOrd="1" destOrd="0" parTransId="{79286940-DA81-409B-B47E-EADE636792FB}" sibTransId="{74ADDDF8-47DF-4E1D-BC2E-475FB9226748}"/>
    <dgm:cxn modelId="{ACC488B3-E31A-1140-A6FA-033F246B9679}" type="presOf" srcId="{81A275E6-8832-4C58-9111-58E1D40B266F}" destId="{C4525520-E91B-8844-9CB9-B09D6893A6D8}" srcOrd="0" destOrd="0" presId="urn:microsoft.com/office/officeart/2005/8/layout/vList2"/>
    <dgm:cxn modelId="{76FF5FBB-8E5E-4140-A0FF-6C25FD1726C2}" type="presOf" srcId="{E068BDAD-AC41-48B4-99DD-F814AA55CF09}" destId="{B83D8D45-66D2-EC44-8FDB-6EA6FB9CD26A}" srcOrd="0" destOrd="0" presId="urn:microsoft.com/office/officeart/2005/8/layout/vList2"/>
    <dgm:cxn modelId="{28EEABE0-1415-1742-BF1E-999A8F78E54F}" type="presOf" srcId="{20F0BF26-472B-403E-AEC2-98B25A936C1D}" destId="{DFA3C4AF-EDE9-0544-B5E7-B9C3DD049C13}" srcOrd="0" destOrd="0" presId="urn:microsoft.com/office/officeart/2005/8/layout/vList2"/>
    <dgm:cxn modelId="{421A52E4-0074-4EAE-A507-5D7032A90FD2}" srcId="{0E49DA01-B821-4210-BDF4-EB638199BCBE}" destId="{41DDA1AC-7C14-47B1-8C8A-A6D038C7A342}" srcOrd="3" destOrd="0" parTransId="{285617C8-22B4-49F9-AEB7-9023427AB0EA}" sibTransId="{17B34A83-A0F3-45BA-87FC-5D7D03837B8A}"/>
    <dgm:cxn modelId="{E8E88E2F-D340-C24C-B469-58A7182BC716}" type="presParOf" srcId="{873D6C76-97E5-E943-8557-5E2CB0BE07C2}" destId="{C4525520-E91B-8844-9CB9-B09D6893A6D8}" srcOrd="0" destOrd="0" presId="urn:microsoft.com/office/officeart/2005/8/layout/vList2"/>
    <dgm:cxn modelId="{E5D40622-D6D4-1E43-BCAA-E1F8585CCD4C}" type="presParOf" srcId="{873D6C76-97E5-E943-8557-5E2CB0BE07C2}" destId="{02D228A5-7A4A-4841-83D0-0A9F62094EDC}" srcOrd="1" destOrd="0" presId="urn:microsoft.com/office/officeart/2005/8/layout/vList2"/>
    <dgm:cxn modelId="{C4CAB6CF-BA62-6349-B33C-D86F9E21A537}" type="presParOf" srcId="{873D6C76-97E5-E943-8557-5E2CB0BE07C2}" destId="{DFA3C4AF-EDE9-0544-B5E7-B9C3DD049C13}" srcOrd="2" destOrd="0" presId="urn:microsoft.com/office/officeart/2005/8/layout/vList2"/>
    <dgm:cxn modelId="{0CA04734-6ED9-EE4E-B6CA-6708164F21CC}" type="presParOf" srcId="{873D6C76-97E5-E943-8557-5E2CB0BE07C2}" destId="{85991006-157F-F046-8E97-915D75393CD9}" srcOrd="3" destOrd="0" presId="urn:microsoft.com/office/officeart/2005/8/layout/vList2"/>
    <dgm:cxn modelId="{910213D2-D805-EB45-9943-0F3443415C37}" type="presParOf" srcId="{873D6C76-97E5-E943-8557-5E2CB0BE07C2}" destId="{B83D8D45-66D2-EC44-8FDB-6EA6FB9CD26A}" srcOrd="4" destOrd="0" presId="urn:microsoft.com/office/officeart/2005/8/layout/vList2"/>
    <dgm:cxn modelId="{81935FE2-4098-6D40-9C26-5B30758CBD36}" type="presParOf" srcId="{873D6C76-97E5-E943-8557-5E2CB0BE07C2}" destId="{AFE5DED1-4E26-CC45-8A48-11C76A853703}" srcOrd="5" destOrd="0" presId="urn:microsoft.com/office/officeart/2005/8/layout/vList2"/>
    <dgm:cxn modelId="{D51D8151-11CF-C643-BC3B-2C84A4CE00BB}" type="presParOf" srcId="{873D6C76-97E5-E943-8557-5E2CB0BE07C2}" destId="{318C2415-C18C-0149-BB0A-F32FCDC08411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9ADB27C-69F9-402E-948A-397ABD25C33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03C275D-FD89-47D9-AEA1-BA156A6A3846}">
      <dgm:prSet/>
      <dgm:spPr/>
      <dgm:t>
        <a:bodyPr/>
        <a:lstStyle/>
        <a:p>
          <a:r>
            <a:rPr lang="en-BE"/>
            <a:t>Porquê RVCC</a:t>
          </a:r>
          <a:endParaRPr lang="en-US"/>
        </a:p>
      </dgm:t>
    </dgm:pt>
    <dgm:pt modelId="{95B739F5-BE4A-4B7D-A1DF-920335D0D7CD}" type="parTrans" cxnId="{E87E4E72-1539-47F1-9B63-A5EA0C5064D5}">
      <dgm:prSet/>
      <dgm:spPr/>
      <dgm:t>
        <a:bodyPr/>
        <a:lstStyle/>
        <a:p>
          <a:endParaRPr lang="en-US"/>
        </a:p>
      </dgm:t>
    </dgm:pt>
    <dgm:pt modelId="{A8469837-ABC2-48AF-AB27-EE3DD8C89385}" type="sibTrans" cxnId="{E87E4E72-1539-47F1-9B63-A5EA0C5064D5}">
      <dgm:prSet/>
      <dgm:spPr/>
      <dgm:t>
        <a:bodyPr/>
        <a:lstStyle/>
        <a:p>
          <a:endParaRPr lang="en-US"/>
        </a:p>
      </dgm:t>
    </dgm:pt>
    <dgm:pt modelId="{F9B7F98B-7735-4CC7-980B-371B176E38F2}">
      <dgm:prSet/>
      <dgm:spPr/>
      <dgm:t>
        <a:bodyPr/>
        <a:lstStyle/>
        <a:p>
          <a:r>
            <a:rPr lang="en-BE"/>
            <a:t>RVCC sistémico</a:t>
          </a:r>
          <a:endParaRPr lang="en-US"/>
        </a:p>
      </dgm:t>
    </dgm:pt>
    <dgm:pt modelId="{3A15F052-53F4-4AD2-A9EB-8D1CDDA271EF}" type="parTrans" cxnId="{6EA3B516-6269-4F0F-9680-BFBAB39C9E5C}">
      <dgm:prSet/>
      <dgm:spPr/>
      <dgm:t>
        <a:bodyPr/>
        <a:lstStyle/>
        <a:p>
          <a:endParaRPr lang="en-US"/>
        </a:p>
      </dgm:t>
    </dgm:pt>
    <dgm:pt modelId="{13CB2664-8DE5-4516-8383-F5892D31F699}" type="sibTrans" cxnId="{6EA3B516-6269-4F0F-9680-BFBAB39C9E5C}">
      <dgm:prSet/>
      <dgm:spPr/>
      <dgm:t>
        <a:bodyPr/>
        <a:lstStyle/>
        <a:p>
          <a:endParaRPr lang="en-US"/>
        </a:p>
      </dgm:t>
    </dgm:pt>
    <dgm:pt modelId="{ED607727-17BC-4BA8-BAC5-44EC09B6E683}">
      <dgm:prSet/>
      <dgm:spPr/>
      <dgm:t>
        <a:bodyPr/>
        <a:lstStyle/>
        <a:p>
          <a:r>
            <a:rPr lang="en-BE"/>
            <a:t>Conceitos</a:t>
          </a:r>
          <a:endParaRPr lang="en-US"/>
        </a:p>
      </dgm:t>
    </dgm:pt>
    <dgm:pt modelId="{79152ABF-A155-44C7-A531-470584093AF7}" type="parTrans" cxnId="{704B82F5-E56A-4245-8003-B68CB165987C}">
      <dgm:prSet/>
      <dgm:spPr/>
      <dgm:t>
        <a:bodyPr/>
        <a:lstStyle/>
        <a:p>
          <a:endParaRPr lang="en-US"/>
        </a:p>
      </dgm:t>
    </dgm:pt>
    <dgm:pt modelId="{AB7DBB70-5E69-40B5-B554-FEAB0260BB29}" type="sibTrans" cxnId="{704B82F5-E56A-4245-8003-B68CB165987C}">
      <dgm:prSet/>
      <dgm:spPr/>
      <dgm:t>
        <a:bodyPr/>
        <a:lstStyle/>
        <a:p>
          <a:endParaRPr lang="en-US"/>
        </a:p>
      </dgm:t>
    </dgm:pt>
    <dgm:pt modelId="{EF536E54-47A7-48CB-8EC3-A44CEE6D86AD}">
      <dgm:prSet/>
      <dgm:spPr/>
      <dgm:t>
        <a:bodyPr/>
        <a:lstStyle/>
        <a:p>
          <a:r>
            <a:rPr lang="en-BE"/>
            <a:t>Fases</a:t>
          </a:r>
          <a:endParaRPr lang="en-US"/>
        </a:p>
      </dgm:t>
    </dgm:pt>
    <dgm:pt modelId="{6F427EB0-BCA3-4D35-8903-DC063E7C44E2}" type="parTrans" cxnId="{AEEB583D-44FD-4A9B-B52E-8DC1A9489C76}">
      <dgm:prSet/>
      <dgm:spPr/>
      <dgm:t>
        <a:bodyPr/>
        <a:lstStyle/>
        <a:p>
          <a:endParaRPr lang="en-US"/>
        </a:p>
      </dgm:t>
    </dgm:pt>
    <dgm:pt modelId="{D8825475-6382-4AC9-83D0-CCB7AE50B39B}" type="sibTrans" cxnId="{AEEB583D-44FD-4A9B-B52E-8DC1A9489C76}">
      <dgm:prSet/>
      <dgm:spPr/>
      <dgm:t>
        <a:bodyPr/>
        <a:lstStyle/>
        <a:p>
          <a:endParaRPr lang="en-US"/>
        </a:p>
      </dgm:t>
    </dgm:pt>
    <dgm:pt modelId="{4F01AD66-D533-48CB-A655-BB2B5654FF05}">
      <dgm:prSet/>
      <dgm:spPr/>
      <dgm:t>
        <a:bodyPr/>
        <a:lstStyle/>
        <a:p>
          <a:r>
            <a:rPr lang="en-BE"/>
            <a:t>RVCC em África e Europa</a:t>
          </a:r>
          <a:endParaRPr lang="en-US"/>
        </a:p>
      </dgm:t>
    </dgm:pt>
    <dgm:pt modelId="{F50B4461-7ED1-4ECC-A8CB-325A3B111839}" type="parTrans" cxnId="{302ED4BC-D2B8-403A-B0E2-D550E06A0FE8}">
      <dgm:prSet/>
      <dgm:spPr/>
      <dgm:t>
        <a:bodyPr/>
        <a:lstStyle/>
        <a:p>
          <a:endParaRPr lang="en-US"/>
        </a:p>
      </dgm:t>
    </dgm:pt>
    <dgm:pt modelId="{D514925B-1F14-4293-8686-007034F55045}" type="sibTrans" cxnId="{302ED4BC-D2B8-403A-B0E2-D550E06A0FE8}">
      <dgm:prSet/>
      <dgm:spPr/>
      <dgm:t>
        <a:bodyPr/>
        <a:lstStyle/>
        <a:p>
          <a:endParaRPr lang="en-US"/>
        </a:p>
      </dgm:t>
    </dgm:pt>
    <dgm:pt modelId="{E5348169-0A8F-584F-8CCF-E1383A793ABA}" type="pres">
      <dgm:prSet presAssocID="{F9ADB27C-69F9-402E-948A-397ABD25C336}" presName="linear" presStyleCnt="0">
        <dgm:presLayoutVars>
          <dgm:animLvl val="lvl"/>
          <dgm:resizeHandles val="exact"/>
        </dgm:presLayoutVars>
      </dgm:prSet>
      <dgm:spPr/>
    </dgm:pt>
    <dgm:pt modelId="{EDC0AEC2-BC31-654D-9FA9-0089B30C26C0}" type="pres">
      <dgm:prSet presAssocID="{003C275D-FD89-47D9-AEA1-BA156A6A3846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FD74107F-BA27-6A41-9D39-F4CF9EA94F01}" type="pres">
      <dgm:prSet presAssocID="{A8469837-ABC2-48AF-AB27-EE3DD8C89385}" presName="spacer" presStyleCnt="0"/>
      <dgm:spPr/>
    </dgm:pt>
    <dgm:pt modelId="{6585F731-4E39-BA4B-9CF8-0FF75CDEB5DD}" type="pres">
      <dgm:prSet presAssocID="{ED607727-17BC-4BA8-BAC5-44EC09B6E683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FA9FAC64-FEC0-EB4D-ACD2-86E1AE5905A4}" type="pres">
      <dgm:prSet presAssocID="{AB7DBB70-5E69-40B5-B554-FEAB0260BB29}" presName="spacer" presStyleCnt="0"/>
      <dgm:spPr/>
    </dgm:pt>
    <dgm:pt modelId="{1EA3268E-AC31-7B4E-9BC4-32197DC66E6E}" type="pres">
      <dgm:prSet presAssocID="{F9B7F98B-7735-4CC7-980B-371B176E38F2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D56E5755-7DB8-D140-A6A7-8F21216B8624}" type="pres">
      <dgm:prSet presAssocID="{13CB2664-8DE5-4516-8383-F5892D31F699}" presName="spacer" presStyleCnt="0"/>
      <dgm:spPr/>
    </dgm:pt>
    <dgm:pt modelId="{A5185EA3-D13B-9842-9328-1F4D75D6B594}" type="pres">
      <dgm:prSet presAssocID="{EF536E54-47A7-48CB-8EC3-A44CEE6D86AD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596E73C4-B5E5-5746-8D0A-C96DCD4B49A6}" type="pres">
      <dgm:prSet presAssocID="{D8825475-6382-4AC9-83D0-CCB7AE50B39B}" presName="spacer" presStyleCnt="0"/>
      <dgm:spPr/>
    </dgm:pt>
    <dgm:pt modelId="{1F30147E-A454-0440-9F64-8CA692D7A1BF}" type="pres">
      <dgm:prSet presAssocID="{4F01AD66-D533-48CB-A655-BB2B5654FF05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6EA3B516-6269-4F0F-9680-BFBAB39C9E5C}" srcId="{F9ADB27C-69F9-402E-948A-397ABD25C336}" destId="{F9B7F98B-7735-4CC7-980B-371B176E38F2}" srcOrd="2" destOrd="0" parTransId="{3A15F052-53F4-4AD2-A9EB-8D1CDDA271EF}" sibTransId="{13CB2664-8DE5-4516-8383-F5892D31F699}"/>
    <dgm:cxn modelId="{515C6D35-8703-4343-A3ED-2C2410A5E958}" type="presOf" srcId="{ED607727-17BC-4BA8-BAC5-44EC09B6E683}" destId="{6585F731-4E39-BA4B-9CF8-0FF75CDEB5DD}" srcOrd="0" destOrd="0" presId="urn:microsoft.com/office/officeart/2005/8/layout/vList2"/>
    <dgm:cxn modelId="{30C06336-4ACC-7D44-ABE1-89A1E204DA96}" type="presOf" srcId="{4F01AD66-D533-48CB-A655-BB2B5654FF05}" destId="{1F30147E-A454-0440-9F64-8CA692D7A1BF}" srcOrd="0" destOrd="0" presId="urn:microsoft.com/office/officeart/2005/8/layout/vList2"/>
    <dgm:cxn modelId="{AEEB583D-44FD-4A9B-B52E-8DC1A9489C76}" srcId="{F9ADB27C-69F9-402E-948A-397ABD25C336}" destId="{EF536E54-47A7-48CB-8EC3-A44CEE6D86AD}" srcOrd="3" destOrd="0" parTransId="{6F427EB0-BCA3-4D35-8903-DC063E7C44E2}" sibTransId="{D8825475-6382-4AC9-83D0-CCB7AE50B39B}"/>
    <dgm:cxn modelId="{AD39643E-DD21-7D41-9A06-FEF70A048AAF}" type="presOf" srcId="{EF536E54-47A7-48CB-8EC3-A44CEE6D86AD}" destId="{A5185EA3-D13B-9842-9328-1F4D75D6B594}" srcOrd="0" destOrd="0" presId="urn:microsoft.com/office/officeart/2005/8/layout/vList2"/>
    <dgm:cxn modelId="{96C5875B-49E2-7B46-A882-481A70930F04}" type="presOf" srcId="{F9ADB27C-69F9-402E-948A-397ABD25C336}" destId="{E5348169-0A8F-584F-8CCF-E1383A793ABA}" srcOrd="0" destOrd="0" presId="urn:microsoft.com/office/officeart/2005/8/layout/vList2"/>
    <dgm:cxn modelId="{E87E4E72-1539-47F1-9B63-A5EA0C5064D5}" srcId="{F9ADB27C-69F9-402E-948A-397ABD25C336}" destId="{003C275D-FD89-47D9-AEA1-BA156A6A3846}" srcOrd="0" destOrd="0" parTransId="{95B739F5-BE4A-4B7D-A1DF-920335D0D7CD}" sibTransId="{A8469837-ABC2-48AF-AB27-EE3DD8C89385}"/>
    <dgm:cxn modelId="{5A3AC380-4FE0-0F4D-A6D8-868014F66C73}" type="presOf" srcId="{003C275D-FD89-47D9-AEA1-BA156A6A3846}" destId="{EDC0AEC2-BC31-654D-9FA9-0089B30C26C0}" srcOrd="0" destOrd="0" presId="urn:microsoft.com/office/officeart/2005/8/layout/vList2"/>
    <dgm:cxn modelId="{8C24B78E-246E-284A-8C73-BDCD15139BA3}" type="presOf" srcId="{F9B7F98B-7735-4CC7-980B-371B176E38F2}" destId="{1EA3268E-AC31-7B4E-9BC4-32197DC66E6E}" srcOrd="0" destOrd="0" presId="urn:microsoft.com/office/officeart/2005/8/layout/vList2"/>
    <dgm:cxn modelId="{302ED4BC-D2B8-403A-B0E2-D550E06A0FE8}" srcId="{F9ADB27C-69F9-402E-948A-397ABD25C336}" destId="{4F01AD66-D533-48CB-A655-BB2B5654FF05}" srcOrd="4" destOrd="0" parTransId="{F50B4461-7ED1-4ECC-A8CB-325A3B111839}" sibTransId="{D514925B-1F14-4293-8686-007034F55045}"/>
    <dgm:cxn modelId="{704B82F5-E56A-4245-8003-B68CB165987C}" srcId="{F9ADB27C-69F9-402E-948A-397ABD25C336}" destId="{ED607727-17BC-4BA8-BAC5-44EC09B6E683}" srcOrd="1" destOrd="0" parTransId="{79152ABF-A155-44C7-A531-470584093AF7}" sibTransId="{AB7DBB70-5E69-40B5-B554-FEAB0260BB29}"/>
    <dgm:cxn modelId="{DBEAF486-FB59-8B43-81C4-8790D31AFF57}" type="presParOf" srcId="{E5348169-0A8F-584F-8CCF-E1383A793ABA}" destId="{EDC0AEC2-BC31-654D-9FA9-0089B30C26C0}" srcOrd="0" destOrd="0" presId="urn:microsoft.com/office/officeart/2005/8/layout/vList2"/>
    <dgm:cxn modelId="{37148237-B89B-C141-BD6E-EEA7E4EF93D8}" type="presParOf" srcId="{E5348169-0A8F-584F-8CCF-E1383A793ABA}" destId="{FD74107F-BA27-6A41-9D39-F4CF9EA94F01}" srcOrd="1" destOrd="0" presId="urn:microsoft.com/office/officeart/2005/8/layout/vList2"/>
    <dgm:cxn modelId="{C4A863C6-0271-824F-91FA-7C5EEF9623D4}" type="presParOf" srcId="{E5348169-0A8F-584F-8CCF-E1383A793ABA}" destId="{6585F731-4E39-BA4B-9CF8-0FF75CDEB5DD}" srcOrd="2" destOrd="0" presId="urn:microsoft.com/office/officeart/2005/8/layout/vList2"/>
    <dgm:cxn modelId="{20BDD3F7-1341-5346-BF88-7F723AA9BB1C}" type="presParOf" srcId="{E5348169-0A8F-584F-8CCF-E1383A793ABA}" destId="{FA9FAC64-FEC0-EB4D-ACD2-86E1AE5905A4}" srcOrd="3" destOrd="0" presId="urn:microsoft.com/office/officeart/2005/8/layout/vList2"/>
    <dgm:cxn modelId="{70D47115-D0D4-5F4C-A749-0315C9D7EEC6}" type="presParOf" srcId="{E5348169-0A8F-584F-8CCF-E1383A793ABA}" destId="{1EA3268E-AC31-7B4E-9BC4-32197DC66E6E}" srcOrd="4" destOrd="0" presId="urn:microsoft.com/office/officeart/2005/8/layout/vList2"/>
    <dgm:cxn modelId="{4589958A-141A-6347-AEC5-3117597F9B81}" type="presParOf" srcId="{E5348169-0A8F-584F-8CCF-E1383A793ABA}" destId="{D56E5755-7DB8-D140-A6A7-8F21216B8624}" srcOrd="5" destOrd="0" presId="urn:microsoft.com/office/officeart/2005/8/layout/vList2"/>
    <dgm:cxn modelId="{8D4CF0E5-1FD4-8849-9924-64FADCA568F7}" type="presParOf" srcId="{E5348169-0A8F-584F-8CCF-E1383A793ABA}" destId="{A5185EA3-D13B-9842-9328-1F4D75D6B594}" srcOrd="6" destOrd="0" presId="urn:microsoft.com/office/officeart/2005/8/layout/vList2"/>
    <dgm:cxn modelId="{C7E01466-081B-1A4A-A4E5-EE672E3651EC}" type="presParOf" srcId="{E5348169-0A8F-584F-8CCF-E1383A793ABA}" destId="{596E73C4-B5E5-5746-8D0A-C96DCD4B49A6}" srcOrd="7" destOrd="0" presId="urn:microsoft.com/office/officeart/2005/8/layout/vList2"/>
    <dgm:cxn modelId="{F21436E8-FF3A-414A-94F5-11D483378354}" type="presParOf" srcId="{E5348169-0A8F-584F-8CCF-E1383A793ABA}" destId="{1F30147E-A454-0440-9F64-8CA692D7A1BF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AAE5E85-6169-4B31-9C38-F81D2972F8E0}" type="doc">
      <dgm:prSet loTypeId="urn:microsoft.com/office/officeart/2005/8/layout/hierarchy1" loCatId="hierarchy" qsTypeId="urn:microsoft.com/office/officeart/2005/8/quickstyle/3d3" qsCatId="3D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83AEC60-6063-419B-80D6-DF1870F6412C}">
      <dgm:prSet/>
      <dgm:spPr/>
      <dgm:t>
        <a:bodyPr/>
        <a:lstStyle/>
        <a:p>
          <a:r>
            <a:rPr lang="en-BE" b="0" i="0"/>
            <a:t>Formal: escola, centro, instituto, universidade, </a:t>
          </a:r>
          <a:endParaRPr lang="en-US"/>
        </a:p>
      </dgm:t>
    </dgm:pt>
    <dgm:pt modelId="{8F970C80-6DE4-47E6-9EFC-E4E64F9DA00D}" type="parTrans" cxnId="{9995BEC0-C72D-4F70-B0AE-16BAE6111CAB}">
      <dgm:prSet/>
      <dgm:spPr/>
      <dgm:t>
        <a:bodyPr/>
        <a:lstStyle/>
        <a:p>
          <a:endParaRPr lang="en-US"/>
        </a:p>
      </dgm:t>
    </dgm:pt>
    <dgm:pt modelId="{4F25C60D-105E-4E66-890F-DBBC4B9BFF30}" type="sibTrans" cxnId="{9995BEC0-C72D-4F70-B0AE-16BAE6111CAB}">
      <dgm:prSet/>
      <dgm:spPr/>
      <dgm:t>
        <a:bodyPr/>
        <a:lstStyle/>
        <a:p>
          <a:endParaRPr lang="en-US"/>
        </a:p>
      </dgm:t>
    </dgm:pt>
    <dgm:pt modelId="{236472E9-7813-4E40-BD89-0AC509DBF8E7}">
      <dgm:prSet/>
      <dgm:spPr/>
      <dgm:t>
        <a:bodyPr/>
        <a:lstStyle/>
        <a:p>
          <a:r>
            <a:rPr lang="en-BE" b="0" i="0" dirty="0"/>
            <a:t>Não-formal: cursos curtos, online, seminários estruturados</a:t>
          </a:r>
          <a:endParaRPr lang="en-US" dirty="0"/>
        </a:p>
      </dgm:t>
    </dgm:pt>
    <dgm:pt modelId="{C05D81B3-912F-44C5-8B73-5A720C5242CB}" type="parTrans" cxnId="{7F6C75A4-F347-4C17-A1CB-44858300EDB5}">
      <dgm:prSet/>
      <dgm:spPr/>
      <dgm:t>
        <a:bodyPr/>
        <a:lstStyle/>
        <a:p>
          <a:endParaRPr lang="en-US"/>
        </a:p>
      </dgm:t>
    </dgm:pt>
    <dgm:pt modelId="{31C99DF4-1482-457A-9C66-4CE2D0D5A179}" type="sibTrans" cxnId="{7F6C75A4-F347-4C17-A1CB-44858300EDB5}">
      <dgm:prSet/>
      <dgm:spPr/>
      <dgm:t>
        <a:bodyPr/>
        <a:lstStyle/>
        <a:p>
          <a:endParaRPr lang="en-US"/>
        </a:p>
      </dgm:t>
    </dgm:pt>
    <dgm:pt modelId="{D833B87A-6BA9-4CC9-8858-E6DA1C001560}">
      <dgm:prSet/>
      <dgm:spPr/>
      <dgm:t>
        <a:bodyPr/>
        <a:lstStyle/>
        <a:p>
          <a:r>
            <a:rPr lang="en-BE" b="0" i="0" dirty="0"/>
            <a:t>Informal: aprendizagem espontânea (casa, trabalho, vida social) </a:t>
          </a:r>
          <a:endParaRPr lang="en-US" dirty="0"/>
        </a:p>
      </dgm:t>
    </dgm:pt>
    <dgm:pt modelId="{C074601C-A61D-4F8C-ABE2-B5ADA916270D}" type="parTrans" cxnId="{531F42A5-BC60-4864-8F83-2006061FE9BB}">
      <dgm:prSet/>
      <dgm:spPr/>
      <dgm:t>
        <a:bodyPr/>
        <a:lstStyle/>
        <a:p>
          <a:endParaRPr lang="en-US"/>
        </a:p>
      </dgm:t>
    </dgm:pt>
    <dgm:pt modelId="{40159590-04D3-44B2-ACA2-7870E9C37EB2}" type="sibTrans" cxnId="{531F42A5-BC60-4864-8F83-2006061FE9BB}">
      <dgm:prSet/>
      <dgm:spPr/>
      <dgm:t>
        <a:bodyPr/>
        <a:lstStyle/>
        <a:p>
          <a:endParaRPr lang="en-US"/>
        </a:p>
      </dgm:t>
    </dgm:pt>
    <dgm:pt modelId="{8B5D486F-7AC8-0940-8145-9689F025E925}" type="pres">
      <dgm:prSet presAssocID="{7AAE5E85-6169-4B31-9C38-F81D2972F8E0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27DB4729-A0BD-C245-99B0-8C43FB94CC21}" type="pres">
      <dgm:prSet presAssocID="{B83AEC60-6063-419B-80D6-DF1870F6412C}" presName="hierRoot1" presStyleCnt="0"/>
      <dgm:spPr/>
    </dgm:pt>
    <dgm:pt modelId="{27A4741C-827C-9C41-A64A-3EFB6AF89E4A}" type="pres">
      <dgm:prSet presAssocID="{B83AEC60-6063-419B-80D6-DF1870F6412C}" presName="composite" presStyleCnt="0"/>
      <dgm:spPr/>
    </dgm:pt>
    <dgm:pt modelId="{7D4C875C-E428-A148-A36F-881C7A594BBB}" type="pres">
      <dgm:prSet presAssocID="{B83AEC60-6063-419B-80D6-DF1870F6412C}" presName="background" presStyleLbl="node0" presStyleIdx="0" presStyleCnt="3"/>
      <dgm:spPr/>
    </dgm:pt>
    <dgm:pt modelId="{E0EB5D88-22F2-6940-A291-1B6FF87C5C2E}" type="pres">
      <dgm:prSet presAssocID="{B83AEC60-6063-419B-80D6-DF1870F6412C}" presName="text" presStyleLbl="fgAcc0" presStyleIdx="0" presStyleCnt="3">
        <dgm:presLayoutVars>
          <dgm:chPref val="3"/>
        </dgm:presLayoutVars>
      </dgm:prSet>
      <dgm:spPr/>
    </dgm:pt>
    <dgm:pt modelId="{DC6919E0-2735-D341-B425-5544F893EE81}" type="pres">
      <dgm:prSet presAssocID="{B83AEC60-6063-419B-80D6-DF1870F6412C}" presName="hierChild2" presStyleCnt="0"/>
      <dgm:spPr/>
    </dgm:pt>
    <dgm:pt modelId="{56007D56-31C9-E943-8AF9-E55754A5FAD9}" type="pres">
      <dgm:prSet presAssocID="{236472E9-7813-4E40-BD89-0AC509DBF8E7}" presName="hierRoot1" presStyleCnt="0"/>
      <dgm:spPr/>
    </dgm:pt>
    <dgm:pt modelId="{956CC6D8-A6B0-BB44-84E5-374D35B5A740}" type="pres">
      <dgm:prSet presAssocID="{236472E9-7813-4E40-BD89-0AC509DBF8E7}" presName="composite" presStyleCnt="0"/>
      <dgm:spPr/>
    </dgm:pt>
    <dgm:pt modelId="{E4E3A84D-B117-C140-8F8B-6E3BFE7ED0F7}" type="pres">
      <dgm:prSet presAssocID="{236472E9-7813-4E40-BD89-0AC509DBF8E7}" presName="background" presStyleLbl="node0" presStyleIdx="1" presStyleCnt="3"/>
      <dgm:spPr/>
    </dgm:pt>
    <dgm:pt modelId="{983C53D3-B87C-6E4C-B472-B3A2E08D7819}" type="pres">
      <dgm:prSet presAssocID="{236472E9-7813-4E40-BD89-0AC509DBF8E7}" presName="text" presStyleLbl="fgAcc0" presStyleIdx="1" presStyleCnt="3">
        <dgm:presLayoutVars>
          <dgm:chPref val="3"/>
        </dgm:presLayoutVars>
      </dgm:prSet>
      <dgm:spPr/>
    </dgm:pt>
    <dgm:pt modelId="{57AEBE24-493F-914E-8F5E-AC991A4B8AC2}" type="pres">
      <dgm:prSet presAssocID="{236472E9-7813-4E40-BD89-0AC509DBF8E7}" presName="hierChild2" presStyleCnt="0"/>
      <dgm:spPr/>
    </dgm:pt>
    <dgm:pt modelId="{115E3B53-3578-FE49-8014-6F66023F3BBC}" type="pres">
      <dgm:prSet presAssocID="{D833B87A-6BA9-4CC9-8858-E6DA1C001560}" presName="hierRoot1" presStyleCnt="0"/>
      <dgm:spPr/>
    </dgm:pt>
    <dgm:pt modelId="{22A78B2C-D101-1C44-99F0-AFEAA16B63CB}" type="pres">
      <dgm:prSet presAssocID="{D833B87A-6BA9-4CC9-8858-E6DA1C001560}" presName="composite" presStyleCnt="0"/>
      <dgm:spPr/>
    </dgm:pt>
    <dgm:pt modelId="{DA7B7F1B-3B89-3A40-9DBB-6D5F06FBF7BE}" type="pres">
      <dgm:prSet presAssocID="{D833B87A-6BA9-4CC9-8858-E6DA1C001560}" presName="background" presStyleLbl="node0" presStyleIdx="2" presStyleCnt="3"/>
      <dgm:spPr/>
    </dgm:pt>
    <dgm:pt modelId="{54CB4A49-A455-6746-961F-87755602C33F}" type="pres">
      <dgm:prSet presAssocID="{D833B87A-6BA9-4CC9-8858-E6DA1C001560}" presName="text" presStyleLbl="fgAcc0" presStyleIdx="2" presStyleCnt="3">
        <dgm:presLayoutVars>
          <dgm:chPref val="3"/>
        </dgm:presLayoutVars>
      </dgm:prSet>
      <dgm:spPr/>
    </dgm:pt>
    <dgm:pt modelId="{004D2873-3776-A24D-8494-EED884C3BCD4}" type="pres">
      <dgm:prSet presAssocID="{D833B87A-6BA9-4CC9-8858-E6DA1C001560}" presName="hierChild2" presStyleCnt="0"/>
      <dgm:spPr/>
    </dgm:pt>
  </dgm:ptLst>
  <dgm:cxnLst>
    <dgm:cxn modelId="{F42F2B05-4F7A-074F-9782-D5F35C1C7E7D}" type="presOf" srcId="{B83AEC60-6063-419B-80D6-DF1870F6412C}" destId="{E0EB5D88-22F2-6940-A291-1B6FF87C5C2E}" srcOrd="0" destOrd="0" presId="urn:microsoft.com/office/officeart/2005/8/layout/hierarchy1"/>
    <dgm:cxn modelId="{F65A1A90-C268-DE4B-9605-8A635C03AA03}" type="presOf" srcId="{236472E9-7813-4E40-BD89-0AC509DBF8E7}" destId="{983C53D3-B87C-6E4C-B472-B3A2E08D7819}" srcOrd="0" destOrd="0" presId="urn:microsoft.com/office/officeart/2005/8/layout/hierarchy1"/>
    <dgm:cxn modelId="{F819989D-F9D6-8947-9B20-380E220A8F68}" type="presOf" srcId="{D833B87A-6BA9-4CC9-8858-E6DA1C001560}" destId="{54CB4A49-A455-6746-961F-87755602C33F}" srcOrd="0" destOrd="0" presId="urn:microsoft.com/office/officeart/2005/8/layout/hierarchy1"/>
    <dgm:cxn modelId="{7F6C75A4-F347-4C17-A1CB-44858300EDB5}" srcId="{7AAE5E85-6169-4B31-9C38-F81D2972F8E0}" destId="{236472E9-7813-4E40-BD89-0AC509DBF8E7}" srcOrd="1" destOrd="0" parTransId="{C05D81B3-912F-44C5-8B73-5A720C5242CB}" sibTransId="{31C99DF4-1482-457A-9C66-4CE2D0D5A179}"/>
    <dgm:cxn modelId="{531F42A5-BC60-4864-8F83-2006061FE9BB}" srcId="{7AAE5E85-6169-4B31-9C38-F81D2972F8E0}" destId="{D833B87A-6BA9-4CC9-8858-E6DA1C001560}" srcOrd="2" destOrd="0" parTransId="{C074601C-A61D-4F8C-ABE2-B5ADA916270D}" sibTransId="{40159590-04D3-44B2-ACA2-7870E9C37EB2}"/>
    <dgm:cxn modelId="{E40732AD-5159-5040-B30D-FB9C64B6D25A}" type="presOf" srcId="{7AAE5E85-6169-4B31-9C38-F81D2972F8E0}" destId="{8B5D486F-7AC8-0940-8145-9689F025E925}" srcOrd="0" destOrd="0" presId="urn:microsoft.com/office/officeart/2005/8/layout/hierarchy1"/>
    <dgm:cxn modelId="{9995BEC0-C72D-4F70-B0AE-16BAE6111CAB}" srcId="{7AAE5E85-6169-4B31-9C38-F81D2972F8E0}" destId="{B83AEC60-6063-419B-80D6-DF1870F6412C}" srcOrd="0" destOrd="0" parTransId="{8F970C80-6DE4-47E6-9EFC-E4E64F9DA00D}" sibTransId="{4F25C60D-105E-4E66-890F-DBBC4B9BFF30}"/>
    <dgm:cxn modelId="{52E4688B-17A3-DC47-8A64-5DBCAB024501}" type="presParOf" srcId="{8B5D486F-7AC8-0940-8145-9689F025E925}" destId="{27DB4729-A0BD-C245-99B0-8C43FB94CC21}" srcOrd="0" destOrd="0" presId="urn:microsoft.com/office/officeart/2005/8/layout/hierarchy1"/>
    <dgm:cxn modelId="{845391F5-63AC-804B-A897-5908F54CE511}" type="presParOf" srcId="{27DB4729-A0BD-C245-99B0-8C43FB94CC21}" destId="{27A4741C-827C-9C41-A64A-3EFB6AF89E4A}" srcOrd="0" destOrd="0" presId="urn:microsoft.com/office/officeart/2005/8/layout/hierarchy1"/>
    <dgm:cxn modelId="{82070EF2-E4E1-C245-975F-A5EB67FA1578}" type="presParOf" srcId="{27A4741C-827C-9C41-A64A-3EFB6AF89E4A}" destId="{7D4C875C-E428-A148-A36F-881C7A594BBB}" srcOrd="0" destOrd="0" presId="urn:microsoft.com/office/officeart/2005/8/layout/hierarchy1"/>
    <dgm:cxn modelId="{C9AB8DBA-8FC3-784B-A41A-9DCC2A04D349}" type="presParOf" srcId="{27A4741C-827C-9C41-A64A-3EFB6AF89E4A}" destId="{E0EB5D88-22F2-6940-A291-1B6FF87C5C2E}" srcOrd="1" destOrd="0" presId="urn:microsoft.com/office/officeart/2005/8/layout/hierarchy1"/>
    <dgm:cxn modelId="{970581F1-644F-4945-972D-1487A7CC71E1}" type="presParOf" srcId="{27DB4729-A0BD-C245-99B0-8C43FB94CC21}" destId="{DC6919E0-2735-D341-B425-5544F893EE81}" srcOrd="1" destOrd="0" presId="urn:microsoft.com/office/officeart/2005/8/layout/hierarchy1"/>
    <dgm:cxn modelId="{4C3ED172-B0BC-324A-8CFE-D4335E5A5E68}" type="presParOf" srcId="{8B5D486F-7AC8-0940-8145-9689F025E925}" destId="{56007D56-31C9-E943-8AF9-E55754A5FAD9}" srcOrd="1" destOrd="0" presId="urn:microsoft.com/office/officeart/2005/8/layout/hierarchy1"/>
    <dgm:cxn modelId="{2FBCC104-9458-9448-871E-7A2BFFE3D5EC}" type="presParOf" srcId="{56007D56-31C9-E943-8AF9-E55754A5FAD9}" destId="{956CC6D8-A6B0-BB44-84E5-374D35B5A740}" srcOrd="0" destOrd="0" presId="urn:microsoft.com/office/officeart/2005/8/layout/hierarchy1"/>
    <dgm:cxn modelId="{150156BE-69FE-9442-A37D-7B743FF70122}" type="presParOf" srcId="{956CC6D8-A6B0-BB44-84E5-374D35B5A740}" destId="{E4E3A84D-B117-C140-8F8B-6E3BFE7ED0F7}" srcOrd="0" destOrd="0" presId="urn:microsoft.com/office/officeart/2005/8/layout/hierarchy1"/>
    <dgm:cxn modelId="{85D46930-03AA-DA4C-9B05-13422DD342BC}" type="presParOf" srcId="{956CC6D8-A6B0-BB44-84E5-374D35B5A740}" destId="{983C53D3-B87C-6E4C-B472-B3A2E08D7819}" srcOrd="1" destOrd="0" presId="urn:microsoft.com/office/officeart/2005/8/layout/hierarchy1"/>
    <dgm:cxn modelId="{27959D85-5B9C-554F-B2B0-870694A31351}" type="presParOf" srcId="{56007D56-31C9-E943-8AF9-E55754A5FAD9}" destId="{57AEBE24-493F-914E-8F5E-AC991A4B8AC2}" srcOrd="1" destOrd="0" presId="urn:microsoft.com/office/officeart/2005/8/layout/hierarchy1"/>
    <dgm:cxn modelId="{6D7BD6D9-B9AC-3545-AA19-8A0BC5873124}" type="presParOf" srcId="{8B5D486F-7AC8-0940-8145-9689F025E925}" destId="{115E3B53-3578-FE49-8014-6F66023F3BBC}" srcOrd="2" destOrd="0" presId="urn:microsoft.com/office/officeart/2005/8/layout/hierarchy1"/>
    <dgm:cxn modelId="{ED8EDE29-4E9B-CE4C-8FD9-9188D4AA92F4}" type="presParOf" srcId="{115E3B53-3578-FE49-8014-6F66023F3BBC}" destId="{22A78B2C-D101-1C44-99F0-AFEAA16B63CB}" srcOrd="0" destOrd="0" presId="urn:microsoft.com/office/officeart/2005/8/layout/hierarchy1"/>
    <dgm:cxn modelId="{A9C0F4D3-7DE8-8C4A-AC63-146D519E3A70}" type="presParOf" srcId="{22A78B2C-D101-1C44-99F0-AFEAA16B63CB}" destId="{DA7B7F1B-3B89-3A40-9DBB-6D5F06FBF7BE}" srcOrd="0" destOrd="0" presId="urn:microsoft.com/office/officeart/2005/8/layout/hierarchy1"/>
    <dgm:cxn modelId="{990190BD-F6F8-EC46-95A1-CBBA63AEDD03}" type="presParOf" srcId="{22A78B2C-D101-1C44-99F0-AFEAA16B63CB}" destId="{54CB4A49-A455-6746-961F-87755602C33F}" srcOrd="1" destOrd="0" presId="urn:microsoft.com/office/officeart/2005/8/layout/hierarchy1"/>
    <dgm:cxn modelId="{4879A0AB-95AC-A04F-B453-AD02BB503D86}" type="presParOf" srcId="{115E3B53-3578-FE49-8014-6F66023F3BBC}" destId="{004D2873-3776-A24D-8494-EED884C3BCD4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0D5AC63-8616-4A0F-82F9-570D52B7D953}" type="doc">
      <dgm:prSet loTypeId="urn:microsoft.com/office/officeart/2008/layout/LinedList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/>
        </a:p>
      </dgm:t>
    </dgm:pt>
    <dgm:pt modelId="{98053AC1-0E46-42DC-9548-B7F5CB1AD802}">
      <dgm:prSet custT="1"/>
      <dgm:spPr/>
      <dgm:t>
        <a:bodyPr/>
        <a:lstStyle/>
        <a:p>
          <a:pPr>
            <a:defRPr sz="2500"/>
          </a:pPr>
          <a:r>
            <a:rPr lang="en-GB" sz="3000" dirty="0"/>
            <a:t>A </a:t>
          </a:r>
          <a:r>
            <a:rPr lang="en-GB" sz="3000" dirty="0" err="1"/>
            <a:t>aprendizagem</a:t>
          </a:r>
          <a:r>
            <a:rPr lang="en-GB" sz="3000" dirty="0"/>
            <a:t> </a:t>
          </a:r>
          <a:r>
            <a:rPr lang="en-GB" sz="3000" dirty="0" err="1"/>
            <a:t>não</a:t>
          </a:r>
          <a:r>
            <a:rPr lang="en-GB" sz="3000" dirty="0"/>
            <a:t> formal e informal </a:t>
          </a:r>
          <a:r>
            <a:rPr lang="en-GB" sz="3000" dirty="0" err="1"/>
            <a:t>é</a:t>
          </a:r>
          <a:r>
            <a:rPr lang="en-GB" sz="3000" dirty="0"/>
            <a:t> um </a:t>
          </a:r>
          <a:r>
            <a:rPr lang="en-GB" sz="3000" dirty="0" err="1"/>
            <a:t>elemento</a:t>
          </a:r>
          <a:r>
            <a:rPr lang="en-GB" sz="3000" dirty="0"/>
            <a:t> </a:t>
          </a:r>
          <a:r>
            <a:rPr lang="en-GB" sz="3000" dirty="0" err="1"/>
            <a:t>essencial</a:t>
          </a:r>
          <a:r>
            <a:rPr lang="en-GB" sz="3000" dirty="0"/>
            <a:t> da </a:t>
          </a:r>
          <a:r>
            <a:rPr lang="en-GB" sz="3000" dirty="0" err="1"/>
            <a:t>aprendizagem</a:t>
          </a:r>
          <a:r>
            <a:rPr lang="en-GB" sz="3000" dirty="0"/>
            <a:t> </a:t>
          </a:r>
          <a:r>
            <a:rPr lang="en-GB" sz="3000" dirty="0" err="1"/>
            <a:t>ao</a:t>
          </a:r>
          <a:r>
            <a:rPr lang="en-GB" sz="3000" dirty="0"/>
            <a:t> </a:t>
          </a:r>
          <a:r>
            <a:rPr lang="en-GB" sz="3000" dirty="0" err="1"/>
            <a:t>longo</a:t>
          </a:r>
          <a:r>
            <a:rPr lang="en-GB" sz="3000" dirty="0"/>
            <a:t> da </a:t>
          </a:r>
          <a:r>
            <a:rPr lang="en-GB" sz="3000" dirty="0" err="1"/>
            <a:t>vida</a:t>
          </a:r>
          <a:endParaRPr lang="en-GB" sz="3000" b="1" dirty="0"/>
        </a:p>
      </dgm:t>
    </dgm:pt>
    <dgm:pt modelId="{FC5761CE-F00F-4551-9AF8-820C9CBE5452}" type="parTrans" cxnId="{71C23CEE-A12A-4897-9E36-77B64B7220DB}">
      <dgm:prSet/>
      <dgm:spPr/>
      <dgm:t>
        <a:bodyPr/>
        <a:lstStyle/>
        <a:p>
          <a:endParaRPr/>
        </a:p>
      </dgm:t>
    </dgm:pt>
    <dgm:pt modelId="{9D3C831D-4C0D-421F-B673-74B6EAF161FA}" type="sibTrans" cxnId="{71C23CEE-A12A-4897-9E36-77B64B7220DB}">
      <dgm:prSet/>
      <dgm:spPr/>
      <dgm:t>
        <a:bodyPr/>
        <a:lstStyle/>
        <a:p>
          <a:endParaRPr/>
        </a:p>
      </dgm:t>
    </dgm:pt>
    <dgm:pt modelId="{14BD3C15-C3D1-44D7-A7EB-7E5BFB365C1B}">
      <dgm:prSet custT="1"/>
      <dgm:spPr/>
      <dgm:t>
        <a:bodyPr/>
        <a:lstStyle/>
        <a:p>
          <a:pPr>
            <a:defRPr sz="2600"/>
          </a:pPr>
          <a:r>
            <a:rPr lang="en-GB" sz="3000" noProof="0" dirty="0" err="1"/>
            <a:t>Os</a:t>
          </a:r>
          <a:r>
            <a:rPr lang="en-GB" sz="3000" noProof="0" dirty="0"/>
            <a:t> </a:t>
          </a:r>
          <a:r>
            <a:rPr lang="en-GB" sz="3000" noProof="0" dirty="0" err="1"/>
            <a:t>conhecimentos</a:t>
          </a:r>
          <a:r>
            <a:rPr lang="en-GB" sz="3000" noProof="0" dirty="0"/>
            <a:t>, </a:t>
          </a:r>
          <a:r>
            <a:rPr lang="en-GB" sz="3000" noProof="0" dirty="0" err="1"/>
            <a:t>aptidões</a:t>
          </a:r>
          <a:r>
            <a:rPr lang="en-GB" sz="3000" noProof="0" dirty="0"/>
            <a:t> e </a:t>
          </a:r>
          <a:r>
            <a:rPr lang="en-GB" sz="3000" noProof="0" dirty="0" err="1"/>
            <a:t>competências</a:t>
          </a:r>
          <a:r>
            <a:rPr lang="en-GB" sz="3000" noProof="0" dirty="0"/>
            <a:t> </a:t>
          </a:r>
          <a:r>
            <a:rPr lang="en-GB" sz="3000" noProof="0" dirty="0" err="1"/>
            <a:t>adquiridos</a:t>
          </a:r>
          <a:r>
            <a:rPr lang="en-GB" sz="3000" noProof="0" dirty="0"/>
            <a:t> </a:t>
          </a:r>
          <a:r>
            <a:rPr lang="en-GB" sz="3000" noProof="0" dirty="0" err="1"/>
            <a:t>em</a:t>
          </a:r>
          <a:r>
            <a:rPr lang="en-GB" sz="3000" noProof="0" dirty="0"/>
            <a:t> </a:t>
          </a:r>
          <a:r>
            <a:rPr lang="en-GB" sz="3000" noProof="0" dirty="0" err="1"/>
            <a:t>todos</a:t>
          </a:r>
          <a:r>
            <a:rPr lang="en-GB" sz="3000" noProof="0" dirty="0"/>
            <a:t> </a:t>
          </a:r>
          <a:r>
            <a:rPr lang="en-GB" sz="3000" noProof="0" dirty="0" err="1"/>
            <a:t>os</a:t>
          </a:r>
          <a:r>
            <a:rPr lang="en-GB" sz="3000" noProof="0" dirty="0"/>
            <a:t> </a:t>
          </a:r>
          <a:r>
            <a:rPr lang="en-GB" sz="3000" noProof="0" dirty="0" err="1"/>
            <a:t>contextos</a:t>
          </a:r>
          <a:r>
            <a:rPr lang="en-GB" sz="3000" noProof="0" dirty="0"/>
            <a:t> e </a:t>
          </a:r>
          <a:r>
            <a:rPr lang="en-GB" sz="3000" noProof="0" dirty="0" err="1"/>
            <a:t>modalidades</a:t>
          </a:r>
          <a:r>
            <a:rPr lang="en-GB" sz="3000" noProof="0" dirty="0"/>
            <a:t> de </a:t>
          </a:r>
          <a:r>
            <a:rPr lang="en-GB" sz="3000" noProof="0" dirty="0" err="1"/>
            <a:t>aprendizagem</a:t>
          </a:r>
          <a:r>
            <a:rPr lang="en-GB" sz="3000" noProof="0" dirty="0"/>
            <a:t> (</a:t>
          </a:r>
          <a:r>
            <a:rPr lang="en-GB" sz="3000" noProof="0" dirty="0" err="1"/>
            <a:t>incluindo</a:t>
          </a:r>
          <a:r>
            <a:rPr lang="en-GB" sz="3000" noProof="0" dirty="0"/>
            <a:t> </a:t>
          </a:r>
          <a:r>
            <a:rPr lang="en-GB" sz="3000" noProof="0" dirty="0" err="1"/>
            <a:t>experiência</a:t>
          </a:r>
          <a:r>
            <a:rPr lang="en-GB" sz="3000" noProof="0" dirty="0"/>
            <a:t>) </a:t>
          </a:r>
          <a:r>
            <a:rPr lang="en-GB" sz="3000" noProof="0" dirty="0" err="1"/>
            <a:t>podem</a:t>
          </a:r>
          <a:r>
            <a:rPr lang="en-GB" sz="3000" noProof="0" dirty="0"/>
            <a:t> ser </a:t>
          </a:r>
          <a:r>
            <a:rPr lang="en-GB" sz="3000" b="1" noProof="0" dirty="0" err="1">
              <a:solidFill>
                <a:schemeClr val="accent4"/>
              </a:solidFill>
            </a:rPr>
            <a:t>identificados</a:t>
          </a:r>
          <a:r>
            <a:rPr lang="en-GB" sz="3000" b="1" noProof="0" dirty="0">
              <a:solidFill>
                <a:schemeClr val="accent4"/>
              </a:solidFill>
            </a:rPr>
            <a:t>, </a:t>
          </a:r>
          <a:r>
            <a:rPr lang="en-GB" sz="3000" b="1" noProof="0" dirty="0" err="1">
              <a:solidFill>
                <a:schemeClr val="accent4"/>
              </a:solidFill>
            </a:rPr>
            <a:t>documentados</a:t>
          </a:r>
          <a:r>
            <a:rPr lang="en-GB" sz="3000" b="1" noProof="0" dirty="0">
              <a:solidFill>
                <a:schemeClr val="accent4"/>
              </a:solidFill>
            </a:rPr>
            <a:t>, </a:t>
          </a:r>
          <a:r>
            <a:rPr lang="en-GB" sz="3000" b="1" noProof="0" dirty="0" err="1">
              <a:solidFill>
                <a:schemeClr val="accent4"/>
              </a:solidFill>
            </a:rPr>
            <a:t>avaliados</a:t>
          </a:r>
          <a:r>
            <a:rPr lang="en-GB" sz="3000" b="1" noProof="0" dirty="0">
              <a:solidFill>
                <a:schemeClr val="accent4"/>
              </a:solidFill>
            </a:rPr>
            <a:t> e </a:t>
          </a:r>
          <a:r>
            <a:rPr lang="en-GB" sz="3000" b="1" noProof="0" dirty="0" err="1">
              <a:solidFill>
                <a:schemeClr val="accent4"/>
              </a:solidFill>
            </a:rPr>
            <a:t>certificados</a:t>
          </a:r>
          <a:r>
            <a:rPr lang="en-GB" sz="3000" b="1" noProof="0" dirty="0">
              <a:solidFill>
                <a:schemeClr val="accent4"/>
              </a:solidFill>
            </a:rPr>
            <a:t> (</a:t>
          </a:r>
          <a:r>
            <a:rPr lang="en-GB" sz="3000" b="1" noProof="0" dirty="0" err="1">
              <a:solidFill>
                <a:schemeClr val="accent4"/>
              </a:solidFill>
            </a:rPr>
            <a:t>vísiveis</a:t>
          </a:r>
          <a:r>
            <a:rPr lang="en-GB" sz="3000" b="1" noProof="0" dirty="0">
              <a:solidFill>
                <a:schemeClr val="accent4"/>
              </a:solidFill>
            </a:rPr>
            <a:t>)</a:t>
          </a:r>
          <a:r>
            <a:rPr lang="en-GB" sz="3000" noProof="0" dirty="0"/>
            <a:t>.</a:t>
          </a:r>
          <a:endParaRPr lang="en-GB" sz="3000" b="1" noProof="0" dirty="0"/>
        </a:p>
      </dgm:t>
    </dgm:pt>
    <dgm:pt modelId="{E334F111-A45D-411D-86A8-ED92FE26D1FB}" type="parTrans" cxnId="{F532594E-F540-4501-825A-54549EC92DD6}">
      <dgm:prSet/>
      <dgm:spPr/>
      <dgm:t>
        <a:bodyPr/>
        <a:lstStyle/>
        <a:p>
          <a:endParaRPr/>
        </a:p>
      </dgm:t>
    </dgm:pt>
    <dgm:pt modelId="{B2B03E46-5F78-46BD-A6E6-604EF22FA7D7}" type="sibTrans" cxnId="{F532594E-F540-4501-825A-54549EC92DD6}">
      <dgm:prSet/>
      <dgm:spPr/>
      <dgm:t>
        <a:bodyPr/>
        <a:lstStyle/>
        <a:p>
          <a:endParaRPr/>
        </a:p>
      </dgm:t>
    </dgm:pt>
    <dgm:pt modelId="{B8AB3C47-B7A1-E548-9A5E-B58BE8C3F3CE}">
      <dgm:prSet custT="1"/>
      <dgm:spPr/>
      <dgm:t>
        <a:bodyPr/>
        <a:lstStyle/>
        <a:p>
          <a:pPr rtl="0"/>
          <a:r>
            <a:rPr lang="en-GB" sz="3200" b="1" dirty="0">
              <a:solidFill>
                <a:schemeClr val="accent4"/>
              </a:solidFill>
            </a:rPr>
            <a:t>As </a:t>
          </a:r>
          <a:r>
            <a:rPr lang="en-GB" sz="3200" b="1" dirty="0" err="1">
              <a:solidFill>
                <a:schemeClr val="accent4"/>
              </a:solidFill>
            </a:rPr>
            <a:t>pessoas</a:t>
          </a:r>
          <a:r>
            <a:rPr lang="en-GB" sz="3200" b="1" dirty="0">
              <a:solidFill>
                <a:schemeClr val="accent4"/>
              </a:solidFill>
            </a:rPr>
            <a:t> </a:t>
          </a:r>
          <a:r>
            <a:rPr lang="en-GB" sz="3200" b="1" dirty="0" err="1">
              <a:solidFill>
                <a:schemeClr val="accent4"/>
              </a:solidFill>
            </a:rPr>
            <a:t>precisam</a:t>
          </a:r>
          <a:r>
            <a:rPr lang="en-GB" sz="3200" b="1" dirty="0">
              <a:solidFill>
                <a:schemeClr val="accent4"/>
              </a:solidFill>
            </a:rPr>
            <a:t> de RVCC</a:t>
          </a:r>
          <a:r>
            <a:rPr lang="en-GB" sz="3200" b="0" dirty="0">
              <a:solidFill>
                <a:schemeClr val="tx1"/>
              </a:solidFill>
            </a:rPr>
            <a:t>: </a:t>
          </a:r>
          <a:r>
            <a:rPr lang="en-GB" sz="3200" b="0" dirty="0" err="1">
              <a:solidFill>
                <a:schemeClr val="tx1"/>
              </a:solidFill>
            </a:rPr>
            <a:t>trabalhadores</a:t>
          </a:r>
          <a:r>
            <a:rPr lang="en-GB" sz="3200" b="0" dirty="0">
              <a:solidFill>
                <a:schemeClr val="tx1"/>
              </a:solidFill>
            </a:rPr>
            <a:t>, </a:t>
          </a:r>
          <a:r>
            <a:rPr lang="en-GB" sz="3200" b="0" dirty="0" err="1">
              <a:solidFill>
                <a:schemeClr val="tx1"/>
              </a:solidFill>
            </a:rPr>
            <a:t>candidatos</a:t>
          </a:r>
          <a:r>
            <a:rPr lang="en-GB" sz="3200" b="0" dirty="0">
              <a:solidFill>
                <a:schemeClr val="tx1"/>
              </a:solidFill>
            </a:rPr>
            <a:t> a </a:t>
          </a:r>
          <a:r>
            <a:rPr lang="en-GB" sz="3200" b="0" dirty="0" err="1">
              <a:solidFill>
                <a:schemeClr val="tx1"/>
              </a:solidFill>
            </a:rPr>
            <a:t>emprego</a:t>
          </a:r>
          <a:r>
            <a:rPr lang="en-GB" sz="3200" b="0" dirty="0">
              <a:solidFill>
                <a:schemeClr val="tx1"/>
              </a:solidFill>
            </a:rPr>
            <a:t>, </a:t>
          </a:r>
          <a:r>
            <a:rPr lang="en-GB" sz="3200" b="0" dirty="0" err="1">
              <a:solidFill>
                <a:schemeClr val="tx1"/>
              </a:solidFill>
            </a:rPr>
            <a:t>trabalhadores</a:t>
          </a:r>
          <a:r>
            <a:rPr lang="en-GB" sz="3200" b="0" dirty="0">
              <a:solidFill>
                <a:schemeClr val="tx1"/>
              </a:solidFill>
            </a:rPr>
            <a:t> do sector informal, </a:t>
          </a:r>
          <a:r>
            <a:rPr lang="en-GB" sz="3200" b="0" dirty="0" err="1">
              <a:solidFill>
                <a:schemeClr val="tx1"/>
              </a:solidFill>
            </a:rPr>
            <a:t>pessoas</a:t>
          </a:r>
          <a:r>
            <a:rPr lang="en-GB" sz="3200" b="0" dirty="0">
              <a:solidFill>
                <a:schemeClr val="tx1"/>
              </a:solidFill>
            </a:rPr>
            <a:t> </a:t>
          </a:r>
          <a:r>
            <a:rPr lang="en-GB" sz="3200" b="0" dirty="0" err="1">
              <a:solidFill>
                <a:schemeClr val="tx1"/>
              </a:solidFill>
            </a:rPr>
            <a:t>em</a:t>
          </a:r>
          <a:r>
            <a:rPr lang="en-GB" sz="3200" b="0" dirty="0">
              <a:solidFill>
                <a:schemeClr val="tx1"/>
              </a:solidFill>
            </a:rPr>
            <a:t> </a:t>
          </a:r>
          <a:r>
            <a:rPr lang="en-GB" sz="3200" b="0" dirty="0" err="1">
              <a:solidFill>
                <a:schemeClr val="tx1"/>
              </a:solidFill>
            </a:rPr>
            <a:t>migração</a:t>
          </a:r>
          <a:r>
            <a:rPr lang="en-GB" sz="3200" b="0" dirty="0">
              <a:solidFill>
                <a:schemeClr val="tx1"/>
              </a:solidFill>
            </a:rPr>
            <a:t> </a:t>
          </a:r>
          <a:r>
            <a:rPr lang="en-GB" sz="3200" b="0" dirty="0" err="1">
              <a:solidFill>
                <a:schemeClr val="tx1"/>
              </a:solidFill>
            </a:rPr>
            <a:t>laboral</a:t>
          </a:r>
          <a:r>
            <a:rPr lang="en-GB" sz="3200" b="0" dirty="0">
              <a:solidFill>
                <a:schemeClr val="tx1"/>
              </a:solidFill>
            </a:rPr>
            <a:t>, </a:t>
          </a:r>
          <a:r>
            <a:rPr lang="en-GB" sz="3200" b="0" dirty="0" err="1">
              <a:solidFill>
                <a:schemeClr val="tx1"/>
              </a:solidFill>
            </a:rPr>
            <a:t>refugiados</a:t>
          </a:r>
          <a:r>
            <a:rPr lang="en-GB" sz="3200" b="0" dirty="0">
              <a:solidFill>
                <a:schemeClr val="tx1"/>
              </a:solidFill>
            </a:rPr>
            <a:t>, </a:t>
          </a:r>
          <a:r>
            <a:rPr lang="en-GB" sz="3200" b="0" dirty="0" err="1">
              <a:solidFill>
                <a:schemeClr val="tx1"/>
              </a:solidFill>
            </a:rPr>
            <a:t>jovens</a:t>
          </a:r>
          <a:r>
            <a:rPr lang="en-GB" sz="3200" b="0" dirty="0">
              <a:solidFill>
                <a:schemeClr val="tx1"/>
              </a:solidFill>
            </a:rPr>
            <a:t> </a:t>
          </a:r>
          <a:r>
            <a:rPr lang="en-GB" sz="3200" b="0" dirty="0" err="1">
              <a:solidFill>
                <a:schemeClr val="tx1"/>
              </a:solidFill>
            </a:rPr>
            <a:t>em</a:t>
          </a:r>
          <a:r>
            <a:rPr lang="en-GB" sz="3200" b="0" dirty="0">
              <a:solidFill>
                <a:schemeClr val="tx1"/>
              </a:solidFill>
            </a:rPr>
            <a:t> </a:t>
          </a:r>
          <a:r>
            <a:rPr lang="en-GB" sz="3200" b="0" dirty="0" err="1">
              <a:solidFill>
                <a:schemeClr val="tx1"/>
              </a:solidFill>
            </a:rPr>
            <a:t>abandono</a:t>
          </a:r>
          <a:r>
            <a:rPr lang="en-GB" sz="3200" b="0" dirty="0">
              <a:solidFill>
                <a:schemeClr val="tx1"/>
              </a:solidFill>
            </a:rPr>
            <a:t> escolar, </a:t>
          </a:r>
          <a:r>
            <a:rPr lang="en-GB" sz="3200" b="0" dirty="0" err="1">
              <a:solidFill>
                <a:schemeClr val="tx1"/>
              </a:solidFill>
            </a:rPr>
            <a:t>empresários</a:t>
          </a:r>
          <a:r>
            <a:rPr lang="en-GB" sz="3200" b="0" dirty="0">
              <a:solidFill>
                <a:schemeClr val="tx1"/>
              </a:solidFill>
            </a:rPr>
            <a:t>…</a:t>
          </a:r>
        </a:p>
      </dgm:t>
    </dgm:pt>
    <dgm:pt modelId="{BAF11BCB-B736-A04B-86F0-C28455D1F74C}" type="parTrans" cxnId="{89B16F59-DD92-134F-8DF1-4BA0F7EB0CB4}">
      <dgm:prSet/>
      <dgm:spPr/>
      <dgm:t>
        <a:bodyPr/>
        <a:lstStyle/>
        <a:p>
          <a:endParaRPr lang="en-GB"/>
        </a:p>
      </dgm:t>
    </dgm:pt>
    <dgm:pt modelId="{106C2466-8EDD-E840-8AEB-AD4EABD02D8B}" type="sibTrans" cxnId="{89B16F59-DD92-134F-8DF1-4BA0F7EB0CB4}">
      <dgm:prSet/>
      <dgm:spPr/>
      <dgm:t>
        <a:bodyPr/>
        <a:lstStyle/>
        <a:p>
          <a:endParaRPr lang="en-GB"/>
        </a:p>
      </dgm:t>
    </dgm:pt>
    <dgm:pt modelId="{BB5CB771-B256-F34A-8C90-7630C8E02C42}">
      <dgm:prSet custT="1"/>
      <dgm:spPr/>
      <dgm:t>
        <a:bodyPr/>
        <a:lstStyle/>
        <a:p>
          <a:pPr rtl="0"/>
          <a:r>
            <a:rPr lang="en-GB" sz="3000" dirty="0"/>
            <a:t>O </a:t>
          </a:r>
          <a:r>
            <a:rPr lang="en-GB" sz="3000" b="1" dirty="0">
              <a:solidFill>
                <a:schemeClr val="accent4"/>
              </a:solidFill>
            </a:rPr>
            <a:t>QNQ </a:t>
          </a:r>
          <a:r>
            <a:rPr lang="en-GB" sz="3000" b="1" dirty="0" err="1">
              <a:solidFill>
                <a:schemeClr val="accent4"/>
              </a:solidFill>
            </a:rPr>
            <a:t>suporta</a:t>
          </a:r>
          <a:r>
            <a:rPr lang="en-GB" sz="3000" b="1" dirty="0">
              <a:solidFill>
                <a:schemeClr val="accent4"/>
              </a:solidFill>
            </a:rPr>
            <a:t> RVCC; RVCC </a:t>
          </a:r>
          <a:r>
            <a:rPr lang="en-GB" sz="3000" b="1" dirty="0" err="1">
              <a:solidFill>
                <a:schemeClr val="accent4"/>
              </a:solidFill>
            </a:rPr>
            <a:t>suporta</a:t>
          </a:r>
          <a:r>
            <a:rPr lang="en-GB" sz="3000" b="1" dirty="0">
              <a:solidFill>
                <a:schemeClr val="accent4"/>
              </a:solidFill>
            </a:rPr>
            <a:t> QNQ</a:t>
          </a:r>
        </a:p>
      </dgm:t>
    </dgm:pt>
    <dgm:pt modelId="{DB2E0C33-4A96-4146-802B-2794BDB5425E}" type="parTrans" cxnId="{1728CDD7-17AD-C043-9239-343DE6EA2391}">
      <dgm:prSet/>
      <dgm:spPr/>
      <dgm:t>
        <a:bodyPr/>
        <a:lstStyle/>
        <a:p>
          <a:endParaRPr lang="en-GB"/>
        </a:p>
      </dgm:t>
    </dgm:pt>
    <dgm:pt modelId="{ABFB84DC-1500-9541-B13C-40A95A157A2E}" type="sibTrans" cxnId="{1728CDD7-17AD-C043-9239-343DE6EA2391}">
      <dgm:prSet/>
      <dgm:spPr/>
      <dgm:t>
        <a:bodyPr/>
        <a:lstStyle/>
        <a:p>
          <a:endParaRPr lang="en-GB"/>
        </a:p>
      </dgm:t>
    </dgm:pt>
    <dgm:pt modelId="{52D68F29-67DE-DD40-BC86-7929F4B4847C}">
      <dgm:prSet custT="1"/>
      <dgm:spPr/>
      <dgm:t>
        <a:bodyPr/>
        <a:lstStyle/>
        <a:p>
          <a:pPr rtl="0"/>
          <a:r>
            <a:rPr lang="en-GB" sz="3000" b="1" dirty="0">
              <a:solidFill>
                <a:schemeClr val="accent4"/>
              </a:solidFill>
            </a:rPr>
            <a:t>Toda a </a:t>
          </a:r>
          <a:r>
            <a:rPr lang="en-GB" sz="3000" b="1" dirty="0" err="1">
              <a:solidFill>
                <a:schemeClr val="accent4"/>
              </a:solidFill>
            </a:rPr>
            <a:t>aprendizagem</a:t>
          </a:r>
          <a:r>
            <a:rPr lang="en-GB" sz="3000" b="1" dirty="0">
              <a:solidFill>
                <a:schemeClr val="accent4"/>
              </a:solidFill>
            </a:rPr>
            <a:t> </a:t>
          </a:r>
          <a:r>
            <a:rPr lang="en-GB" sz="3000" b="1" dirty="0" err="1">
              <a:solidFill>
                <a:schemeClr val="accent4"/>
              </a:solidFill>
            </a:rPr>
            <a:t>tem</a:t>
          </a:r>
          <a:r>
            <a:rPr lang="en-GB" sz="3000" b="1" dirty="0">
              <a:solidFill>
                <a:schemeClr val="accent4"/>
              </a:solidFill>
            </a:rPr>
            <a:t> </a:t>
          </a:r>
          <a:r>
            <a:rPr lang="en-GB" sz="3000" b="1" dirty="0" err="1">
              <a:solidFill>
                <a:schemeClr val="accent4"/>
              </a:solidFill>
            </a:rPr>
            <a:t>valor</a:t>
          </a:r>
          <a:r>
            <a:rPr lang="en-GB" sz="3000" b="1" dirty="0">
              <a:solidFill>
                <a:schemeClr val="accent4"/>
              </a:solidFill>
            </a:rPr>
            <a:t> e </a:t>
          </a:r>
          <a:r>
            <a:rPr lang="en-GB" sz="3000" b="1" dirty="0" err="1">
              <a:solidFill>
                <a:schemeClr val="accent4"/>
              </a:solidFill>
            </a:rPr>
            <a:t>mérito</a:t>
          </a:r>
          <a:endParaRPr lang="en-GB" sz="3000" b="1" dirty="0">
            <a:solidFill>
              <a:schemeClr val="accent4"/>
            </a:solidFill>
          </a:endParaRPr>
        </a:p>
      </dgm:t>
    </dgm:pt>
    <dgm:pt modelId="{41E7C17B-D331-0B4E-8DA9-9BF99E08566E}" type="parTrans" cxnId="{43BBC463-3AA1-B44D-A71C-9EEAC7E0E271}">
      <dgm:prSet/>
      <dgm:spPr/>
      <dgm:t>
        <a:bodyPr/>
        <a:lstStyle/>
        <a:p>
          <a:endParaRPr lang="en-GB"/>
        </a:p>
      </dgm:t>
    </dgm:pt>
    <dgm:pt modelId="{CA90216F-C11A-9B46-B0B4-D232E5842106}" type="sibTrans" cxnId="{43BBC463-3AA1-B44D-A71C-9EEAC7E0E271}">
      <dgm:prSet/>
      <dgm:spPr/>
      <dgm:t>
        <a:bodyPr/>
        <a:lstStyle/>
        <a:p>
          <a:endParaRPr lang="en-GB"/>
        </a:p>
      </dgm:t>
    </dgm:pt>
    <dgm:pt modelId="{D3BC8A9C-F8D2-5546-AD98-6819FF8D7BAF}" type="pres">
      <dgm:prSet presAssocID="{30D5AC63-8616-4A0F-82F9-570D52B7D953}" presName="vert0" presStyleCnt="0">
        <dgm:presLayoutVars>
          <dgm:dir/>
          <dgm:animOne val="branch"/>
          <dgm:animLvl val="lvl"/>
        </dgm:presLayoutVars>
      </dgm:prSet>
      <dgm:spPr/>
    </dgm:pt>
    <dgm:pt modelId="{6DE44254-8CA8-8B43-B79B-18F908F1A7DB}" type="pres">
      <dgm:prSet presAssocID="{52D68F29-67DE-DD40-BC86-7929F4B4847C}" presName="thickLine" presStyleLbl="alignNode1" presStyleIdx="0" presStyleCnt="5"/>
      <dgm:spPr/>
    </dgm:pt>
    <dgm:pt modelId="{35F0FB86-F21C-A844-B0D6-550E137E2033}" type="pres">
      <dgm:prSet presAssocID="{52D68F29-67DE-DD40-BC86-7929F4B4847C}" presName="horz1" presStyleCnt="0"/>
      <dgm:spPr/>
    </dgm:pt>
    <dgm:pt modelId="{ABB9099A-2BFD-754A-8E2F-25EC44E4C3B5}" type="pres">
      <dgm:prSet presAssocID="{52D68F29-67DE-DD40-BC86-7929F4B4847C}" presName="tx1" presStyleLbl="revTx" presStyleIdx="0" presStyleCnt="5"/>
      <dgm:spPr/>
    </dgm:pt>
    <dgm:pt modelId="{F231A920-28F8-4144-902E-47855E0C9F83}" type="pres">
      <dgm:prSet presAssocID="{52D68F29-67DE-DD40-BC86-7929F4B4847C}" presName="vert1" presStyleCnt="0"/>
      <dgm:spPr/>
    </dgm:pt>
    <dgm:pt modelId="{4B95AC18-D9D3-F947-883C-009BDDAD76AC}" type="pres">
      <dgm:prSet presAssocID="{98053AC1-0E46-42DC-9548-B7F5CB1AD802}" presName="thickLine" presStyleLbl="alignNode1" presStyleIdx="1" presStyleCnt="5"/>
      <dgm:spPr/>
    </dgm:pt>
    <dgm:pt modelId="{D5373D55-39E8-1F46-8C42-25210081C371}" type="pres">
      <dgm:prSet presAssocID="{98053AC1-0E46-42DC-9548-B7F5CB1AD802}" presName="horz1" presStyleCnt="0"/>
      <dgm:spPr/>
    </dgm:pt>
    <dgm:pt modelId="{BA00B4CF-487E-664D-921A-7045C63A62A5}" type="pres">
      <dgm:prSet presAssocID="{98053AC1-0E46-42DC-9548-B7F5CB1AD802}" presName="tx1" presStyleLbl="revTx" presStyleIdx="1" presStyleCnt="5" custScaleY="89891"/>
      <dgm:spPr/>
    </dgm:pt>
    <dgm:pt modelId="{55691A16-C769-E248-AF0A-5AC540BC9FE0}" type="pres">
      <dgm:prSet presAssocID="{98053AC1-0E46-42DC-9548-B7F5CB1AD802}" presName="vert1" presStyleCnt="0"/>
      <dgm:spPr/>
    </dgm:pt>
    <dgm:pt modelId="{FE810F74-CEE3-7144-9DC1-1E57B0EC6D88}" type="pres">
      <dgm:prSet presAssocID="{14BD3C15-C3D1-44D7-A7EB-7E5BFB365C1B}" presName="thickLine" presStyleLbl="alignNode1" presStyleIdx="2" presStyleCnt="5"/>
      <dgm:spPr/>
    </dgm:pt>
    <dgm:pt modelId="{6152FC75-77F1-5D41-B136-575F8DFC7E1A}" type="pres">
      <dgm:prSet presAssocID="{14BD3C15-C3D1-44D7-A7EB-7E5BFB365C1B}" presName="horz1" presStyleCnt="0"/>
      <dgm:spPr/>
    </dgm:pt>
    <dgm:pt modelId="{AA37F5BB-7FF5-B345-B337-8539DBE84537}" type="pres">
      <dgm:prSet presAssocID="{14BD3C15-C3D1-44D7-A7EB-7E5BFB365C1B}" presName="tx1" presStyleLbl="revTx" presStyleIdx="2" presStyleCnt="5" custScaleY="128249"/>
      <dgm:spPr/>
    </dgm:pt>
    <dgm:pt modelId="{4624CEA9-22BA-604D-8C3B-C8E7918BABB6}" type="pres">
      <dgm:prSet presAssocID="{14BD3C15-C3D1-44D7-A7EB-7E5BFB365C1B}" presName="vert1" presStyleCnt="0"/>
      <dgm:spPr/>
    </dgm:pt>
    <dgm:pt modelId="{230708B4-6379-CE46-95BA-23D3B4444009}" type="pres">
      <dgm:prSet presAssocID="{B8AB3C47-B7A1-E548-9A5E-B58BE8C3F3CE}" presName="thickLine" presStyleLbl="alignNode1" presStyleIdx="3" presStyleCnt="5"/>
      <dgm:spPr/>
    </dgm:pt>
    <dgm:pt modelId="{5434783C-41C3-4C44-86D4-B5611375B072}" type="pres">
      <dgm:prSet presAssocID="{B8AB3C47-B7A1-E548-9A5E-B58BE8C3F3CE}" presName="horz1" presStyleCnt="0"/>
      <dgm:spPr/>
    </dgm:pt>
    <dgm:pt modelId="{CBA49D28-7937-DE47-899E-DCC80EB31177}" type="pres">
      <dgm:prSet presAssocID="{B8AB3C47-B7A1-E548-9A5E-B58BE8C3F3CE}" presName="tx1" presStyleLbl="revTx" presStyleIdx="3" presStyleCnt="5" custScaleY="152026"/>
      <dgm:spPr/>
    </dgm:pt>
    <dgm:pt modelId="{4B7B05CC-AADB-634F-99F6-3688F971385E}" type="pres">
      <dgm:prSet presAssocID="{B8AB3C47-B7A1-E548-9A5E-B58BE8C3F3CE}" presName="vert1" presStyleCnt="0"/>
      <dgm:spPr/>
    </dgm:pt>
    <dgm:pt modelId="{3D9EF6FF-4708-6E4B-BF33-EC8CB03555C1}" type="pres">
      <dgm:prSet presAssocID="{BB5CB771-B256-F34A-8C90-7630C8E02C42}" presName="thickLine" presStyleLbl="alignNode1" presStyleIdx="4" presStyleCnt="5"/>
      <dgm:spPr/>
    </dgm:pt>
    <dgm:pt modelId="{C37F7A8F-11D1-524A-BBBA-4102A390179B}" type="pres">
      <dgm:prSet presAssocID="{BB5CB771-B256-F34A-8C90-7630C8E02C42}" presName="horz1" presStyleCnt="0"/>
      <dgm:spPr/>
    </dgm:pt>
    <dgm:pt modelId="{DE2DDE20-4A90-4042-8ABD-821F2C3AA2E2}" type="pres">
      <dgm:prSet presAssocID="{BB5CB771-B256-F34A-8C90-7630C8E02C42}" presName="tx1" presStyleLbl="revTx" presStyleIdx="4" presStyleCnt="5"/>
      <dgm:spPr/>
    </dgm:pt>
    <dgm:pt modelId="{A8C58AFD-8288-8048-A49A-CE868A03A4C5}" type="pres">
      <dgm:prSet presAssocID="{BB5CB771-B256-F34A-8C90-7630C8E02C42}" presName="vert1" presStyleCnt="0"/>
      <dgm:spPr/>
    </dgm:pt>
  </dgm:ptLst>
  <dgm:cxnLst>
    <dgm:cxn modelId="{F532594E-F540-4501-825A-54549EC92DD6}" srcId="{30D5AC63-8616-4A0F-82F9-570D52B7D953}" destId="{14BD3C15-C3D1-44D7-A7EB-7E5BFB365C1B}" srcOrd="2" destOrd="0" parTransId="{E334F111-A45D-411D-86A8-ED92FE26D1FB}" sibTransId="{B2B03E46-5F78-46BD-A6E6-604EF22FA7D7}"/>
    <dgm:cxn modelId="{89B16F59-DD92-134F-8DF1-4BA0F7EB0CB4}" srcId="{30D5AC63-8616-4A0F-82F9-570D52B7D953}" destId="{B8AB3C47-B7A1-E548-9A5E-B58BE8C3F3CE}" srcOrd="3" destOrd="0" parTransId="{BAF11BCB-B736-A04B-86F0-C28455D1F74C}" sibTransId="{106C2466-8EDD-E840-8AEB-AD4EABD02D8B}"/>
    <dgm:cxn modelId="{43BBC463-3AA1-B44D-A71C-9EEAC7E0E271}" srcId="{30D5AC63-8616-4A0F-82F9-570D52B7D953}" destId="{52D68F29-67DE-DD40-BC86-7929F4B4847C}" srcOrd="0" destOrd="0" parTransId="{41E7C17B-D331-0B4E-8DA9-9BF99E08566E}" sibTransId="{CA90216F-C11A-9B46-B0B4-D232E5842106}"/>
    <dgm:cxn modelId="{E37F2E72-C84B-DB45-AC56-343B5A1B9709}" type="presOf" srcId="{B8AB3C47-B7A1-E548-9A5E-B58BE8C3F3CE}" destId="{CBA49D28-7937-DE47-899E-DCC80EB31177}" srcOrd="0" destOrd="0" presId="urn:microsoft.com/office/officeart/2008/layout/LinedList"/>
    <dgm:cxn modelId="{FC55187F-6294-DC43-BEF4-EE1C10E302D2}" type="presOf" srcId="{BB5CB771-B256-F34A-8C90-7630C8E02C42}" destId="{DE2DDE20-4A90-4042-8ABD-821F2C3AA2E2}" srcOrd="0" destOrd="0" presId="urn:microsoft.com/office/officeart/2008/layout/LinedList"/>
    <dgm:cxn modelId="{A073138E-B188-1E46-AE00-FECE318E876E}" type="presOf" srcId="{98053AC1-0E46-42DC-9548-B7F5CB1AD802}" destId="{BA00B4CF-487E-664D-921A-7045C63A62A5}" srcOrd="0" destOrd="0" presId="urn:microsoft.com/office/officeart/2008/layout/LinedList"/>
    <dgm:cxn modelId="{FB1D69A7-1F0B-C940-B78F-28039C3903A8}" type="presOf" srcId="{30D5AC63-8616-4A0F-82F9-570D52B7D953}" destId="{D3BC8A9C-F8D2-5546-AD98-6819FF8D7BAF}" srcOrd="0" destOrd="0" presId="urn:microsoft.com/office/officeart/2008/layout/LinedList"/>
    <dgm:cxn modelId="{9EF857B2-1E20-9043-84FC-45C771DCD3DB}" type="presOf" srcId="{14BD3C15-C3D1-44D7-A7EB-7E5BFB365C1B}" destId="{AA37F5BB-7FF5-B345-B337-8539DBE84537}" srcOrd="0" destOrd="0" presId="urn:microsoft.com/office/officeart/2008/layout/LinedList"/>
    <dgm:cxn modelId="{AB9A82B9-3CD6-9F48-84C9-BE57B5DF106D}" type="presOf" srcId="{52D68F29-67DE-DD40-BC86-7929F4B4847C}" destId="{ABB9099A-2BFD-754A-8E2F-25EC44E4C3B5}" srcOrd="0" destOrd="0" presId="urn:microsoft.com/office/officeart/2008/layout/LinedList"/>
    <dgm:cxn modelId="{1728CDD7-17AD-C043-9239-343DE6EA2391}" srcId="{30D5AC63-8616-4A0F-82F9-570D52B7D953}" destId="{BB5CB771-B256-F34A-8C90-7630C8E02C42}" srcOrd="4" destOrd="0" parTransId="{DB2E0C33-4A96-4146-802B-2794BDB5425E}" sibTransId="{ABFB84DC-1500-9541-B13C-40A95A157A2E}"/>
    <dgm:cxn modelId="{71C23CEE-A12A-4897-9E36-77B64B7220DB}" srcId="{30D5AC63-8616-4A0F-82F9-570D52B7D953}" destId="{98053AC1-0E46-42DC-9548-B7F5CB1AD802}" srcOrd="1" destOrd="0" parTransId="{FC5761CE-F00F-4551-9AF8-820C9CBE5452}" sibTransId="{9D3C831D-4C0D-421F-B673-74B6EAF161FA}"/>
    <dgm:cxn modelId="{F30D2D55-8F43-EE45-B746-E3A3C442BC7D}" type="presParOf" srcId="{D3BC8A9C-F8D2-5546-AD98-6819FF8D7BAF}" destId="{6DE44254-8CA8-8B43-B79B-18F908F1A7DB}" srcOrd="0" destOrd="0" presId="urn:microsoft.com/office/officeart/2008/layout/LinedList"/>
    <dgm:cxn modelId="{FD80B945-2AFB-0C40-AC59-1792E91A8933}" type="presParOf" srcId="{D3BC8A9C-F8D2-5546-AD98-6819FF8D7BAF}" destId="{35F0FB86-F21C-A844-B0D6-550E137E2033}" srcOrd="1" destOrd="0" presId="urn:microsoft.com/office/officeart/2008/layout/LinedList"/>
    <dgm:cxn modelId="{9B812673-297A-2040-BF88-D96BEE379B80}" type="presParOf" srcId="{35F0FB86-F21C-A844-B0D6-550E137E2033}" destId="{ABB9099A-2BFD-754A-8E2F-25EC44E4C3B5}" srcOrd="0" destOrd="0" presId="urn:microsoft.com/office/officeart/2008/layout/LinedList"/>
    <dgm:cxn modelId="{862E4E5B-2A5C-994E-BB29-B97060DA8A2E}" type="presParOf" srcId="{35F0FB86-F21C-A844-B0D6-550E137E2033}" destId="{F231A920-28F8-4144-902E-47855E0C9F83}" srcOrd="1" destOrd="0" presId="urn:microsoft.com/office/officeart/2008/layout/LinedList"/>
    <dgm:cxn modelId="{4F9506B7-3168-C848-8B51-B8D9C53B6665}" type="presParOf" srcId="{D3BC8A9C-F8D2-5546-AD98-6819FF8D7BAF}" destId="{4B95AC18-D9D3-F947-883C-009BDDAD76AC}" srcOrd="2" destOrd="0" presId="urn:microsoft.com/office/officeart/2008/layout/LinedList"/>
    <dgm:cxn modelId="{EAED527B-0405-0A4D-B17E-BAF92788EB84}" type="presParOf" srcId="{D3BC8A9C-F8D2-5546-AD98-6819FF8D7BAF}" destId="{D5373D55-39E8-1F46-8C42-25210081C371}" srcOrd="3" destOrd="0" presId="urn:microsoft.com/office/officeart/2008/layout/LinedList"/>
    <dgm:cxn modelId="{D6D4992B-BFD5-1A43-9052-C2375AE91096}" type="presParOf" srcId="{D5373D55-39E8-1F46-8C42-25210081C371}" destId="{BA00B4CF-487E-664D-921A-7045C63A62A5}" srcOrd="0" destOrd="0" presId="urn:microsoft.com/office/officeart/2008/layout/LinedList"/>
    <dgm:cxn modelId="{AC03ABF8-12A6-6C41-BD9A-B056D2DBA7DC}" type="presParOf" srcId="{D5373D55-39E8-1F46-8C42-25210081C371}" destId="{55691A16-C769-E248-AF0A-5AC540BC9FE0}" srcOrd="1" destOrd="0" presId="urn:microsoft.com/office/officeart/2008/layout/LinedList"/>
    <dgm:cxn modelId="{2E5A93A5-9589-934C-B3F1-9C214C3663CE}" type="presParOf" srcId="{D3BC8A9C-F8D2-5546-AD98-6819FF8D7BAF}" destId="{FE810F74-CEE3-7144-9DC1-1E57B0EC6D88}" srcOrd="4" destOrd="0" presId="urn:microsoft.com/office/officeart/2008/layout/LinedList"/>
    <dgm:cxn modelId="{BB7A34F2-B780-4C4E-BC12-44971BD827F8}" type="presParOf" srcId="{D3BC8A9C-F8D2-5546-AD98-6819FF8D7BAF}" destId="{6152FC75-77F1-5D41-B136-575F8DFC7E1A}" srcOrd="5" destOrd="0" presId="urn:microsoft.com/office/officeart/2008/layout/LinedList"/>
    <dgm:cxn modelId="{38E666B3-ECCF-2B49-AAA3-891254FBA517}" type="presParOf" srcId="{6152FC75-77F1-5D41-B136-575F8DFC7E1A}" destId="{AA37F5BB-7FF5-B345-B337-8539DBE84537}" srcOrd="0" destOrd="0" presId="urn:microsoft.com/office/officeart/2008/layout/LinedList"/>
    <dgm:cxn modelId="{71CD596B-92E0-754F-902B-F5BE6C51C1B7}" type="presParOf" srcId="{6152FC75-77F1-5D41-B136-575F8DFC7E1A}" destId="{4624CEA9-22BA-604D-8C3B-C8E7918BABB6}" srcOrd="1" destOrd="0" presId="urn:microsoft.com/office/officeart/2008/layout/LinedList"/>
    <dgm:cxn modelId="{4FBF3808-7FB7-E140-A476-B3028ED9A6EA}" type="presParOf" srcId="{D3BC8A9C-F8D2-5546-AD98-6819FF8D7BAF}" destId="{230708B4-6379-CE46-95BA-23D3B4444009}" srcOrd="6" destOrd="0" presId="urn:microsoft.com/office/officeart/2008/layout/LinedList"/>
    <dgm:cxn modelId="{DB5ECFE3-1566-7145-BF2D-2DEED1CC42D5}" type="presParOf" srcId="{D3BC8A9C-F8D2-5546-AD98-6819FF8D7BAF}" destId="{5434783C-41C3-4C44-86D4-B5611375B072}" srcOrd="7" destOrd="0" presId="urn:microsoft.com/office/officeart/2008/layout/LinedList"/>
    <dgm:cxn modelId="{9E37E6E8-4B5E-5B45-A3AE-8991A46FC272}" type="presParOf" srcId="{5434783C-41C3-4C44-86D4-B5611375B072}" destId="{CBA49D28-7937-DE47-899E-DCC80EB31177}" srcOrd="0" destOrd="0" presId="urn:microsoft.com/office/officeart/2008/layout/LinedList"/>
    <dgm:cxn modelId="{075ECE85-92E1-194B-92B5-9411B51C2F41}" type="presParOf" srcId="{5434783C-41C3-4C44-86D4-B5611375B072}" destId="{4B7B05CC-AADB-634F-99F6-3688F971385E}" srcOrd="1" destOrd="0" presId="urn:microsoft.com/office/officeart/2008/layout/LinedList"/>
    <dgm:cxn modelId="{CA6316A7-AF67-4C4D-A0C1-BDAB77752F7C}" type="presParOf" srcId="{D3BC8A9C-F8D2-5546-AD98-6819FF8D7BAF}" destId="{3D9EF6FF-4708-6E4B-BF33-EC8CB03555C1}" srcOrd="8" destOrd="0" presId="urn:microsoft.com/office/officeart/2008/layout/LinedList"/>
    <dgm:cxn modelId="{612D6AA9-4385-7143-85A1-E8F21D2B17E6}" type="presParOf" srcId="{D3BC8A9C-F8D2-5546-AD98-6819FF8D7BAF}" destId="{C37F7A8F-11D1-524A-BBBA-4102A390179B}" srcOrd="9" destOrd="0" presId="urn:microsoft.com/office/officeart/2008/layout/LinedList"/>
    <dgm:cxn modelId="{E478EE85-F418-7848-BF1E-85B6C509F105}" type="presParOf" srcId="{C37F7A8F-11D1-524A-BBBA-4102A390179B}" destId="{DE2DDE20-4A90-4042-8ABD-821F2C3AA2E2}" srcOrd="0" destOrd="0" presId="urn:microsoft.com/office/officeart/2008/layout/LinedList"/>
    <dgm:cxn modelId="{45E9EA00-F566-424D-AA20-D221CACA79E7}" type="presParOf" srcId="{C37F7A8F-11D1-524A-BBBA-4102A390179B}" destId="{A8C58AFD-8288-8048-A49A-CE868A03A4C5}" srcOrd="1" destOrd="0" presId="urn:microsoft.com/office/officeart/2008/layout/LinedList"/>
  </dgm:cxnLst>
  <dgm:bg>
    <a:solidFill>
      <a:schemeClr val="accent3">
        <a:lumMod val="20000"/>
        <a:lumOff val="80000"/>
      </a:schemeClr>
    </a:solidFill>
  </dgm:bg>
  <dgm:whole>
    <a:ln>
      <a:solidFill>
        <a:schemeClr val="accent1"/>
      </a:solidFill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BE06FC0-36AC-CE46-8EF5-1AE9C1604C35}" type="doc">
      <dgm:prSet loTypeId="urn:microsoft.com/office/officeart/2005/8/layout/bProcess4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68182243-DD74-1445-833A-28A885EB28F4}">
      <dgm:prSet phldrT="[Text]" custT="1"/>
      <dgm:spPr>
        <a:solidFill>
          <a:schemeClr val="accent4"/>
        </a:solidFill>
      </dgm:spPr>
      <dgm:t>
        <a:bodyPr/>
        <a:lstStyle/>
        <a:p>
          <a:pPr rtl="0"/>
          <a:r>
            <a:rPr lang="en-GB" sz="1600" dirty="0" err="1"/>
            <a:t>Qualificações</a:t>
          </a:r>
          <a:r>
            <a:rPr lang="en-GB" sz="1600" dirty="0"/>
            <a:t> </a:t>
          </a:r>
          <a:r>
            <a:rPr lang="en-GB" sz="1600" dirty="0" err="1"/>
            <a:t>baseadas</a:t>
          </a:r>
          <a:r>
            <a:rPr lang="en-GB" sz="1600" dirty="0"/>
            <a:t> </a:t>
          </a:r>
          <a:r>
            <a:rPr lang="en-GB" sz="1600" dirty="0" err="1"/>
            <a:t>em</a:t>
          </a:r>
          <a:r>
            <a:rPr lang="en-GB" sz="1600" dirty="0"/>
            <a:t> </a:t>
          </a:r>
          <a:r>
            <a:rPr lang="en-GB" sz="1600" dirty="0" err="1"/>
            <a:t>resultados</a:t>
          </a:r>
          <a:r>
            <a:rPr lang="en-GB" sz="1600" dirty="0"/>
            <a:t> de </a:t>
          </a:r>
          <a:r>
            <a:rPr lang="en-GB" sz="1600" dirty="0" err="1"/>
            <a:t>aprendizagem</a:t>
          </a:r>
          <a:endParaRPr lang="en-GB" sz="1600" dirty="0"/>
        </a:p>
      </dgm:t>
    </dgm:pt>
    <dgm:pt modelId="{B3DC8787-E1AC-184C-8223-C1BE7B79EBC9}" type="parTrans" cxnId="{368BEA68-004F-2B44-B6EB-A0624354CE9D}">
      <dgm:prSet/>
      <dgm:spPr/>
      <dgm:t>
        <a:bodyPr/>
        <a:lstStyle/>
        <a:p>
          <a:endParaRPr lang="en-GB"/>
        </a:p>
      </dgm:t>
    </dgm:pt>
    <dgm:pt modelId="{3449C171-6CEB-1042-8BB1-2034F1352F1F}" type="sibTrans" cxnId="{368BEA68-004F-2B44-B6EB-A0624354CE9D}">
      <dgm:prSet/>
      <dgm:spPr/>
      <dgm:t>
        <a:bodyPr/>
        <a:lstStyle/>
        <a:p>
          <a:endParaRPr lang="en-GB"/>
        </a:p>
      </dgm:t>
    </dgm:pt>
    <dgm:pt modelId="{F8720ACA-7C2C-054D-9B17-7F7FCC16512C}">
      <dgm:prSet phldrT="[Text]" custT="1"/>
      <dgm:spPr/>
      <dgm:t>
        <a:bodyPr/>
        <a:lstStyle/>
        <a:p>
          <a:pPr rtl="0"/>
          <a:r>
            <a:rPr lang="en-GB" sz="2000" dirty="0" err="1"/>
            <a:t>Fases</a:t>
          </a:r>
          <a:r>
            <a:rPr lang="en-GB" sz="2000" dirty="0"/>
            <a:t> do RVCC</a:t>
          </a:r>
        </a:p>
      </dgm:t>
    </dgm:pt>
    <dgm:pt modelId="{FC110800-E66A-A341-8023-D49E20C2888B}" type="parTrans" cxnId="{599816FF-1790-3041-B05E-BE31C5710D86}">
      <dgm:prSet/>
      <dgm:spPr/>
      <dgm:t>
        <a:bodyPr/>
        <a:lstStyle/>
        <a:p>
          <a:endParaRPr lang="en-GB"/>
        </a:p>
      </dgm:t>
    </dgm:pt>
    <dgm:pt modelId="{DF49EACA-5E98-2344-B9F1-4F3E0DF79914}" type="sibTrans" cxnId="{599816FF-1790-3041-B05E-BE31C5710D86}">
      <dgm:prSet/>
      <dgm:spPr/>
      <dgm:t>
        <a:bodyPr/>
        <a:lstStyle/>
        <a:p>
          <a:endParaRPr lang="en-GB"/>
        </a:p>
      </dgm:t>
    </dgm:pt>
    <dgm:pt modelId="{28D1C6BE-522E-1C49-A0B0-B44FFBD9A123}">
      <dgm:prSet phldrT="[Text]" custT="1"/>
      <dgm:spPr/>
      <dgm:t>
        <a:bodyPr/>
        <a:lstStyle/>
        <a:p>
          <a:pPr rtl="0"/>
          <a:r>
            <a:rPr lang="en-GB" sz="1500" dirty="0"/>
            <a:t>Se </a:t>
          </a:r>
          <a:r>
            <a:rPr lang="en-GB" sz="1500" dirty="0" err="1"/>
            <a:t>necessário</a:t>
          </a:r>
          <a:r>
            <a:rPr lang="en-GB" sz="1500" dirty="0"/>
            <a:t>: </a:t>
          </a:r>
          <a:r>
            <a:rPr lang="en-GB" sz="1500" dirty="0" err="1"/>
            <a:t>formações</a:t>
          </a:r>
          <a:r>
            <a:rPr lang="en-GB" sz="1500" dirty="0"/>
            <a:t> </a:t>
          </a:r>
          <a:r>
            <a:rPr lang="en-GB" sz="1500" dirty="0" err="1"/>
            <a:t>complementares</a:t>
          </a:r>
          <a:r>
            <a:rPr lang="en-GB" sz="1500" dirty="0"/>
            <a:t> para </a:t>
          </a:r>
          <a:r>
            <a:rPr lang="en-GB" sz="1500" dirty="0" err="1"/>
            <a:t>obter</a:t>
          </a:r>
          <a:r>
            <a:rPr lang="en-GB" sz="1500" dirty="0"/>
            <a:t> </a:t>
          </a:r>
          <a:r>
            <a:rPr lang="en-GB" sz="1500" dirty="0" err="1"/>
            <a:t>qualificação</a:t>
          </a:r>
          <a:r>
            <a:rPr lang="en-GB" sz="1500" dirty="0"/>
            <a:t> </a:t>
          </a:r>
          <a:r>
            <a:rPr lang="en-GB" sz="1500" dirty="0" err="1"/>
            <a:t>completa</a:t>
          </a:r>
          <a:endParaRPr lang="en-GB" sz="1500" dirty="0"/>
        </a:p>
      </dgm:t>
    </dgm:pt>
    <dgm:pt modelId="{D590067A-F059-674B-8E22-9C6C086C6304}" type="parTrans" cxnId="{48346564-DEAE-464C-88AD-979B6E329FC9}">
      <dgm:prSet/>
      <dgm:spPr/>
      <dgm:t>
        <a:bodyPr/>
        <a:lstStyle/>
        <a:p>
          <a:endParaRPr lang="en-GB"/>
        </a:p>
      </dgm:t>
    </dgm:pt>
    <dgm:pt modelId="{9E7018E0-87B6-5D4A-9AB4-29C5ED179237}" type="sibTrans" cxnId="{48346564-DEAE-464C-88AD-979B6E329FC9}">
      <dgm:prSet/>
      <dgm:spPr/>
      <dgm:t>
        <a:bodyPr/>
        <a:lstStyle/>
        <a:p>
          <a:endParaRPr lang="en-GB"/>
        </a:p>
      </dgm:t>
    </dgm:pt>
    <dgm:pt modelId="{425CE312-373F-B14E-B5A1-D947C4A8477B}">
      <dgm:prSet phldrT="[Text]" custT="1"/>
      <dgm:spPr/>
      <dgm:t>
        <a:bodyPr/>
        <a:lstStyle/>
        <a:p>
          <a:pPr rtl="0"/>
          <a:r>
            <a:rPr lang="en-GB" sz="1700" dirty="0" err="1"/>
            <a:t>Igualdade</a:t>
          </a:r>
          <a:r>
            <a:rPr lang="en-GB" sz="1700" dirty="0"/>
            <a:t> dos </a:t>
          </a:r>
          <a:r>
            <a:rPr lang="en-GB" sz="1700" dirty="0" err="1"/>
            <a:t>certificados</a:t>
          </a:r>
          <a:r>
            <a:rPr lang="en-GB" sz="1700" dirty="0"/>
            <a:t> / </a:t>
          </a:r>
          <a:r>
            <a:rPr lang="en-GB" sz="1700" dirty="0" err="1"/>
            <a:t>documentos</a:t>
          </a:r>
          <a:r>
            <a:rPr lang="en-GB" sz="1700" dirty="0"/>
            <a:t> de </a:t>
          </a:r>
          <a:r>
            <a:rPr lang="en-GB" sz="1700" dirty="0" err="1"/>
            <a:t>qualificação</a:t>
          </a:r>
          <a:endParaRPr lang="en-GB" sz="1700" dirty="0"/>
        </a:p>
      </dgm:t>
    </dgm:pt>
    <dgm:pt modelId="{F5E4C823-F455-7544-BB46-FD3F56E64B53}" type="parTrans" cxnId="{1BF562B7-00A1-4E46-921B-61F0A9045527}">
      <dgm:prSet/>
      <dgm:spPr/>
      <dgm:t>
        <a:bodyPr/>
        <a:lstStyle/>
        <a:p>
          <a:endParaRPr lang="en-GB"/>
        </a:p>
      </dgm:t>
    </dgm:pt>
    <dgm:pt modelId="{C825048F-FB94-7448-8825-9C91C13FE09A}" type="sibTrans" cxnId="{1BF562B7-00A1-4E46-921B-61F0A9045527}">
      <dgm:prSet/>
      <dgm:spPr/>
      <dgm:t>
        <a:bodyPr/>
        <a:lstStyle/>
        <a:p>
          <a:endParaRPr lang="en-GB"/>
        </a:p>
      </dgm:t>
    </dgm:pt>
    <dgm:pt modelId="{277E2F80-8C5E-3348-9EC6-6BA008FF4C55}">
      <dgm:prSet phldrT="[Text]" custT="1"/>
      <dgm:spPr/>
      <dgm:t>
        <a:bodyPr/>
        <a:lstStyle/>
        <a:p>
          <a:pPr rtl="0"/>
          <a:r>
            <a:rPr lang="en-GB" sz="1800" dirty="0" err="1"/>
            <a:t>Informação</a:t>
          </a:r>
          <a:r>
            <a:rPr lang="en-GB" sz="1800" dirty="0"/>
            <a:t> e </a:t>
          </a:r>
          <a:r>
            <a:rPr lang="en-GB" sz="1800" dirty="0" err="1"/>
            <a:t>orientação</a:t>
          </a:r>
          <a:r>
            <a:rPr lang="en-GB" sz="1800" dirty="0"/>
            <a:t> </a:t>
          </a:r>
          <a:r>
            <a:rPr lang="en-GB" sz="1800" dirty="0" err="1"/>
            <a:t>candidato</a:t>
          </a:r>
          <a:r>
            <a:rPr lang="en-GB" sz="1800" dirty="0"/>
            <a:t>(a)s</a:t>
          </a:r>
        </a:p>
      </dgm:t>
    </dgm:pt>
    <dgm:pt modelId="{21F818B6-8C66-2340-84C6-A08CC140E9EF}" type="parTrans" cxnId="{165DEFCF-F662-B149-AC00-89CC88624020}">
      <dgm:prSet/>
      <dgm:spPr/>
      <dgm:t>
        <a:bodyPr/>
        <a:lstStyle/>
        <a:p>
          <a:endParaRPr lang="en-GB"/>
        </a:p>
      </dgm:t>
    </dgm:pt>
    <dgm:pt modelId="{73E37D9C-6D13-4042-AD0E-866FD4C57C09}" type="sibTrans" cxnId="{165DEFCF-F662-B149-AC00-89CC88624020}">
      <dgm:prSet/>
      <dgm:spPr/>
      <dgm:t>
        <a:bodyPr/>
        <a:lstStyle/>
        <a:p>
          <a:endParaRPr lang="en-GB"/>
        </a:p>
      </dgm:t>
    </dgm:pt>
    <dgm:pt modelId="{02DF2841-1A01-A544-B1D1-EADD6713F0C0}">
      <dgm:prSet phldrT="[Text]" custT="1"/>
      <dgm:spPr>
        <a:solidFill>
          <a:schemeClr val="accent4"/>
        </a:solidFill>
      </dgm:spPr>
      <dgm:t>
        <a:bodyPr/>
        <a:lstStyle/>
        <a:p>
          <a:pPr rtl="0"/>
          <a:r>
            <a:rPr lang="en-GB" sz="1800" dirty="0" err="1"/>
            <a:t>Ligação</a:t>
          </a:r>
          <a:r>
            <a:rPr lang="en-GB" sz="1800" dirty="0"/>
            <a:t>: QNQ-Sistema de </a:t>
          </a:r>
          <a:r>
            <a:rPr lang="en-GB" sz="1800" dirty="0" err="1"/>
            <a:t>créditos</a:t>
          </a:r>
          <a:r>
            <a:rPr lang="en-GB" sz="1800" dirty="0"/>
            <a:t>-microcredenciais</a:t>
          </a:r>
        </a:p>
      </dgm:t>
    </dgm:pt>
    <dgm:pt modelId="{E1BDA179-1B2B-354E-9C14-5EFE22EF8ABF}" type="parTrans" cxnId="{15199707-AC87-764E-9C74-DABACB3D7802}">
      <dgm:prSet/>
      <dgm:spPr/>
      <dgm:t>
        <a:bodyPr/>
        <a:lstStyle/>
        <a:p>
          <a:endParaRPr lang="en-GB"/>
        </a:p>
      </dgm:t>
    </dgm:pt>
    <dgm:pt modelId="{A3F9435C-9D65-FA47-AB46-122033E64AB5}" type="sibTrans" cxnId="{15199707-AC87-764E-9C74-DABACB3D7802}">
      <dgm:prSet/>
      <dgm:spPr/>
      <dgm:t>
        <a:bodyPr/>
        <a:lstStyle/>
        <a:p>
          <a:endParaRPr lang="en-GB"/>
        </a:p>
      </dgm:t>
    </dgm:pt>
    <dgm:pt modelId="{84CE5E86-AE66-6244-8F9C-EB559C981C38}">
      <dgm:prSet phldrT="[Text]" custT="1"/>
      <dgm:spPr>
        <a:solidFill>
          <a:schemeClr val="accent4"/>
        </a:solidFill>
      </dgm:spPr>
      <dgm:t>
        <a:bodyPr/>
        <a:lstStyle/>
        <a:p>
          <a:pPr rtl="0"/>
          <a:r>
            <a:rPr lang="en-GB" sz="1800" dirty="0" err="1"/>
            <a:t>Garantia</a:t>
          </a:r>
          <a:r>
            <a:rPr lang="en-GB" sz="1800" dirty="0"/>
            <a:t> de </a:t>
          </a:r>
          <a:r>
            <a:rPr lang="en-GB" sz="1800" dirty="0" err="1"/>
            <a:t>qualidade</a:t>
          </a:r>
          <a:r>
            <a:rPr lang="en-GB" sz="1800" dirty="0"/>
            <a:t> do RVCC</a:t>
          </a:r>
        </a:p>
      </dgm:t>
    </dgm:pt>
    <dgm:pt modelId="{2FA5C4BC-1CAF-4D41-BDAF-F618C7BF58D9}" type="parTrans" cxnId="{1A1614E5-E707-E448-95D2-91CD4CE88512}">
      <dgm:prSet/>
      <dgm:spPr/>
      <dgm:t>
        <a:bodyPr/>
        <a:lstStyle/>
        <a:p>
          <a:endParaRPr lang="en-GB"/>
        </a:p>
      </dgm:t>
    </dgm:pt>
    <dgm:pt modelId="{BD8F895A-A513-C642-857F-F1548E4DD087}" type="sibTrans" cxnId="{1A1614E5-E707-E448-95D2-91CD4CE88512}">
      <dgm:prSet/>
      <dgm:spPr/>
      <dgm:t>
        <a:bodyPr/>
        <a:lstStyle/>
        <a:p>
          <a:endParaRPr lang="en-GB"/>
        </a:p>
      </dgm:t>
    </dgm:pt>
    <dgm:pt modelId="{B99E28FF-DDB8-AC4D-8631-8734B6480633}">
      <dgm:prSet phldrT="[Text]"/>
      <dgm:spPr/>
      <dgm:t>
        <a:bodyPr/>
        <a:lstStyle/>
        <a:p>
          <a:pPr rtl="0"/>
          <a:r>
            <a:rPr lang="en-GB" dirty="0" err="1"/>
            <a:t>Identificação-documentação-avaliação-certificação</a:t>
          </a:r>
          <a:endParaRPr lang="en-GB" dirty="0"/>
        </a:p>
      </dgm:t>
    </dgm:pt>
    <dgm:pt modelId="{A7207967-6F8F-F244-9AD8-01CD5CB6D842}" type="parTrans" cxnId="{B71CF12C-C4C9-F841-A13D-D1BF64528B55}">
      <dgm:prSet/>
      <dgm:spPr/>
      <dgm:t>
        <a:bodyPr/>
        <a:lstStyle/>
        <a:p>
          <a:endParaRPr lang="en-GB"/>
        </a:p>
      </dgm:t>
    </dgm:pt>
    <dgm:pt modelId="{BD52078C-D176-C14E-A1CA-1411B568ED92}" type="sibTrans" cxnId="{B71CF12C-C4C9-F841-A13D-D1BF64528B55}">
      <dgm:prSet/>
      <dgm:spPr/>
      <dgm:t>
        <a:bodyPr/>
        <a:lstStyle/>
        <a:p>
          <a:endParaRPr lang="en-GB"/>
        </a:p>
      </dgm:t>
    </dgm:pt>
    <dgm:pt modelId="{A2B6F698-2066-DF48-8627-40D605BA780F}">
      <dgm:prSet phldrT="[Text]" custT="1"/>
      <dgm:spPr/>
      <dgm:t>
        <a:bodyPr/>
        <a:lstStyle/>
        <a:p>
          <a:pPr rtl="0"/>
          <a:r>
            <a:rPr lang="en-GB" sz="2000" dirty="0" err="1"/>
            <a:t>Apelo</a:t>
          </a:r>
          <a:endParaRPr lang="en-GB" sz="2000" dirty="0"/>
        </a:p>
      </dgm:t>
    </dgm:pt>
    <dgm:pt modelId="{952C2086-892B-4C4B-9AB8-2C5039348EA7}" type="parTrans" cxnId="{E9D4AFF2-680B-D843-A41F-78C98114CC70}">
      <dgm:prSet/>
      <dgm:spPr/>
      <dgm:t>
        <a:bodyPr/>
        <a:lstStyle/>
        <a:p>
          <a:endParaRPr lang="en-GB"/>
        </a:p>
      </dgm:t>
    </dgm:pt>
    <dgm:pt modelId="{1CA4B2AA-7C1E-9E43-8B1C-4115D77D4D58}" type="sibTrans" cxnId="{E9D4AFF2-680B-D843-A41F-78C98114CC70}">
      <dgm:prSet/>
      <dgm:spPr/>
      <dgm:t>
        <a:bodyPr/>
        <a:lstStyle/>
        <a:p>
          <a:endParaRPr lang="en-GB"/>
        </a:p>
      </dgm:t>
    </dgm:pt>
    <dgm:pt modelId="{56AE07F2-4CE8-7B47-A3A5-FC3C44015377}">
      <dgm:prSet custT="1"/>
      <dgm:spPr/>
      <dgm:t>
        <a:bodyPr/>
        <a:lstStyle/>
        <a:p>
          <a:pPr rtl="0"/>
          <a:r>
            <a:rPr lang="en-GB" sz="2000" dirty="0" err="1"/>
            <a:t>Monitoria</a:t>
          </a:r>
          <a:endParaRPr lang="en-GB" sz="2000" dirty="0"/>
        </a:p>
      </dgm:t>
    </dgm:pt>
    <dgm:pt modelId="{16889075-2883-A143-BAE2-FC5AB10928CA}" type="parTrans" cxnId="{C9C60961-99D1-A444-92B5-FC3340ACD70D}">
      <dgm:prSet/>
      <dgm:spPr/>
      <dgm:t>
        <a:bodyPr/>
        <a:lstStyle/>
        <a:p>
          <a:endParaRPr lang="en-GB"/>
        </a:p>
      </dgm:t>
    </dgm:pt>
    <dgm:pt modelId="{DA4EA7EA-6634-9D4C-B53A-A22C3DB93E6E}" type="sibTrans" cxnId="{C9C60961-99D1-A444-92B5-FC3340ACD70D}">
      <dgm:prSet/>
      <dgm:spPr/>
      <dgm:t>
        <a:bodyPr/>
        <a:lstStyle/>
        <a:p>
          <a:endParaRPr lang="en-GB"/>
        </a:p>
      </dgm:t>
    </dgm:pt>
    <dgm:pt modelId="{03437AB9-34BE-8844-B307-45A7D811CF35}">
      <dgm:prSet custT="1"/>
      <dgm:spPr/>
      <dgm:t>
        <a:bodyPr/>
        <a:lstStyle/>
        <a:p>
          <a:pPr rtl="0"/>
          <a:r>
            <a:rPr lang="en-GB" sz="2000" dirty="0" err="1"/>
            <a:t>Financiamentos</a:t>
          </a:r>
          <a:r>
            <a:rPr lang="en-GB" sz="2000" dirty="0"/>
            <a:t> </a:t>
          </a:r>
          <a:r>
            <a:rPr lang="en-GB" sz="2000" dirty="0" err="1"/>
            <a:t>diversos</a:t>
          </a:r>
          <a:endParaRPr lang="en-GB" sz="2000" dirty="0"/>
        </a:p>
      </dgm:t>
    </dgm:pt>
    <dgm:pt modelId="{6CAEB6BD-9A6A-E545-B2FD-12AF5B4C7C50}" type="parTrans" cxnId="{16DF9EBC-79F4-0D47-B35C-8CE91F7FA641}">
      <dgm:prSet/>
      <dgm:spPr/>
      <dgm:t>
        <a:bodyPr/>
        <a:lstStyle/>
        <a:p>
          <a:endParaRPr lang="en-GB"/>
        </a:p>
      </dgm:t>
    </dgm:pt>
    <dgm:pt modelId="{A9902FE6-5AC7-1844-8A5F-B61C2955C4DE}" type="sibTrans" cxnId="{16DF9EBC-79F4-0D47-B35C-8CE91F7FA641}">
      <dgm:prSet/>
      <dgm:spPr/>
      <dgm:t>
        <a:bodyPr/>
        <a:lstStyle/>
        <a:p>
          <a:endParaRPr lang="en-GB"/>
        </a:p>
      </dgm:t>
    </dgm:pt>
    <dgm:pt modelId="{FEB5D350-3B4D-CF4B-A625-AA09804B386F}">
      <dgm:prSet custT="1"/>
      <dgm:spPr>
        <a:solidFill>
          <a:schemeClr val="accent4"/>
        </a:solidFill>
      </dgm:spPr>
      <dgm:t>
        <a:bodyPr/>
        <a:lstStyle/>
        <a:p>
          <a:pPr rtl="0"/>
          <a:r>
            <a:rPr lang="en-GB" sz="1800" dirty="0" err="1"/>
            <a:t>Parcerias</a:t>
          </a:r>
          <a:r>
            <a:rPr lang="en-GB" sz="1800" dirty="0"/>
            <a:t> com </a:t>
          </a:r>
          <a:r>
            <a:rPr lang="en-GB" sz="1800" dirty="0" err="1"/>
            <a:t>empresas</a:t>
          </a:r>
          <a:endParaRPr lang="en-GB" sz="1800" dirty="0"/>
        </a:p>
      </dgm:t>
    </dgm:pt>
    <dgm:pt modelId="{6A8BBD77-D4B6-5641-8010-B02D9534EE0F}" type="parTrans" cxnId="{CBAF430A-DAD6-D54D-91DD-380EA8C785D6}">
      <dgm:prSet/>
      <dgm:spPr/>
      <dgm:t>
        <a:bodyPr/>
        <a:lstStyle/>
        <a:p>
          <a:endParaRPr lang="en-GB"/>
        </a:p>
      </dgm:t>
    </dgm:pt>
    <dgm:pt modelId="{5747DA83-C49E-0B48-88C3-9E8156CB9282}" type="sibTrans" cxnId="{CBAF430A-DAD6-D54D-91DD-380EA8C785D6}">
      <dgm:prSet/>
      <dgm:spPr/>
      <dgm:t>
        <a:bodyPr/>
        <a:lstStyle/>
        <a:p>
          <a:endParaRPr lang="en-GB"/>
        </a:p>
      </dgm:t>
    </dgm:pt>
    <dgm:pt modelId="{7D10FE98-9EF6-B548-B3A7-E4A084243F7B}" type="pres">
      <dgm:prSet presAssocID="{CBE06FC0-36AC-CE46-8EF5-1AE9C1604C35}" presName="Name0" presStyleCnt="0">
        <dgm:presLayoutVars>
          <dgm:dir/>
          <dgm:resizeHandles/>
        </dgm:presLayoutVars>
      </dgm:prSet>
      <dgm:spPr/>
    </dgm:pt>
    <dgm:pt modelId="{33BE4B37-6FE5-C045-9A02-09038DC629AC}" type="pres">
      <dgm:prSet presAssocID="{68182243-DD74-1445-833A-28A885EB28F4}" presName="compNode" presStyleCnt="0"/>
      <dgm:spPr/>
    </dgm:pt>
    <dgm:pt modelId="{9E42E26E-FD16-3B45-98D4-CF8D85E1DB9C}" type="pres">
      <dgm:prSet presAssocID="{68182243-DD74-1445-833A-28A885EB28F4}" presName="dummyConnPt" presStyleCnt="0"/>
      <dgm:spPr/>
    </dgm:pt>
    <dgm:pt modelId="{F6EF03E8-236E-964C-9C5C-1A342B76F519}" type="pres">
      <dgm:prSet presAssocID="{68182243-DD74-1445-833A-28A885EB28F4}" presName="node" presStyleLbl="node1" presStyleIdx="0" presStyleCnt="12">
        <dgm:presLayoutVars>
          <dgm:bulletEnabled val="1"/>
        </dgm:presLayoutVars>
      </dgm:prSet>
      <dgm:spPr/>
    </dgm:pt>
    <dgm:pt modelId="{0870DCE5-3357-D745-AE8B-F6A1EA61A4A1}" type="pres">
      <dgm:prSet presAssocID="{3449C171-6CEB-1042-8BB1-2034F1352F1F}" presName="sibTrans" presStyleLbl="bgSibTrans2D1" presStyleIdx="0" presStyleCnt="11"/>
      <dgm:spPr/>
    </dgm:pt>
    <dgm:pt modelId="{89B0A802-80B7-2645-AC8C-285C516AC6DF}" type="pres">
      <dgm:prSet presAssocID="{02DF2841-1A01-A544-B1D1-EADD6713F0C0}" presName="compNode" presStyleCnt="0"/>
      <dgm:spPr/>
    </dgm:pt>
    <dgm:pt modelId="{A192EA09-70A0-AF49-9AAB-6EE2E3B41CE0}" type="pres">
      <dgm:prSet presAssocID="{02DF2841-1A01-A544-B1D1-EADD6713F0C0}" presName="dummyConnPt" presStyleCnt="0"/>
      <dgm:spPr/>
    </dgm:pt>
    <dgm:pt modelId="{88F5D537-92A7-E64F-A756-1CD690EC84BF}" type="pres">
      <dgm:prSet presAssocID="{02DF2841-1A01-A544-B1D1-EADD6713F0C0}" presName="node" presStyleLbl="node1" presStyleIdx="1" presStyleCnt="12">
        <dgm:presLayoutVars>
          <dgm:bulletEnabled val="1"/>
        </dgm:presLayoutVars>
      </dgm:prSet>
      <dgm:spPr/>
    </dgm:pt>
    <dgm:pt modelId="{FCD01984-56A8-9E42-8265-13A940F09C93}" type="pres">
      <dgm:prSet presAssocID="{A3F9435C-9D65-FA47-AB46-122033E64AB5}" presName="sibTrans" presStyleLbl="bgSibTrans2D1" presStyleIdx="1" presStyleCnt="11"/>
      <dgm:spPr/>
    </dgm:pt>
    <dgm:pt modelId="{0947C2ED-5A83-B543-BB85-150A3C0577D1}" type="pres">
      <dgm:prSet presAssocID="{84CE5E86-AE66-6244-8F9C-EB559C981C38}" presName="compNode" presStyleCnt="0"/>
      <dgm:spPr/>
    </dgm:pt>
    <dgm:pt modelId="{C6D9151C-B152-E14B-BB21-CE070B2E85A7}" type="pres">
      <dgm:prSet presAssocID="{84CE5E86-AE66-6244-8F9C-EB559C981C38}" presName="dummyConnPt" presStyleCnt="0"/>
      <dgm:spPr/>
    </dgm:pt>
    <dgm:pt modelId="{5F4A4A92-D1CE-B241-845E-FA83F76C4213}" type="pres">
      <dgm:prSet presAssocID="{84CE5E86-AE66-6244-8F9C-EB559C981C38}" presName="node" presStyleLbl="node1" presStyleIdx="2" presStyleCnt="12">
        <dgm:presLayoutVars>
          <dgm:bulletEnabled val="1"/>
        </dgm:presLayoutVars>
      </dgm:prSet>
      <dgm:spPr/>
    </dgm:pt>
    <dgm:pt modelId="{C83F16E1-CAAE-D949-93B9-0F61ECDE902B}" type="pres">
      <dgm:prSet presAssocID="{BD8F895A-A513-C642-857F-F1548E4DD087}" presName="sibTrans" presStyleLbl="bgSibTrans2D1" presStyleIdx="2" presStyleCnt="11"/>
      <dgm:spPr/>
    </dgm:pt>
    <dgm:pt modelId="{35FFC60A-5C76-8042-BAB5-6385A73F7ECE}" type="pres">
      <dgm:prSet presAssocID="{FEB5D350-3B4D-CF4B-A625-AA09804B386F}" presName="compNode" presStyleCnt="0"/>
      <dgm:spPr/>
    </dgm:pt>
    <dgm:pt modelId="{D1971079-A171-C34C-93CD-9B1170AE06EB}" type="pres">
      <dgm:prSet presAssocID="{FEB5D350-3B4D-CF4B-A625-AA09804B386F}" presName="dummyConnPt" presStyleCnt="0"/>
      <dgm:spPr/>
    </dgm:pt>
    <dgm:pt modelId="{5525F15A-DA97-8445-8566-C961B01273F0}" type="pres">
      <dgm:prSet presAssocID="{FEB5D350-3B4D-CF4B-A625-AA09804B386F}" presName="node" presStyleLbl="node1" presStyleIdx="3" presStyleCnt="12">
        <dgm:presLayoutVars>
          <dgm:bulletEnabled val="1"/>
        </dgm:presLayoutVars>
      </dgm:prSet>
      <dgm:spPr/>
    </dgm:pt>
    <dgm:pt modelId="{BF7426C9-B458-994C-8931-B813B0AAD4DC}" type="pres">
      <dgm:prSet presAssocID="{5747DA83-C49E-0B48-88C3-9E8156CB9282}" presName="sibTrans" presStyleLbl="bgSibTrans2D1" presStyleIdx="3" presStyleCnt="11"/>
      <dgm:spPr/>
    </dgm:pt>
    <dgm:pt modelId="{C535F020-6F26-F641-A30E-5FDC751D1BD8}" type="pres">
      <dgm:prSet presAssocID="{F8720ACA-7C2C-054D-9B17-7F7FCC16512C}" presName="compNode" presStyleCnt="0"/>
      <dgm:spPr/>
    </dgm:pt>
    <dgm:pt modelId="{84442037-5C82-984F-A0B1-0F668DA54C6E}" type="pres">
      <dgm:prSet presAssocID="{F8720ACA-7C2C-054D-9B17-7F7FCC16512C}" presName="dummyConnPt" presStyleCnt="0"/>
      <dgm:spPr/>
    </dgm:pt>
    <dgm:pt modelId="{CB304CBC-3524-DA49-9D02-EE7935F83A2A}" type="pres">
      <dgm:prSet presAssocID="{F8720ACA-7C2C-054D-9B17-7F7FCC16512C}" presName="node" presStyleLbl="node1" presStyleIdx="4" presStyleCnt="12">
        <dgm:presLayoutVars>
          <dgm:bulletEnabled val="1"/>
        </dgm:presLayoutVars>
      </dgm:prSet>
      <dgm:spPr/>
    </dgm:pt>
    <dgm:pt modelId="{95E03C7D-0973-9941-BA92-1A8DB15810B7}" type="pres">
      <dgm:prSet presAssocID="{DF49EACA-5E98-2344-B9F1-4F3E0DF79914}" presName="sibTrans" presStyleLbl="bgSibTrans2D1" presStyleIdx="4" presStyleCnt="11"/>
      <dgm:spPr/>
    </dgm:pt>
    <dgm:pt modelId="{060B766E-31BB-694A-B11A-1DDB861028E6}" type="pres">
      <dgm:prSet presAssocID="{28D1C6BE-522E-1C49-A0B0-B44FFBD9A123}" presName="compNode" presStyleCnt="0"/>
      <dgm:spPr/>
    </dgm:pt>
    <dgm:pt modelId="{01676DA9-78A5-6E49-80F4-A868931D7EE5}" type="pres">
      <dgm:prSet presAssocID="{28D1C6BE-522E-1C49-A0B0-B44FFBD9A123}" presName="dummyConnPt" presStyleCnt="0"/>
      <dgm:spPr/>
    </dgm:pt>
    <dgm:pt modelId="{A982A348-B813-9842-9575-81C2752DC0CD}" type="pres">
      <dgm:prSet presAssocID="{28D1C6BE-522E-1C49-A0B0-B44FFBD9A123}" presName="node" presStyleLbl="node1" presStyleIdx="5" presStyleCnt="12">
        <dgm:presLayoutVars>
          <dgm:bulletEnabled val="1"/>
        </dgm:presLayoutVars>
      </dgm:prSet>
      <dgm:spPr/>
    </dgm:pt>
    <dgm:pt modelId="{0EB485FC-7854-0B44-AA62-05CA737E6A9D}" type="pres">
      <dgm:prSet presAssocID="{9E7018E0-87B6-5D4A-9AB4-29C5ED179237}" presName="sibTrans" presStyleLbl="bgSibTrans2D1" presStyleIdx="5" presStyleCnt="11"/>
      <dgm:spPr/>
    </dgm:pt>
    <dgm:pt modelId="{75FE409B-B99F-814E-A11B-4E9EFCFC37F6}" type="pres">
      <dgm:prSet presAssocID="{425CE312-373F-B14E-B5A1-D947C4A8477B}" presName="compNode" presStyleCnt="0"/>
      <dgm:spPr/>
    </dgm:pt>
    <dgm:pt modelId="{B8442F99-41A9-DE49-B896-5198C8A8B09B}" type="pres">
      <dgm:prSet presAssocID="{425CE312-373F-B14E-B5A1-D947C4A8477B}" presName="dummyConnPt" presStyleCnt="0"/>
      <dgm:spPr/>
    </dgm:pt>
    <dgm:pt modelId="{9EB59A46-D2C0-D448-8C15-FE2305322D3E}" type="pres">
      <dgm:prSet presAssocID="{425CE312-373F-B14E-B5A1-D947C4A8477B}" presName="node" presStyleLbl="node1" presStyleIdx="6" presStyleCnt="12">
        <dgm:presLayoutVars>
          <dgm:bulletEnabled val="1"/>
        </dgm:presLayoutVars>
      </dgm:prSet>
      <dgm:spPr/>
    </dgm:pt>
    <dgm:pt modelId="{3F7836A9-BE94-DD4A-BB9D-89877596F2C7}" type="pres">
      <dgm:prSet presAssocID="{C825048F-FB94-7448-8825-9C91C13FE09A}" presName="sibTrans" presStyleLbl="bgSibTrans2D1" presStyleIdx="6" presStyleCnt="11"/>
      <dgm:spPr/>
    </dgm:pt>
    <dgm:pt modelId="{A800F7E5-D26D-7541-AA3D-3E41C36C7F47}" type="pres">
      <dgm:prSet presAssocID="{277E2F80-8C5E-3348-9EC6-6BA008FF4C55}" presName="compNode" presStyleCnt="0"/>
      <dgm:spPr/>
    </dgm:pt>
    <dgm:pt modelId="{F5CF9D29-1ADB-F14C-9425-FB7C8311BC1F}" type="pres">
      <dgm:prSet presAssocID="{277E2F80-8C5E-3348-9EC6-6BA008FF4C55}" presName="dummyConnPt" presStyleCnt="0"/>
      <dgm:spPr/>
    </dgm:pt>
    <dgm:pt modelId="{8214AF0A-7D83-F047-83D3-7DCC1A95D42D}" type="pres">
      <dgm:prSet presAssocID="{277E2F80-8C5E-3348-9EC6-6BA008FF4C55}" presName="node" presStyleLbl="node1" presStyleIdx="7" presStyleCnt="12">
        <dgm:presLayoutVars>
          <dgm:bulletEnabled val="1"/>
        </dgm:presLayoutVars>
      </dgm:prSet>
      <dgm:spPr/>
    </dgm:pt>
    <dgm:pt modelId="{B4EF0157-EB98-3944-AE90-A1555B53D819}" type="pres">
      <dgm:prSet presAssocID="{73E37D9C-6D13-4042-AD0E-866FD4C57C09}" presName="sibTrans" presStyleLbl="bgSibTrans2D1" presStyleIdx="7" presStyleCnt="11"/>
      <dgm:spPr/>
    </dgm:pt>
    <dgm:pt modelId="{BC50B332-2661-CE4E-BBBC-6AA13C71FF05}" type="pres">
      <dgm:prSet presAssocID="{B99E28FF-DDB8-AC4D-8631-8734B6480633}" presName="compNode" presStyleCnt="0"/>
      <dgm:spPr/>
    </dgm:pt>
    <dgm:pt modelId="{3B10E421-1F75-3E40-9DB3-021F6493FC0E}" type="pres">
      <dgm:prSet presAssocID="{B99E28FF-DDB8-AC4D-8631-8734B6480633}" presName="dummyConnPt" presStyleCnt="0"/>
      <dgm:spPr/>
    </dgm:pt>
    <dgm:pt modelId="{68F0192A-7458-C545-A1C9-9FBB1FA5986F}" type="pres">
      <dgm:prSet presAssocID="{B99E28FF-DDB8-AC4D-8631-8734B6480633}" presName="node" presStyleLbl="node1" presStyleIdx="8" presStyleCnt="12">
        <dgm:presLayoutVars>
          <dgm:bulletEnabled val="1"/>
        </dgm:presLayoutVars>
      </dgm:prSet>
      <dgm:spPr/>
    </dgm:pt>
    <dgm:pt modelId="{8CA606CF-9776-8B40-ADEF-238B36038C47}" type="pres">
      <dgm:prSet presAssocID="{BD52078C-D176-C14E-A1CA-1411B568ED92}" presName="sibTrans" presStyleLbl="bgSibTrans2D1" presStyleIdx="8" presStyleCnt="11"/>
      <dgm:spPr/>
    </dgm:pt>
    <dgm:pt modelId="{7E1E441A-BF49-8946-B44B-9C21DC5226BA}" type="pres">
      <dgm:prSet presAssocID="{A2B6F698-2066-DF48-8627-40D605BA780F}" presName="compNode" presStyleCnt="0"/>
      <dgm:spPr/>
    </dgm:pt>
    <dgm:pt modelId="{C63EB447-5468-914D-AEDD-83B76597E5FA}" type="pres">
      <dgm:prSet presAssocID="{A2B6F698-2066-DF48-8627-40D605BA780F}" presName="dummyConnPt" presStyleCnt="0"/>
      <dgm:spPr/>
    </dgm:pt>
    <dgm:pt modelId="{8FFAB85F-ABAF-1C4E-9A82-E7F6EC45DB1E}" type="pres">
      <dgm:prSet presAssocID="{A2B6F698-2066-DF48-8627-40D605BA780F}" presName="node" presStyleLbl="node1" presStyleIdx="9" presStyleCnt="12">
        <dgm:presLayoutVars>
          <dgm:bulletEnabled val="1"/>
        </dgm:presLayoutVars>
      </dgm:prSet>
      <dgm:spPr/>
    </dgm:pt>
    <dgm:pt modelId="{5E8BDAD9-1F95-CA46-8DD3-ADD3EAFD3081}" type="pres">
      <dgm:prSet presAssocID="{1CA4B2AA-7C1E-9E43-8B1C-4115D77D4D58}" presName="sibTrans" presStyleLbl="bgSibTrans2D1" presStyleIdx="9" presStyleCnt="11"/>
      <dgm:spPr/>
    </dgm:pt>
    <dgm:pt modelId="{40644B47-A1D8-A942-9ACC-336D0A73D180}" type="pres">
      <dgm:prSet presAssocID="{56AE07F2-4CE8-7B47-A3A5-FC3C44015377}" presName="compNode" presStyleCnt="0"/>
      <dgm:spPr/>
    </dgm:pt>
    <dgm:pt modelId="{F6C48ECD-A0CD-5742-BEF6-16DA01292E4B}" type="pres">
      <dgm:prSet presAssocID="{56AE07F2-4CE8-7B47-A3A5-FC3C44015377}" presName="dummyConnPt" presStyleCnt="0"/>
      <dgm:spPr/>
    </dgm:pt>
    <dgm:pt modelId="{5E131EE3-F2C3-324C-9E9C-67B4FAEF4915}" type="pres">
      <dgm:prSet presAssocID="{56AE07F2-4CE8-7B47-A3A5-FC3C44015377}" presName="node" presStyleLbl="node1" presStyleIdx="10" presStyleCnt="12">
        <dgm:presLayoutVars>
          <dgm:bulletEnabled val="1"/>
        </dgm:presLayoutVars>
      </dgm:prSet>
      <dgm:spPr/>
    </dgm:pt>
    <dgm:pt modelId="{C7FA3596-86DA-E541-AD52-8AEE65C78D95}" type="pres">
      <dgm:prSet presAssocID="{DA4EA7EA-6634-9D4C-B53A-A22C3DB93E6E}" presName="sibTrans" presStyleLbl="bgSibTrans2D1" presStyleIdx="10" presStyleCnt="11"/>
      <dgm:spPr/>
    </dgm:pt>
    <dgm:pt modelId="{A74A1C07-7648-AD44-8169-9A00F440733F}" type="pres">
      <dgm:prSet presAssocID="{03437AB9-34BE-8844-B307-45A7D811CF35}" presName="compNode" presStyleCnt="0"/>
      <dgm:spPr/>
    </dgm:pt>
    <dgm:pt modelId="{92F831B8-06B5-0A45-BD4B-AD56DC111C7C}" type="pres">
      <dgm:prSet presAssocID="{03437AB9-34BE-8844-B307-45A7D811CF35}" presName="dummyConnPt" presStyleCnt="0"/>
      <dgm:spPr/>
    </dgm:pt>
    <dgm:pt modelId="{FDF14EB5-5965-B042-8423-0A9CDB70C2DF}" type="pres">
      <dgm:prSet presAssocID="{03437AB9-34BE-8844-B307-45A7D811CF35}" presName="node" presStyleLbl="node1" presStyleIdx="11" presStyleCnt="12">
        <dgm:presLayoutVars>
          <dgm:bulletEnabled val="1"/>
        </dgm:presLayoutVars>
      </dgm:prSet>
      <dgm:spPr/>
    </dgm:pt>
  </dgm:ptLst>
  <dgm:cxnLst>
    <dgm:cxn modelId="{FD4EBE00-D85E-CA41-9B5F-6D5CB97507B9}" type="presOf" srcId="{BD52078C-D176-C14E-A1CA-1411B568ED92}" destId="{8CA606CF-9776-8B40-ADEF-238B36038C47}" srcOrd="0" destOrd="0" presId="urn:microsoft.com/office/officeart/2005/8/layout/bProcess4"/>
    <dgm:cxn modelId="{15199707-AC87-764E-9C74-DABACB3D7802}" srcId="{CBE06FC0-36AC-CE46-8EF5-1AE9C1604C35}" destId="{02DF2841-1A01-A544-B1D1-EADD6713F0C0}" srcOrd="1" destOrd="0" parTransId="{E1BDA179-1B2B-354E-9C14-5EFE22EF8ABF}" sibTransId="{A3F9435C-9D65-FA47-AB46-122033E64AB5}"/>
    <dgm:cxn modelId="{CBAF430A-DAD6-D54D-91DD-380EA8C785D6}" srcId="{CBE06FC0-36AC-CE46-8EF5-1AE9C1604C35}" destId="{FEB5D350-3B4D-CF4B-A625-AA09804B386F}" srcOrd="3" destOrd="0" parTransId="{6A8BBD77-D4B6-5641-8010-B02D9534EE0F}" sibTransId="{5747DA83-C49E-0B48-88C3-9E8156CB9282}"/>
    <dgm:cxn modelId="{0F7F4E1C-7B6D-F44A-BBBA-26CA52BCC042}" type="presOf" srcId="{03437AB9-34BE-8844-B307-45A7D811CF35}" destId="{FDF14EB5-5965-B042-8423-0A9CDB70C2DF}" srcOrd="0" destOrd="0" presId="urn:microsoft.com/office/officeart/2005/8/layout/bProcess4"/>
    <dgm:cxn modelId="{20B2201E-2022-B34B-BD5F-3F0CB343E20B}" type="presOf" srcId="{CBE06FC0-36AC-CE46-8EF5-1AE9C1604C35}" destId="{7D10FE98-9EF6-B548-B3A7-E4A084243F7B}" srcOrd="0" destOrd="0" presId="urn:microsoft.com/office/officeart/2005/8/layout/bProcess4"/>
    <dgm:cxn modelId="{74335824-6863-4B49-B23F-DBF67C2ECA39}" type="presOf" srcId="{DF49EACA-5E98-2344-B9F1-4F3E0DF79914}" destId="{95E03C7D-0973-9941-BA92-1A8DB15810B7}" srcOrd="0" destOrd="0" presId="urn:microsoft.com/office/officeart/2005/8/layout/bProcess4"/>
    <dgm:cxn modelId="{B71CF12C-C4C9-F841-A13D-D1BF64528B55}" srcId="{CBE06FC0-36AC-CE46-8EF5-1AE9C1604C35}" destId="{B99E28FF-DDB8-AC4D-8631-8734B6480633}" srcOrd="8" destOrd="0" parTransId="{A7207967-6F8F-F244-9AD8-01CD5CB6D842}" sibTransId="{BD52078C-D176-C14E-A1CA-1411B568ED92}"/>
    <dgm:cxn modelId="{8B06DE40-536D-A146-9F40-3D1751988842}" type="presOf" srcId="{C825048F-FB94-7448-8825-9C91C13FE09A}" destId="{3F7836A9-BE94-DD4A-BB9D-89877596F2C7}" srcOrd="0" destOrd="0" presId="urn:microsoft.com/office/officeart/2005/8/layout/bProcess4"/>
    <dgm:cxn modelId="{9F6FD649-CC19-7C4D-910D-283E3C9ECA31}" type="presOf" srcId="{BD8F895A-A513-C642-857F-F1548E4DD087}" destId="{C83F16E1-CAAE-D949-93B9-0F61ECDE902B}" srcOrd="0" destOrd="0" presId="urn:microsoft.com/office/officeart/2005/8/layout/bProcess4"/>
    <dgm:cxn modelId="{DC2F3D52-6831-644F-8BC7-786D310A1551}" type="presOf" srcId="{B99E28FF-DDB8-AC4D-8631-8734B6480633}" destId="{68F0192A-7458-C545-A1C9-9FBB1FA5986F}" srcOrd="0" destOrd="0" presId="urn:microsoft.com/office/officeart/2005/8/layout/bProcess4"/>
    <dgm:cxn modelId="{C3823E56-7400-C145-8CAC-F6274356C25B}" type="presOf" srcId="{3449C171-6CEB-1042-8BB1-2034F1352F1F}" destId="{0870DCE5-3357-D745-AE8B-F6A1EA61A4A1}" srcOrd="0" destOrd="0" presId="urn:microsoft.com/office/officeart/2005/8/layout/bProcess4"/>
    <dgm:cxn modelId="{50228A5F-7708-BB4B-B1CE-958A1BF51593}" type="presOf" srcId="{A2B6F698-2066-DF48-8627-40D605BA780F}" destId="{8FFAB85F-ABAF-1C4E-9A82-E7F6EC45DB1E}" srcOrd="0" destOrd="0" presId="urn:microsoft.com/office/officeart/2005/8/layout/bProcess4"/>
    <dgm:cxn modelId="{C9C60961-99D1-A444-92B5-FC3340ACD70D}" srcId="{CBE06FC0-36AC-CE46-8EF5-1AE9C1604C35}" destId="{56AE07F2-4CE8-7B47-A3A5-FC3C44015377}" srcOrd="10" destOrd="0" parTransId="{16889075-2883-A143-BAE2-FC5AB10928CA}" sibTransId="{DA4EA7EA-6634-9D4C-B53A-A22C3DB93E6E}"/>
    <dgm:cxn modelId="{48346564-DEAE-464C-88AD-979B6E329FC9}" srcId="{CBE06FC0-36AC-CE46-8EF5-1AE9C1604C35}" destId="{28D1C6BE-522E-1C49-A0B0-B44FFBD9A123}" srcOrd="5" destOrd="0" parTransId="{D590067A-F059-674B-8E22-9C6C086C6304}" sibTransId="{9E7018E0-87B6-5D4A-9AB4-29C5ED179237}"/>
    <dgm:cxn modelId="{9FBB4366-8F90-6B41-A852-32D61B6ACAAA}" type="presOf" srcId="{84CE5E86-AE66-6244-8F9C-EB559C981C38}" destId="{5F4A4A92-D1CE-B241-845E-FA83F76C4213}" srcOrd="0" destOrd="0" presId="urn:microsoft.com/office/officeart/2005/8/layout/bProcess4"/>
    <dgm:cxn modelId="{368BEA68-004F-2B44-B6EB-A0624354CE9D}" srcId="{CBE06FC0-36AC-CE46-8EF5-1AE9C1604C35}" destId="{68182243-DD74-1445-833A-28A885EB28F4}" srcOrd="0" destOrd="0" parTransId="{B3DC8787-E1AC-184C-8223-C1BE7B79EBC9}" sibTransId="{3449C171-6CEB-1042-8BB1-2034F1352F1F}"/>
    <dgm:cxn modelId="{D7EC4A7B-10EA-B946-A864-F2695E90CD39}" type="presOf" srcId="{28D1C6BE-522E-1C49-A0B0-B44FFBD9A123}" destId="{A982A348-B813-9842-9575-81C2752DC0CD}" srcOrd="0" destOrd="0" presId="urn:microsoft.com/office/officeart/2005/8/layout/bProcess4"/>
    <dgm:cxn modelId="{E9F33495-AEBA-8E46-ADB2-EBB310C1FF21}" type="presOf" srcId="{56AE07F2-4CE8-7B47-A3A5-FC3C44015377}" destId="{5E131EE3-F2C3-324C-9E9C-67B4FAEF4915}" srcOrd="0" destOrd="0" presId="urn:microsoft.com/office/officeart/2005/8/layout/bProcess4"/>
    <dgm:cxn modelId="{15EE389C-8460-9548-BF75-1330388BA43F}" type="presOf" srcId="{68182243-DD74-1445-833A-28A885EB28F4}" destId="{F6EF03E8-236E-964C-9C5C-1A342B76F519}" srcOrd="0" destOrd="0" presId="urn:microsoft.com/office/officeart/2005/8/layout/bProcess4"/>
    <dgm:cxn modelId="{643B929C-C718-AD4F-9070-FE8D8B4B0A23}" type="presOf" srcId="{73E37D9C-6D13-4042-AD0E-866FD4C57C09}" destId="{B4EF0157-EB98-3944-AE90-A1555B53D819}" srcOrd="0" destOrd="0" presId="urn:microsoft.com/office/officeart/2005/8/layout/bProcess4"/>
    <dgm:cxn modelId="{D69ABAAA-9B6A-EA44-95A3-9BCD0BAA491A}" type="presOf" srcId="{FEB5D350-3B4D-CF4B-A625-AA09804B386F}" destId="{5525F15A-DA97-8445-8566-C961B01273F0}" srcOrd="0" destOrd="0" presId="urn:microsoft.com/office/officeart/2005/8/layout/bProcess4"/>
    <dgm:cxn modelId="{9D80B6B0-2FA8-8F49-B112-F8B896900E5C}" type="presOf" srcId="{9E7018E0-87B6-5D4A-9AB4-29C5ED179237}" destId="{0EB485FC-7854-0B44-AA62-05CA737E6A9D}" srcOrd="0" destOrd="0" presId="urn:microsoft.com/office/officeart/2005/8/layout/bProcess4"/>
    <dgm:cxn modelId="{298762B3-1346-BE4A-895D-227E5ED41D83}" type="presOf" srcId="{1CA4B2AA-7C1E-9E43-8B1C-4115D77D4D58}" destId="{5E8BDAD9-1F95-CA46-8DD3-ADD3EAFD3081}" srcOrd="0" destOrd="0" presId="urn:microsoft.com/office/officeart/2005/8/layout/bProcess4"/>
    <dgm:cxn modelId="{1BF562B7-00A1-4E46-921B-61F0A9045527}" srcId="{CBE06FC0-36AC-CE46-8EF5-1AE9C1604C35}" destId="{425CE312-373F-B14E-B5A1-D947C4A8477B}" srcOrd="6" destOrd="0" parTransId="{F5E4C823-F455-7544-BB46-FD3F56E64B53}" sibTransId="{C825048F-FB94-7448-8825-9C91C13FE09A}"/>
    <dgm:cxn modelId="{16DF9EBC-79F4-0D47-B35C-8CE91F7FA641}" srcId="{CBE06FC0-36AC-CE46-8EF5-1AE9C1604C35}" destId="{03437AB9-34BE-8844-B307-45A7D811CF35}" srcOrd="11" destOrd="0" parTransId="{6CAEB6BD-9A6A-E545-B2FD-12AF5B4C7C50}" sibTransId="{A9902FE6-5AC7-1844-8A5F-B61C2955C4DE}"/>
    <dgm:cxn modelId="{9CDCC9C3-EE22-1046-A9CE-49CB623967B0}" type="presOf" srcId="{425CE312-373F-B14E-B5A1-D947C4A8477B}" destId="{9EB59A46-D2C0-D448-8C15-FE2305322D3E}" srcOrd="0" destOrd="0" presId="urn:microsoft.com/office/officeart/2005/8/layout/bProcess4"/>
    <dgm:cxn modelId="{165DEFCF-F662-B149-AC00-89CC88624020}" srcId="{CBE06FC0-36AC-CE46-8EF5-1AE9C1604C35}" destId="{277E2F80-8C5E-3348-9EC6-6BA008FF4C55}" srcOrd="7" destOrd="0" parTransId="{21F818B6-8C66-2340-84C6-A08CC140E9EF}" sibTransId="{73E37D9C-6D13-4042-AD0E-866FD4C57C09}"/>
    <dgm:cxn modelId="{1A1614E5-E707-E448-95D2-91CD4CE88512}" srcId="{CBE06FC0-36AC-CE46-8EF5-1AE9C1604C35}" destId="{84CE5E86-AE66-6244-8F9C-EB559C981C38}" srcOrd="2" destOrd="0" parTransId="{2FA5C4BC-1CAF-4D41-BDAF-F618C7BF58D9}" sibTransId="{BD8F895A-A513-C642-857F-F1548E4DD087}"/>
    <dgm:cxn modelId="{9146DBE6-3A19-2B42-9B37-680F13D133F4}" type="presOf" srcId="{5747DA83-C49E-0B48-88C3-9E8156CB9282}" destId="{BF7426C9-B458-994C-8931-B813B0AAD4DC}" srcOrd="0" destOrd="0" presId="urn:microsoft.com/office/officeart/2005/8/layout/bProcess4"/>
    <dgm:cxn modelId="{016E68EC-9B2D-AB4F-A3A1-8C3D05B76652}" type="presOf" srcId="{277E2F80-8C5E-3348-9EC6-6BA008FF4C55}" destId="{8214AF0A-7D83-F047-83D3-7DCC1A95D42D}" srcOrd="0" destOrd="0" presId="urn:microsoft.com/office/officeart/2005/8/layout/bProcess4"/>
    <dgm:cxn modelId="{E9D4AFF2-680B-D843-A41F-78C98114CC70}" srcId="{CBE06FC0-36AC-CE46-8EF5-1AE9C1604C35}" destId="{A2B6F698-2066-DF48-8627-40D605BA780F}" srcOrd="9" destOrd="0" parTransId="{952C2086-892B-4C4B-9AB8-2C5039348EA7}" sibTransId="{1CA4B2AA-7C1E-9E43-8B1C-4115D77D4D58}"/>
    <dgm:cxn modelId="{BD1325F4-F5E9-0245-BB81-20748A1C1D2A}" type="presOf" srcId="{DA4EA7EA-6634-9D4C-B53A-A22C3DB93E6E}" destId="{C7FA3596-86DA-E541-AD52-8AEE65C78D95}" srcOrd="0" destOrd="0" presId="urn:microsoft.com/office/officeart/2005/8/layout/bProcess4"/>
    <dgm:cxn modelId="{22D684F4-DF4A-4E4A-9C05-CF0118904D75}" type="presOf" srcId="{A3F9435C-9D65-FA47-AB46-122033E64AB5}" destId="{FCD01984-56A8-9E42-8265-13A940F09C93}" srcOrd="0" destOrd="0" presId="urn:microsoft.com/office/officeart/2005/8/layout/bProcess4"/>
    <dgm:cxn modelId="{CFAB66F6-D646-EC46-86BF-B0219D7709CA}" type="presOf" srcId="{02DF2841-1A01-A544-B1D1-EADD6713F0C0}" destId="{88F5D537-92A7-E64F-A756-1CD690EC84BF}" srcOrd="0" destOrd="0" presId="urn:microsoft.com/office/officeart/2005/8/layout/bProcess4"/>
    <dgm:cxn modelId="{EA65E9FC-F923-A94E-AD02-82C3C9DB9E28}" type="presOf" srcId="{F8720ACA-7C2C-054D-9B17-7F7FCC16512C}" destId="{CB304CBC-3524-DA49-9D02-EE7935F83A2A}" srcOrd="0" destOrd="0" presId="urn:microsoft.com/office/officeart/2005/8/layout/bProcess4"/>
    <dgm:cxn modelId="{599816FF-1790-3041-B05E-BE31C5710D86}" srcId="{CBE06FC0-36AC-CE46-8EF5-1AE9C1604C35}" destId="{F8720ACA-7C2C-054D-9B17-7F7FCC16512C}" srcOrd="4" destOrd="0" parTransId="{FC110800-E66A-A341-8023-D49E20C2888B}" sibTransId="{DF49EACA-5E98-2344-B9F1-4F3E0DF79914}"/>
    <dgm:cxn modelId="{5811437A-986A-9244-AE80-D01F9580299B}" type="presParOf" srcId="{7D10FE98-9EF6-B548-B3A7-E4A084243F7B}" destId="{33BE4B37-6FE5-C045-9A02-09038DC629AC}" srcOrd="0" destOrd="0" presId="urn:microsoft.com/office/officeart/2005/8/layout/bProcess4"/>
    <dgm:cxn modelId="{FE8157F6-BF74-E844-8838-AED840680A09}" type="presParOf" srcId="{33BE4B37-6FE5-C045-9A02-09038DC629AC}" destId="{9E42E26E-FD16-3B45-98D4-CF8D85E1DB9C}" srcOrd="0" destOrd="0" presId="urn:microsoft.com/office/officeart/2005/8/layout/bProcess4"/>
    <dgm:cxn modelId="{DF7227C6-1486-5C4A-97C6-70766EFBDEAA}" type="presParOf" srcId="{33BE4B37-6FE5-C045-9A02-09038DC629AC}" destId="{F6EF03E8-236E-964C-9C5C-1A342B76F519}" srcOrd="1" destOrd="0" presId="urn:microsoft.com/office/officeart/2005/8/layout/bProcess4"/>
    <dgm:cxn modelId="{D2DCB5EC-1006-AC41-957C-A7961D867C06}" type="presParOf" srcId="{7D10FE98-9EF6-B548-B3A7-E4A084243F7B}" destId="{0870DCE5-3357-D745-AE8B-F6A1EA61A4A1}" srcOrd="1" destOrd="0" presId="urn:microsoft.com/office/officeart/2005/8/layout/bProcess4"/>
    <dgm:cxn modelId="{512A3D17-A735-5C43-8FF3-E1DC695470D3}" type="presParOf" srcId="{7D10FE98-9EF6-B548-B3A7-E4A084243F7B}" destId="{89B0A802-80B7-2645-AC8C-285C516AC6DF}" srcOrd="2" destOrd="0" presId="urn:microsoft.com/office/officeart/2005/8/layout/bProcess4"/>
    <dgm:cxn modelId="{F0E31338-ED37-9043-B1C1-5F77140FF226}" type="presParOf" srcId="{89B0A802-80B7-2645-AC8C-285C516AC6DF}" destId="{A192EA09-70A0-AF49-9AAB-6EE2E3B41CE0}" srcOrd="0" destOrd="0" presId="urn:microsoft.com/office/officeart/2005/8/layout/bProcess4"/>
    <dgm:cxn modelId="{639CBDAE-513E-2747-9749-9AD5EF9F8162}" type="presParOf" srcId="{89B0A802-80B7-2645-AC8C-285C516AC6DF}" destId="{88F5D537-92A7-E64F-A756-1CD690EC84BF}" srcOrd="1" destOrd="0" presId="urn:microsoft.com/office/officeart/2005/8/layout/bProcess4"/>
    <dgm:cxn modelId="{1AB57659-752F-FF4C-AC05-A85892626587}" type="presParOf" srcId="{7D10FE98-9EF6-B548-B3A7-E4A084243F7B}" destId="{FCD01984-56A8-9E42-8265-13A940F09C93}" srcOrd="3" destOrd="0" presId="urn:microsoft.com/office/officeart/2005/8/layout/bProcess4"/>
    <dgm:cxn modelId="{9055E224-2BCA-7446-8C5E-821845CDA39C}" type="presParOf" srcId="{7D10FE98-9EF6-B548-B3A7-E4A084243F7B}" destId="{0947C2ED-5A83-B543-BB85-150A3C0577D1}" srcOrd="4" destOrd="0" presId="urn:microsoft.com/office/officeart/2005/8/layout/bProcess4"/>
    <dgm:cxn modelId="{98C72ED5-A88B-A74A-87A3-F1B261EC6371}" type="presParOf" srcId="{0947C2ED-5A83-B543-BB85-150A3C0577D1}" destId="{C6D9151C-B152-E14B-BB21-CE070B2E85A7}" srcOrd="0" destOrd="0" presId="urn:microsoft.com/office/officeart/2005/8/layout/bProcess4"/>
    <dgm:cxn modelId="{738EE6CA-DCC8-CB4B-BD07-DF34FADC5422}" type="presParOf" srcId="{0947C2ED-5A83-B543-BB85-150A3C0577D1}" destId="{5F4A4A92-D1CE-B241-845E-FA83F76C4213}" srcOrd="1" destOrd="0" presId="urn:microsoft.com/office/officeart/2005/8/layout/bProcess4"/>
    <dgm:cxn modelId="{823F400F-5B33-624F-9A36-998FCC8B1A58}" type="presParOf" srcId="{7D10FE98-9EF6-B548-B3A7-E4A084243F7B}" destId="{C83F16E1-CAAE-D949-93B9-0F61ECDE902B}" srcOrd="5" destOrd="0" presId="urn:microsoft.com/office/officeart/2005/8/layout/bProcess4"/>
    <dgm:cxn modelId="{8135C5C6-0C5F-3D40-A9FC-7FB6AD74A58E}" type="presParOf" srcId="{7D10FE98-9EF6-B548-B3A7-E4A084243F7B}" destId="{35FFC60A-5C76-8042-BAB5-6385A73F7ECE}" srcOrd="6" destOrd="0" presId="urn:microsoft.com/office/officeart/2005/8/layout/bProcess4"/>
    <dgm:cxn modelId="{55B94CDD-0E40-4948-B0B5-197C083F770C}" type="presParOf" srcId="{35FFC60A-5C76-8042-BAB5-6385A73F7ECE}" destId="{D1971079-A171-C34C-93CD-9B1170AE06EB}" srcOrd="0" destOrd="0" presId="urn:microsoft.com/office/officeart/2005/8/layout/bProcess4"/>
    <dgm:cxn modelId="{F2473882-E676-1D47-965D-7B731D9AF33E}" type="presParOf" srcId="{35FFC60A-5C76-8042-BAB5-6385A73F7ECE}" destId="{5525F15A-DA97-8445-8566-C961B01273F0}" srcOrd="1" destOrd="0" presId="urn:microsoft.com/office/officeart/2005/8/layout/bProcess4"/>
    <dgm:cxn modelId="{423A89EF-F5AD-A242-971C-21A10EEE770F}" type="presParOf" srcId="{7D10FE98-9EF6-B548-B3A7-E4A084243F7B}" destId="{BF7426C9-B458-994C-8931-B813B0AAD4DC}" srcOrd="7" destOrd="0" presId="urn:microsoft.com/office/officeart/2005/8/layout/bProcess4"/>
    <dgm:cxn modelId="{5F59865D-5513-B149-9025-0B53146CC7EB}" type="presParOf" srcId="{7D10FE98-9EF6-B548-B3A7-E4A084243F7B}" destId="{C535F020-6F26-F641-A30E-5FDC751D1BD8}" srcOrd="8" destOrd="0" presId="urn:microsoft.com/office/officeart/2005/8/layout/bProcess4"/>
    <dgm:cxn modelId="{7EC7AD17-0811-4F4C-A816-F027DC435E83}" type="presParOf" srcId="{C535F020-6F26-F641-A30E-5FDC751D1BD8}" destId="{84442037-5C82-984F-A0B1-0F668DA54C6E}" srcOrd="0" destOrd="0" presId="urn:microsoft.com/office/officeart/2005/8/layout/bProcess4"/>
    <dgm:cxn modelId="{060AEA5A-353D-7843-9316-4FC4443327D2}" type="presParOf" srcId="{C535F020-6F26-F641-A30E-5FDC751D1BD8}" destId="{CB304CBC-3524-DA49-9D02-EE7935F83A2A}" srcOrd="1" destOrd="0" presId="urn:microsoft.com/office/officeart/2005/8/layout/bProcess4"/>
    <dgm:cxn modelId="{9B070129-1C82-7F44-BB56-9BB19FCDA838}" type="presParOf" srcId="{7D10FE98-9EF6-B548-B3A7-E4A084243F7B}" destId="{95E03C7D-0973-9941-BA92-1A8DB15810B7}" srcOrd="9" destOrd="0" presId="urn:microsoft.com/office/officeart/2005/8/layout/bProcess4"/>
    <dgm:cxn modelId="{46BCAFC6-4804-844B-AFEA-4BB8AD277711}" type="presParOf" srcId="{7D10FE98-9EF6-B548-B3A7-E4A084243F7B}" destId="{060B766E-31BB-694A-B11A-1DDB861028E6}" srcOrd="10" destOrd="0" presId="urn:microsoft.com/office/officeart/2005/8/layout/bProcess4"/>
    <dgm:cxn modelId="{B22D8EC0-AFAC-EC43-8529-309F379CAFDC}" type="presParOf" srcId="{060B766E-31BB-694A-B11A-1DDB861028E6}" destId="{01676DA9-78A5-6E49-80F4-A868931D7EE5}" srcOrd="0" destOrd="0" presId="urn:microsoft.com/office/officeart/2005/8/layout/bProcess4"/>
    <dgm:cxn modelId="{6F3C84C5-48FD-A341-A5E2-FAB4D0391737}" type="presParOf" srcId="{060B766E-31BB-694A-B11A-1DDB861028E6}" destId="{A982A348-B813-9842-9575-81C2752DC0CD}" srcOrd="1" destOrd="0" presId="urn:microsoft.com/office/officeart/2005/8/layout/bProcess4"/>
    <dgm:cxn modelId="{3C95308A-8B57-434D-B9ED-F58767B5C50F}" type="presParOf" srcId="{7D10FE98-9EF6-B548-B3A7-E4A084243F7B}" destId="{0EB485FC-7854-0B44-AA62-05CA737E6A9D}" srcOrd="11" destOrd="0" presId="urn:microsoft.com/office/officeart/2005/8/layout/bProcess4"/>
    <dgm:cxn modelId="{E7CB8508-D42C-234F-8429-D70DDBEED403}" type="presParOf" srcId="{7D10FE98-9EF6-B548-B3A7-E4A084243F7B}" destId="{75FE409B-B99F-814E-A11B-4E9EFCFC37F6}" srcOrd="12" destOrd="0" presId="urn:microsoft.com/office/officeart/2005/8/layout/bProcess4"/>
    <dgm:cxn modelId="{CA1E0D5B-63FA-E740-BF3E-0B5EA6E6B227}" type="presParOf" srcId="{75FE409B-B99F-814E-A11B-4E9EFCFC37F6}" destId="{B8442F99-41A9-DE49-B896-5198C8A8B09B}" srcOrd="0" destOrd="0" presId="urn:microsoft.com/office/officeart/2005/8/layout/bProcess4"/>
    <dgm:cxn modelId="{1C8B3DD1-5C2C-734A-9B63-6BF7FE82AA40}" type="presParOf" srcId="{75FE409B-B99F-814E-A11B-4E9EFCFC37F6}" destId="{9EB59A46-D2C0-D448-8C15-FE2305322D3E}" srcOrd="1" destOrd="0" presId="urn:microsoft.com/office/officeart/2005/8/layout/bProcess4"/>
    <dgm:cxn modelId="{318E6BAD-B24F-BD4D-AF13-90B8711A4464}" type="presParOf" srcId="{7D10FE98-9EF6-B548-B3A7-E4A084243F7B}" destId="{3F7836A9-BE94-DD4A-BB9D-89877596F2C7}" srcOrd="13" destOrd="0" presId="urn:microsoft.com/office/officeart/2005/8/layout/bProcess4"/>
    <dgm:cxn modelId="{AEEB827C-014D-4D4A-9202-25B324D6FA8A}" type="presParOf" srcId="{7D10FE98-9EF6-B548-B3A7-E4A084243F7B}" destId="{A800F7E5-D26D-7541-AA3D-3E41C36C7F47}" srcOrd="14" destOrd="0" presId="urn:microsoft.com/office/officeart/2005/8/layout/bProcess4"/>
    <dgm:cxn modelId="{03D7D5D1-69E7-324E-87B8-A0116F3EC4E7}" type="presParOf" srcId="{A800F7E5-D26D-7541-AA3D-3E41C36C7F47}" destId="{F5CF9D29-1ADB-F14C-9425-FB7C8311BC1F}" srcOrd="0" destOrd="0" presId="urn:microsoft.com/office/officeart/2005/8/layout/bProcess4"/>
    <dgm:cxn modelId="{FB6F0868-DA7A-3748-9115-3006FDC04807}" type="presParOf" srcId="{A800F7E5-D26D-7541-AA3D-3E41C36C7F47}" destId="{8214AF0A-7D83-F047-83D3-7DCC1A95D42D}" srcOrd="1" destOrd="0" presId="urn:microsoft.com/office/officeart/2005/8/layout/bProcess4"/>
    <dgm:cxn modelId="{63DF9DDB-A783-CB44-8E92-5638FEA8A14B}" type="presParOf" srcId="{7D10FE98-9EF6-B548-B3A7-E4A084243F7B}" destId="{B4EF0157-EB98-3944-AE90-A1555B53D819}" srcOrd="15" destOrd="0" presId="urn:microsoft.com/office/officeart/2005/8/layout/bProcess4"/>
    <dgm:cxn modelId="{137AF169-5D0A-7C48-83E6-405A374C176C}" type="presParOf" srcId="{7D10FE98-9EF6-B548-B3A7-E4A084243F7B}" destId="{BC50B332-2661-CE4E-BBBC-6AA13C71FF05}" srcOrd="16" destOrd="0" presId="urn:microsoft.com/office/officeart/2005/8/layout/bProcess4"/>
    <dgm:cxn modelId="{18EB99E2-FC83-BE47-A1D4-DCE1E50FD88B}" type="presParOf" srcId="{BC50B332-2661-CE4E-BBBC-6AA13C71FF05}" destId="{3B10E421-1F75-3E40-9DB3-021F6493FC0E}" srcOrd="0" destOrd="0" presId="urn:microsoft.com/office/officeart/2005/8/layout/bProcess4"/>
    <dgm:cxn modelId="{2698C502-504D-4349-8E8F-CF90DE44FFBC}" type="presParOf" srcId="{BC50B332-2661-CE4E-BBBC-6AA13C71FF05}" destId="{68F0192A-7458-C545-A1C9-9FBB1FA5986F}" srcOrd="1" destOrd="0" presId="urn:microsoft.com/office/officeart/2005/8/layout/bProcess4"/>
    <dgm:cxn modelId="{D2FD1A76-9905-E142-A51D-5FD1E71BF791}" type="presParOf" srcId="{7D10FE98-9EF6-B548-B3A7-E4A084243F7B}" destId="{8CA606CF-9776-8B40-ADEF-238B36038C47}" srcOrd="17" destOrd="0" presId="urn:microsoft.com/office/officeart/2005/8/layout/bProcess4"/>
    <dgm:cxn modelId="{838BCD9E-C6FB-9F4B-9720-F0AC4CBC5730}" type="presParOf" srcId="{7D10FE98-9EF6-B548-B3A7-E4A084243F7B}" destId="{7E1E441A-BF49-8946-B44B-9C21DC5226BA}" srcOrd="18" destOrd="0" presId="urn:microsoft.com/office/officeart/2005/8/layout/bProcess4"/>
    <dgm:cxn modelId="{8D2E9551-EB8E-6647-8F5E-C51070D50327}" type="presParOf" srcId="{7E1E441A-BF49-8946-B44B-9C21DC5226BA}" destId="{C63EB447-5468-914D-AEDD-83B76597E5FA}" srcOrd="0" destOrd="0" presId="urn:microsoft.com/office/officeart/2005/8/layout/bProcess4"/>
    <dgm:cxn modelId="{6F50FA02-A2E4-E845-ABB7-DC94145EC774}" type="presParOf" srcId="{7E1E441A-BF49-8946-B44B-9C21DC5226BA}" destId="{8FFAB85F-ABAF-1C4E-9A82-E7F6EC45DB1E}" srcOrd="1" destOrd="0" presId="urn:microsoft.com/office/officeart/2005/8/layout/bProcess4"/>
    <dgm:cxn modelId="{2FCDE951-B6F9-534F-A49D-FC4BED2AB4D4}" type="presParOf" srcId="{7D10FE98-9EF6-B548-B3A7-E4A084243F7B}" destId="{5E8BDAD9-1F95-CA46-8DD3-ADD3EAFD3081}" srcOrd="19" destOrd="0" presId="urn:microsoft.com/office/officeart/2005/8/layout/bProcess4"/>
    <dgm:cxn modelId="{4290D4B7-F985-0949-9B9E-F40129759981}" type="presParOf" srcId="{7D10FE98-9EF6-B548-B3A7-E4A084243F7B}" destId="{40644B47-A1D8-A942-9ACC-336D0A73D180}" srcOrd="20" destOrd="0" presId="urn:microsoft.com/office/officeart/2005/8/layout/bProcess4"/>
    <dgm:cxn modelId="{C594DE6A-CA1C-8746-8E13-5717235E38B4}" type="presParOf" srcId="{40644B47-A1D8-A942-9ACC-336D0A73D180}" destId="{F6C48ECD-A0CD-5742-BEF6-16DA01292E4B}" srcOrd="0" destOrd="0" presId="urn:microsoft.com/office/officeart/2005/8/layout/bProcess4"/>
    <dgm:cxn modelId="{DF698656-4958-8A42-8208-83F712420806}" type="presParOf" srcId="{40644B47-A1D8-A942-9ACC-336D0A73D180}" destId="{5E131EE3-F2C3-324C-9E9C-67B4FAEF4915}" srcOrd="1" destOrd="0" presId="urn:microsoft.com/office/officeart/2005/8/layout/bProcess4"/>
    <dgm:cxn modelId="{DA08BF11-938C-984A-848D-59A7CE56CBC7}" type="presParOf" srcId="{7D10FE98-9EF6-B548-B3A7-E4A084243F7B}" destId="{C7FA3596-86DA-E541-AD52-8AEE65C78D95}" srcOrd="21" destOrd="0" presId="urn:microsoft.com/office/officeart/2005/8/layout/bProcess4"/>
    <dgm:cxn modelId="{0DDB7760-1EA2-D24E-ABA8-EE1F141F0295}" type="presParOf" srcId="{7D10FE98-9EF6-B548-B3A7-E4A084243F7B}" destId="{A74A1C07-7648-AD44-8169-9A00F440733F}" srcOrd="22" destOrd="0" presId="urn:microsoft.com/office/officeart/2005/8/layout/bProcess4"/>
    <dgm:cxn modelId="{834D4E1D-6093-3546-B8AA-7D6B9CB9953F}" type="presParOf" srcId="{A74A1C07-7648-AD44-8169-9A00F440733F}" destId="{92F831B8-06B5-0A45-BD4B-AD56DC111C7C}" srcOrd="0" destOrd="0" presId="urn:microsoft.com/office/officeart/2005/8/layout/bProcess4"/>
    <dgm:cxn modelId="{AF5249F4-924A-9D4D-81DD-D3021E8F8CEA}" type="presParOf" srcId="{A74A1C07-7648-AD44-8169-9A00F440733F}" destId="{FDF14EB5-5965-B042-8423-0A9CDB70C2DF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33A1B90-2603-8A41-A898-6FF6FE676CD9}" type="doc">
      <dgm:prSet loTypeId="urn:microsoft.com/office/officeart/2005/8/layout/arrow5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FEF69D7B-1529-4643-AE7D-0C3BC2F1D500}">
      <dgm:prSet phldrT="[Text]"/>
      <dgm:spPr/>
      <dgm:t>
        <a:bodyPr/>
        <a:lstStyle/>
        <a:p>
          <a:pPr rtl="0"/>
          <a:r>
            <a:rPr lang="en-GB" dirty="0" err="1"/>
            <a:t>Trabalho</a:t>
          </a:r>
          <a:endParaRPr lang="en-GB" dirty="0"/>
        </a:p>
        <a:p>
          <a:pPr rtl="0"/>
          <a:r>
            <a:rPr lang="en-GB" dirty="0" err="1"/>
            <a:t>Emprego</a:t>
          </a:r>
          <a:endParaRPr lang="en-GB" dirty="0"/>
        </a:p>
        <a:p>
          <a:pPr rtl="0"/>
          <a:r>
            <a:rPr lang="en-GB" dirty="0" err="1"/>
            <a:t>Atividades</a:t>
          </a:r>
          <a:endParaRPr lang="en-GB" dirty="0"/>
        </a:p>
      </dgm:t>
    </dgm:pt>
    <dgm:pt modelId="{D1C43624-EA5B-CE4E-9D17-826CC6591F1D}" type="parTrans" cxnId="{49832B76-B624-8549-9D76-72FC0B9561B7}">
      <dgm:prSet/>
      <dgm:spPr/>
      <dgm:t>
        <a:bodyPr/>
        <a:lstStyle/>
        <a:p>
          <a:endParaRPr lang="en-GB"/>
        </a:p>
      </dgm:t>
    </dgm:pt>
    <dgm:pt modelId="{A8F4F482-50B5-BD48-BCFA-88FC43C18875}" type="sibTrans" cxnId="{49832B76-B624-8549-9D76-72FC0B9561B7}">
      <dgm:prSet/>
      <dgm:spPr/>
      <dgm:t>
        <a:bodyPr/>
        <a:lstStyle/>
        <a:p>
          <a:endParaRPr lang="en-GB"/>
        </a:p>
      </dgm:t>
    </dgm:pt>
    <dgm:pt modelId="{332B79BF-D3F3-2C4F-BBDF-BFCFD5409531}">
      <dgm:prSet phldrT="[Text]"/>
      <dgm:spPr/>
      <dgm:t>
        <a:bodyPr/>
        <a:lstStyle/>
        <a:p>
          <a:pPr rtl="0"/>
          <a:r>
            <a:rPr lang="en-GB" dirty="0" err="1"/>
            <a:t>Desenvolvimento</a:t>
          </a:r>
          <a:r>
            <a:rPr lang="en-GB" dirty="0"/>
            <a:t> de </a:t>
          </a:r>
          <a:r>
            <a:rPr lang="en-GB" dirty="0" err="1"/>
            <a:t>competências</a:t>
          </a:r>
          <a:r>
            <a:rPr lang="en-GB" dirty="0"/>
            <a:t> (</a:t>
          </a:r>
          <a:r>
            <a:rPr lang="en-GB" dirty="0" err="1"/>
            <a:t>educação</a:t>
          </a:r>
          <a:r>
            <a:rPr lang="en-GB" dirty="0"/>
            <a:t>, </a:t>
          </a:r>
          <a:r>
            <a:rPr lang="en-GB" dirty="0" err="1"/>
            <a:t>formação</a:t>
          </a:r>
          <a:r>
            <a:rPr lang="en-GB" dirty="0"/>
            <a:t> </a:t>
          </a:r>
          <a:r>
            <a:rPr lang="en-GB" dirty="0" err="1"/>
            <a:t>inicial</a:t>
          </a:r>
          <a:r>
            <a:rPr lang="en-GB" dirty="0"/>
            <a:t>, ALV)</a:t>
          </a:r>
        </a:p>
      </dgm:t>
    </dgm:pt>
    <dgm:pt modelId="{06FD4503-1D61-F54E-BC82-9163FE28D7A1}" type="parTrans" cxnId="{25A9A5BB-CFE8-9D43-8175-F0F5702B98BD}">
      <dgm:prSet/>
      <dgm:spPr/>
      <dgm:t>
        <a:bodyPr/>
        <a:lstStyle/>
        <a:p>
          <a:endParaRPr lang="en-GB"/>
        </a:p>
      </dgm:t>
    </dgm:pt>
    <dgm:pt modelId="{98D9C982-4659-634D-9854-2F3E5352E4FE}" type="sibTrans" cxnId="{25A9A5BB-CFE8-9D43-8175-F0F5702B98BD}">
      <dgm:prSet/>
      <dgm:spPr/>
      <dgm:t>
        <a:bodyPr/>
        <a:lstStyle/>
        <a:p>
          <a:endParaRPr lang="en-GB"/>
        </a:p>
      </dgm:t>
    </dgm:pt>
    <dgm:pt modelId="{F98BEBFD-99A4-624E-99D9-9BD22F0B87FB}" type="pres">
      <dgm:prSet presAssocID="{233A1B90-2603-8A41-A898-6FF6FE676CD9}" presName="diagram" presStyleCnt="0">
        <dgm:presLayoutVars>
          <dgm:dir/>
          <dgm:resizeHandles val="exact"/>
        </dgm:presLayoutVars>
      </dgm:prSet>
      <dgm:spPr/>
    </dgm:pt>
    <dgm:pt modelId="{A4CCA3EB-01F6-BB41-84C4-2EC33BEE1F67}" type="pres">
      <dgm:prSet presAssocID="{FEF69D7B-1529-4643-AE7D-0C3BC2F1D500}" presName="arrow" presStyleLbl="node1" presStyleIdx="0" presStyleCnt="2">
        <dgm:presLayoutVars>
          <dgm:bulletEnabled val="1"/>
        </dgm:presLayoutVars>
      </dgm:prSet>
      <dgm:spPr/>
    </dgm:pt>
    <dgm:pt modelId="{9C4CA781-C190-3A49-9E48-6C4F1EA77C30}" type="pres">
      <dgm:prSet presAssocID="{332B79BF-D3F3-2C4F-BBDF-BFCFD5409531}" presName="arrow" presStyleLbl="node1" presStyleIdx="1" presStyleCnt="2">
        <dgm:presLayoutVars>
          <dgm:bulletEnabled val="1"/>
        </dgm:presLayoutVars>
      </dgm:prSet>
      <dgm:spPr/>
    </dgm:pt>
  </dgm:ptLst>
  <dgm:cxnLst>
    <dgm:cxn modelId="{20C86E51-26E2-CC4B-9C8B-71F4826E7EE7}" type="presOf" srcId="{233A1B90-2603-8A41-A898-6FF6FE676CD9}" destId="{F98BEBFD-99A4-624E-99D9-9BD22F0B87FB}" srcOrd="0" destOrd="0" presId="urn:microsoft.com/office/officeart/2005/8/layout/arrow5"/>
    <dgm:cxn modelId="{13FF9763-C6E3-2E4E-9F1A-ECD8DC976751}" type="presOf" srcId="{FEF69D7B-1529-4643-AE7D-0C3BC2F1D500}" destId="{A4CCA3EB-01F6-BB41-84C4-2EC33BEE1F67}" srcOrd="0" destOrd="0" presId="urn:microsoft.com/office/officeart/2005/8/layout/arrow5"/>
    <dgm:cxn modelId="{49832B76-B624-8549-9D76-72FC0B9561B7}" srcId="{233A1B90-2603-8A41-A898-6FF6FE676CD9}" destId="{FEF69D7B-1529-4643-AE7D-0C3BC2F1D500}" srcOrd="0" destOrd="0" parTransId="{D1C43624-EA5B-CE4E-9D17-826CC6591F1D}" sibTransId="{A8F4F482-50B5-BD48-BCFA-88FC43C18875}"/>
    <dgm:cxn modelId="{7B48AC88-8E54-6D47-9B50-8B77B864C23A}" type="presOf" srcId="{332B79BF-D3F3-2C4F-BBDF-BFCFD5409531}" destId="{9C4CA781-C190-3A49-9E48-6C4F1EA77C30}" srcOrd="0" destOrd="0" presId="urn:microsoft.com/office/officeart/2005/8/layout/arrow5"/>
    <dgm:cxn modelId="{25A9A5BB-CFE8-9D43-8175-F0F5702B98BD}" srcId="{233A1B90-2603-8A41-A898-6FF6FE676CD9}" destId="{332B79BF-D3F3-2C4F-BBDF-BFCFD5409531}" srcOrd="1" destOrd="0" parTransId="{06FD4503-1D61-F54E-BC82-9163FE28D7A1}" sibTransId="{98D9C982-4659-634D-9854-2F3E5352E4FE}"/>
    <dgm:cxn modelId="{C28A0D93-DFCE-4D4D-BAAA-3AFDC9D312AD}" type="presParOf" srcId="{F98BEBFD-99A4-624E-99D9-9BD22F0B87FB}" destId="{A4CCA3EB-01F6-BB41-84C4-2EC33BEE1F67}" srcOrd="0" destOrd="0" presId="urn:microsoft.com/office/officeart/2005/8/layout/arrow5"/>
    <dgm:cxn modelId="{91CAEB20-A2E3-0F4C-8CD5-7F8C4DC93E14}" type="presParOf" srcId="{F98BEBFD-99A4-624E-99D9-9BD22F0B87FB}" destId="{9C4CA781-C190-3A49-9E48-6C4F1EA77C30}" srcOrd="1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DD01F58-BC92-4FC0-A505-E6776E9C646D}" type="doc">
      <dgm:prSet loTypeId="urn:microsoft.com/office/officeart/2005/8/layout/hierarchy1" loCatId="hierarchy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5E87BC73-FB82-48B9-88C0-7B1BA61D11C4}">
      <dgm:prSet custT="1"/>
      <dgm:spPr/>
      <dgm:t>
        <a:bodyPr/>
        <a:lstStyle/>
        <a:p>
          <a:r>
            <a:rPr lang="en-GB" sz="2400" b="0" i="0" dirty="0"/>
            <a:t>O </a:t>
          </a:r>
          <a:r>
            <a:rPr lang="en-GB" sz="2400" b="1" i="0" dirty="0" err="1"/>
            <a:t>reconhecimento</a:t>
          </a:r>
          <a:r>
            <a:rPr lang="en-GB" sz="2400" b="1" i="0" dirty="0"/>
            <a:t> da </a:t>
          </a:r>
          <a:r>
            <a:rPr lang="en-GB" sz="2400" b="1" i="0" dirty="0" err="1"/>
            <a:t>aprendizagem</a:t>
          </a:r>
          <a:r>
            <a:rPr lang="en-GB" sz="2400" b="1" i="0" dirty="0"/>
            <a:t> </a:t>
          </a:r>
          <a:r>
            <a:rPr lang="en-GB" sz="2400" b="1" i="0" dirty="0" err="1"/>
            <a:t>prévia</a:t>
          </a:r>
          <a:r>
            <a:rPr lang="en-GB" sz="2400" b="1" i="0" dirty="0"/>
            <a:t> (RPL = RVCC = RCA) </a:t>
          </a:r>
          <a:r>
            <a:rPr lang="en-GB" sz="2400" b="0" i="0" dirty="0" err="1"/>
            <a:t>é</a:t>
          </a:r>
          <a:r>
            <a:rPr lang="en-GB" sz="2400" b="0" i="0" dirty="0"/>
            <a:t> um </a:t>
          </a:r>
          <a:r>
            <a:rPr lang="en-GB" sz="2400" b="0" i="0" dirty="0" err="1"/>
            <a:t>processo</a:t>
          </a:r>
          <a:r>
            <a:rPr lang="en-GB" sz="2400" b="0" i="0" dirty="0"/>
            <a:t> de </a:t>
          </a:r>
          <a:r>
            <a:rPr lang="en-GB" sz="2400" b="0" i="0" dirty="0" err="1"/>
            <a:t>identificação</a:t>
          </a:r>
          <a:r>
            <a:rPr lang="en-GB" sz="2400" b="0" i="0" dirty="0"/>
            <a:t>, </a:t>
          </a:r>
          <a:r>
            <a:rPr lang="en-GB" sz="2400" b="0" i="0" dirty="0" err="1"/>
            <a:t>documentação</a:t>
          </a:r>
          <a:r>
            <a:rPr lang="en-GB" sz="2400" b="0" i="0" dirty="0"/>
            <a:t>, </a:t>
          </a:r>
          <a:r>
            <a:rPr lang="en-GB" sz="2400" b="0" i="0" dirty="0" err="1"/>
            <a:t>avaliação</a:t>
          </a:r>
          <a:r>
            <a:rPr lang="en-GB" sz="2400" b="0" i="0" dirty="0"/>
            <a:t> e </a:t>
          </a:r>
          <a:r>
            <a:rPr lang="en-GB" sz="2400" b="0" i="0" dirty="0" err="1"/>
            <a:t>certificação</a:t>
          </a:r>
          <a:r>
            <a:rPr lang="en-GB" sz="2400" b="0" i="0" dirty="0"/>
            <a:t> dos </a:t>
          </a:r>
          <a:r>
            <a:rPr lang="en-GB" sz="2400" b="0" i="0" dirty="0" err="1"/>
            <a:t>resultados</a:t>
          </a:r>
          <a:r>
            <a:rPr lang="en-GB" sz="2400" b="0" i="0" dirty="0"/>
            <a:t> da </a:t>
          </a:r>
          <a:r>
            <a:rPr lang="en-GB" sz="2400" b="0" i="0" dirty="0" err="1"/>
            <a:t>aprendizagem</a:t>
          </a:r>
          <a:r>
            <a:rPr lang="en-GB" sz="2400" b="0" i="0" dirty="0"/>
            <a:t> formal, </a:t>
          </a:r>
          <a:r>
            <a:rPr lang="en-GB" sz="2400" b="0" i="0" dirty="0" err="1"/>
            <a:t>não</a:t>
          </a:r>
          <a:r>
            <a:rPr lang="en-GB" sz="2400" b="0" i="0" dirty="0"/>
            <a:t> formal e informal face </a:t>
          </a:r>
          <a:r>
            <a:rPr lang="en-GB" sz="2400" b="0" i="0" dirty="0" err="1"/>
            <a:t>às</a:t>
          </a:r>
          <a:r>
            <a:rPr lang="en-GB" sz="2400" b="0" i="0" dirty="0"/>
            <a:t> </a:t>
          </a:r>
          <a:r>
            <a:rPr lang="en-GB" sz="2400" b="0" i="0" dirty="0" err="1"/>
            <a:t>normas</a:t>
          </a:r>
          <a:r>
            <a:rPr lang="en-GB" sz="2400" b="0" i="0" dirty="0"/>
            <a:t> / </a:t>
          </a:r>
          <a:r>
            <a:rPr lang="en-GB" sz="2400" b="0" i="0" dirty="0" err="1"/>
            <a:t>referenciais</a:t>
          </a:r>
          <a:r>
            <a:rPr lang="en-GB" sz="2400" b="0" i="0" dirty="0"/>
            <a:t> </a:t>
          </a:r>
          <a:r>
            <a:rPr lang="en-GB" sz="2400" b="0" i="0" dirty="0" err="1"/>
            <a:t>utilizadas</a:t>
          </a:r>
          <a:r>
            <a:rPr lang="en-GB" sz="2400" b="0" i="0" dirty="0"/>
            <a:t> </a:t>
          </a:r>
          <a:r>
            <a:rPr lang="en-GB" sz="2400" b="0" i="0" dirty="0" err="1"/>
            <a:t>na</a:t>
          </a:r>
          <a:r>
            <a:rPr lang="en-GB" sz="2400" b="0" i="0" dirty="0"/>
            <a:t> </a:t>
          </a:r>
          <a:r>
            <a:rPr lang="en-GB" sz="2400" b="0" i="0" dirty="0" err="1"/>
            <a:t>educação</a:t>
          </a:r>
          <a:r>
            <a:rPr lang="en-GB" sz="2400" b="0" i="0" dirty="0"/>
            <a:t> e </a:t>
          </a:r>
          <a:r>
            <a:rPr lang="en-GB" sz="2400" b="0" i="0" dirty="0" err="1"/>
            <a:t>formação</a:t>
          </a:r>
          <a:r>
            <a:rPr lang="en-GB" sz="2400" b="0" i="0" dirty="0"/>
            <a:t> </a:t>
          </a:r>
          <a:r>
            <a:rPr lang="en-GB" sz="2400" b="0" i="0" dirty="0" err="1"/>
            <a:t>formais</a:t>
          </a:r>
          <a:r>
            <a:rPr lang="en-GB" sz="2400" b="0" i="0" dirty="0"/>
            <a:t>.</a:t>
          </a:r>
          <a:endParaRPr lang="en-US" sz="2400" dirty="0"/>
        </a:p>
      </dgm:t>
    </dgm:pt>
    <dgm:pt modelId="{66CC07E4-2088-4B79-87B5-2994F697379D}" type="parTrans" cxnId="{FAB0DA39-CB0B-4219-A0E2-B35F150749E3}">
      <dgm:prSet/>
      <dgm:spPr/>
      <dgm:t>
        <a:bodyPr/>
        <a:lstStyle/>
        <a:p>
          <a:endParaRPr lang="en-US"/>
        </a:p>
      </dgm:t>
    </dgm:pt>
    <dgm:pt modelId="{D622FE47-E9CC-4B52-B15C-67B9D63BACA5}" type="sibTrans" cxnId="{FAB0DA39-CB0B-4219-A0E2-B35F150749E3}">
      <dgm:prSet/>
      <dgm:spPr/>
      <dgm:t>
        <a:bodyPr/>
        <a:lstStyle/>
        <a:p>
          <a:endParaRPr lang="en-US"/>
        </a:p>
      </dgm:t>
    </dgm:pt>
    <dgm:pt modelId="{D7740623-9BBB-49BE-B123-4615C881ADE3}">
      <dgm:prSet custT="1"/>
      <dgm:spPr/>
      <dgm:t>
        <a:bodyPr/>
        <a:lstStyle/>
        <a:p>
          <a:r>
            <a:rPr lang="en-GB" sz="2400" b="0" i="0" dirty="0"/>
            <a:t>Por </a:t>
          </a:r>
          <a:r>
            <a:rPr lang="en-GB" sz="2400" b="0" i="0" dirty="0" err="1"/>
            <a:t>consequente</a:t>
          </a:r>
          <a:r>
            <a:rPr lang="en-GB" sz="2400" b="0" i="0" dirty="0"/>
            <a:t>, o RPL </a:t>
          </a:r>
          <a:r>
            <a:rPr lang="en-GB" sz="2400" b="0" i="0" dirty="0" err="1"/>
            <a:t>oferece</a:t>
          </a:r>
          <a:r>
            <a:rPr lang="en-GB" sz="2400" b="0" i="0" dirty="0"/>
            <a:t> </a:t>
          </a:r>
          <a:r>
            <a:rPr lang="en-GB" sz="2400" b="0" i="0" dirty="0" err="1"/>
            <a:t>uma</a:t>
          </a:r>
          <a:r>
            <a:rPr lang="en-GB" sz="2400" b="0" i="0" dirty="0"/>
            <a:t> </a:t>
          </a:r>
          <a:r>
            <a:rPr lang="en-GB" sz="2400" b="0" i="0" dirty="0" err="1"/>
            <a:t>oportunidade</a:t>
          </a:r>
          <a:r>
            <a:rPr lang="en-GB" sz="2400" b="0" i="0" dirty="0"/>
            <a:t> para as </a:t>
          </a:r>
          <a:r>
            <a:rPr lang="en-GB" sz="2400" b="0" i="0" dirty="0" err="1"/>
            <a:t>pessoas</a:t>
          </a:r>
          <a:r>
            <a:rPr lang="en-GB" sz="2400" b="0" i="0" dirty="0"/>
            <a:t> </a:t>
          </a:r>
          <a:r>
            <a:rPr lang="en-GB" sz="2400" b="0" i="0" dirty="0" err="1"/>
            <a:t>adquirirem</a:t>
          </a:r>
          <a:r>
            <a:rPr lang="en-GB" sz="2400" b="0" i="0" dirty="0"/>
            <a:t> </a:t>
          </a:r>
          <a:r>
            <a:rPr lang="en-GB" sz="2400" b="0" i="0" dirty="0" err="1"/>
            <a:t>qualificações</a:t>
          </a:r>
          <a:r>
            <a:rPr lang="en-GB" sz="2400" b="0" i="0" dirty="0"/>
            <a:t> </a:t>
          </a:r>
          <a:r>
            <a:rPr lang="en-GB" sz="2400" b="0" i="0" dirty="0" err="1"/>
            <a:t>ou</a:t>
          </a:r>
          <a:r>
            <a:rPr lang="en-GB" sz="2400" b="0" i="0" dirty="0"/>
            <a:t> </a:t>
          </a:r>
          <a:r>
            <a:rPr lang="en-GB" sz="2400" b="0" i="0" dirty="0" err="1"/>
            <a:t>créditos</a:t>
          </a:r>
          <a:r>
            <a:rPr lang="en-GB" sz="2400" b="0" i="0" dirty="0"/>
            <a:t> para </a:t>
          </a:r>
          <a:r>
            <a:rPr lang="en-GB" sz="2400" b="0" i="0" dirty="0" err="1"/>
            <a:t>uma</a:t>
          </a:r>
          <a:r>
            <a:rPr lang="en-GB" sz="2400" b="0" i="0" dirty="0"/>
            <a:t> </a:t>
          </a:r>
          <a:r>
            <a:rPr lang="en-GB" sz="2400" b="0" i="0" dirty="0" err="1"/>
            <a:t>qualificação</a:t>
          </a:r>
          <a:r>
            <a:rPr lang="en-GB" sz="2400" b="0" i="0" dirty="0"/>
            <a:t> </a:t>
          </a:r>
          <a:r>
            <a:rPr lang="en-GB" sz="2400" b="0" i="0" dirty="0" err="1"/>
            <a:t>ou</a:t>
          </a:r>
          <a:r>
            <a:rPr lang="en-GB" sz="2400" b="0" i="0" dirty="0"/>
            <a:t> </a:t>
          </a:r>
          <a:r>
            <a:rPr lang="en-GB" sz="2400" b="0" i="0" dirty="0" err="1"/>
            <a:t>isenções</a:t>
          </a:r>
          <a:r>
            <a:rPr lang="en-GB" sz="2400" b="0" i="0" dirty="0"/>
            <a:t> (da </a:t>
          </a:r>
          <a:r>
            <a:rPr lang="en-GB" sz="2400" b="0" i="0" dirty="0" err="1"/>
            <a:t>totalidade</a:t>
          </a:r>
          <a:r>
            <a:rPr lang="en-GB" sz="2400" b="0" i="0" dirty="0"/>
            <a:t> </a:t>
          </a:r>
          <a:r>
            <a:rPr lang="en-GB" sz="2400" b="0" i="0" dirty="0" err="1"/>
            <a:t>ou</a:t>
          </a:r>
          <a:r>
            <a:rPr lang="en-GB" sz="2400" b="0" i="0" dirty="0"/>
            <a:t> de </a:t>
          </a:r>
          <a:r>
            <a:rPr lang="en-GB" sz="2400" b="0" i="0" dirty="0" err="1"/>
            <a:t>parte</a:t>
          </a:r>
          <a:r>
            <a:rPr lang="en-GB" sz="2400" b="0" i="0" dirty="0"/>
            <a:t> do </a:t>
          </a:r>
          <a:r>
            <a:rPr lang="en-GB" sz="2400" b="0" i="0" dirty="0" err="1"/>
            <a:t>currículo</a:t>
          </a:r>
          <a:r>
            <a:rPr lang="en-GB" sz="2400" b="0" i="0" dirty="0"/>
            <a:t>, </a:t>
          </a:r>
          <a:r>
            <a:rPr lang="en-GB" sz="2400" b="0" i="0" dirty="0" err="1"/>
            <a:t>ou</a:t>
          </a:r>
          <a:r>
            <a:rPr lang="en-GB" sz="2400" b="0" i="0" dirty="0"/>
            <a:t> </a:t>
          </a:r>
          <a:r>
            <a:rPr lang="en-GB" sz="2400" b="0" i="0" dirty="0" err="1"/>
            <a:t>mesmo</a:t>
          </a:r>
          <a:r>
            <a:rPr lang="en-GB" sz="2400" b="0" i="0" dirty="0"/>
            <a:t> </a:t>
          </a:r>
          <a:r>
            <a:rPr lang="en-GB" sz="2400" b="0" i="0" dirty="0" err="1"/>
            <a:t>isenção</a:t>
          </a:r>
          <a:r>
            <a:rPr lang="en-GB" sz="2400" b="0" i="0" dirty="0"/>
            <a:t> de um </a:t>
          </a:r>
          <a:r>
            <a:rPr lang="en-GB" sz="2400" b="0" i="0" dirty="0" err="1"/>
            <a:t>pré-requisito</a:t>
          </a:r>
          <a:r>
            <a:rPr lang="en-GB" sz="2400" b="0" i="0" dirty="0"/>
            <a:t> </a:t>
          </a:r>
          <a:r>
            <a:rPr lang="en-GB" sz="2400" b="0" i="0" dirty="0" err="1"/>
            <a:t>académico</a:t>
          </a:r>
          <a:r>
            <a:rPr lang="en-GB" sz="2400" b="0" i="0" dirty="0"/>
            <a:t> para </a:t>
          </a:r>
          <a:r>
            <a:rPr lang="en-GB" sz="2400" b="0" i="0" dirty="0" err="1"/>
            <a:t>entrar</a:t>
          </a:r>
          <a:r>
            <a:rPr lang="en-GB" sz="2400" b="0" i="0" dirty="0"/>
            <a:t> </a:t>
          </a:r>
          <a:r>
            <a:rPr lang="en-GB" sz="2400" b="0" i="0" dirty="0" err="1"/>
            <a:t>num</a:t>
          </a:r>
          <a:r>
            <a:rPr lang="en-GB" sz="2400" b="0" i="0" dirty="0"/>
            <a:t> </a:t>
          </a:r>
          <a:r>
            <a:rPr lang="en-GB" sz="2400" b="0" i="0" dirty="0" err="1"/>
            <a:t>programa</a:t>
          </a:r>
          <a:r>
            <a:rPr lang="en-GB" sz="2400" b="0" i="0" dirty="0"/>
            <a:t> de </a:t>
          </a:r>
          <a:r>
            <a:rPr lang="en-GB" sz="2400" b="0" i="0" dirty="0" err="1"/>
            <a:t>estudos</a:t>
          </a:r>
          <a:r>
            <a:rPr lang="en-GB" sz="2400" b="0" i="0" dirty="0"/>
            <a:t> formal) </a:t>
          </a:r>
          <a:r>
            <a:rPr lang="en-GB" sz="2400" b="1" i="0" dirty="0" err="1"/>
            <a:t>sem</a:t>
          </a:r>
          <a:r>
            <a:rPr lang="en-GB" sz="2400" b="1" i="0" dirty="0"/>
            <a:t> </a:t>
          </a:r>
          <a:r>
            <a:rPr lang="en-GB" sz="2400" b="1" i="0" dirty="0" err="1"/>
            <a:t>passarem</a:t>
          </a:r>
          <a:r>
            <a:rPr lang="en-GB" sz="2400" b="1" i="0" dirty="0"/>
            <a:t> </a:t>
          </a:r>
          <a:r>
            <a:rPr lang="en-GB" sz="2400" b="1" i="0" dirty="0" err="1"/>
            <a:t>por</a:t>
          </a:r>
          <a:r>
            <a:rPr lang="en-GB" sz="2400" b="1" i="0" dirty="0"/>
            <a:t> um </a:t>
          </a:r>
          <a:r>
            <a:rPr lang="en-GB" sz="2400" b="1" i="0" dirty="0" err="1"/>
            <a:t>programa</a:t>
          </a:r>
          <a:r>
            <a:rPr lang="en-GB" sz="2400" b="1" i="0" dirty="0"/>
            <a:t> formal de </a:t>
          </a:r>
          <a:r>
            <a:rPr lang="en-GB" sz="2400" b="1" i="0" dirty="0" err="1"/>
            <a:t>educação</a:t>
          </a:r>
          <a:r>
            <a:rPr lang="en-GB" sz="2400" b="1" i="0" dirty="0"/>
            <a:t> </a:t>
          </a:r>
          <a:r>
            <a:rPr lang="en-GB" sz="2400" b="1" i="0" dirty="0" err="1"/>
            <a:t>ou</a:t>
          </a:r>
          <a:r>
            <a:rPr lang="en-GB" sz="2400" b="1" i="0" dirty="0"/>
            <a:t> </a:t>
          </a:r>
          <a:r>
            <a:rPr lang="en-GB" sz="2400" b="1" i="0" dirty="0" err="1"/>
            <a:t>formação</a:t>
          </a:r>
          <a:r>
            <a:rPr lang="en-GB" sz="2100" b="0" i="0" dirty="0"/>
            <a:t>.</a:t>
          </a:r>
          <a:endParaRPr lang="en-US" sz="2100" dirty="0"/>
        </a:p>
      </dgm:t>
    </dgm:pt>
    <dgm:pt modelId="{FC76C15F-5509-4590-BD12-E22D4ED4B63D}" type="parTrans" cxnId="{86163ADA-C5C7-4330-82E9-B68A07B1F511}">
      <dgm:prSet/>
      <dgm:spPr/>
      <dgm:t>
        <a:bodyPr/>
        <a:lstStyle/>
        <a:p>
          <a:endParaRPr lang="en-US"/>
        </a:p>
      </dgm:t>
    </dgm:pt>
    <dgm:pt modelId="{775DB527-C281-463F-ADC3-ACA319FB839E}" type="sibTrans" cxnId="{86163ADA-C5C7-4330-82E9-B68A07B1F511}">
      <dgm:prSet/>
      <dgm:spPr/>
      <dgm:t>
        <a:bodyPr/>
        <a:lstStyle/>
        <a:p>
          <a:endParaRPr lang="en-US"/>
        </a:p>
      </dgm:t>
    </dgm:pt>
    <dgm:pt modelId="{A358B4A5-41AC-7847-A3C4-F3CC09E93C09}" type="pres">
      <dgm:prSet presAssocID="{FDD01F58-BC92-4FC0-A505-E6776E9C646D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CFFB1BB0-95CE-EA49-85B7-AA38EA23982C}" type="pres">
      <dgm:prSet presAssocID="{5E87BC73-FB82-48B9-88C0-7B1BA61D11C4}" presName="hierRoot1" presStyleCnt="0"/>
      <dgm:spPr/>
    </dgm:pt>
    <dgm:pt modelId="{9FF73787-ECAA-974C-BBB0-33EC872FDD5A}" type="pres">
      <dgm:prSet presAssocID="{5E87BC73-FB82-48B9-88C0-7B1BA61D11C4}" presName="composite" presStyleCnt="0"/>
      <dgm:spPr/>
    </dgm:pt>
    <dgm:pt modelId="{7E962936-1663-3340-B010-58CE2A45B6A7}" type="pres">
      <dgm:prSet presAssocID="{5E87BC73-FB82-48B9-88C0-7B1BA61D11C4}" presName="background" presStyleLbl="node0" presStyleIdx="0" presStyleCnt="2"/>
      <dgm:spPr/>
    </dgm:pt>
    <dgm:pt modelId="{3FCF2B86-B2EE-254D-AB1B-81F5BB92C7CF}" type="pres">
      <dgm:prSet presAssocID="{5E87BC73-FB82-48B9-88C0-7B1BA61D11C4}" presName="text" presStyleLbl="fgAcc0" presStyleIdx="0" presStyleCnt="2" custScaleY="146445">
        <dgm:presLayoutVars>
          <dgm:chPref val="3"/>
        </dgm:presLayoutVars>
      </dgm:prSet>
      <dgm:spPr/>
    </dgm:pt>
    <dgm:pt modelId="{C2073513-808B-E04D-A7EA-113B60C0CA0B}" type="pres">
      <dgm:prSet presAssocID="{5E87BC73-FB82-48B9-88C0-7B1BA61D11C4}" presName="hierChild2" presStyleCnt="0"/>
      <dgm:spPr/>
    </dgm:pt>
    <dgm:pt modelId="{EED07829-FC0B-404E-8330-8270D291A87A}" type="pres">
      <dgm:prSet presAssocID="{D7740623-9BBB-49BE-B123-4615C881ADE3}" presName="hierRoot1" presStyleCnt="0"/>
      <dgm:spPr/>
    </dgm:pt>
    <dgm:pt modelId="{2CD70B4A-666D-D546-8852-149194BC4B4C}" type="pres">
      <dgm:prSet presAssocID="{D7740623-9BBB-49BE-B123-4615C881ADE3}" presName="composite" presStyleCnt="0"/>
      <dgm:spPr/>
    </dgm:pt>
    <dgm:pt modelId="{A0E0B412-112D-374E-B88A-98B6FF139556}" type="pres">
      <dgm:prSet presAssocID="{D7740623-9BBB-49BE-B123-4615C881ADE3}" presName="background" presStyleLbl="node0" presStyleIdx="1" presStyleCnt="2"/>
      <dgm:spPr>
        <a:solidFill>
          <a:schemeClr val="accent4"/>
        </a:solidFill>
      </dgm:spPr>
    </dgm:pt>
    <dgm:pt modelId="{2CA45C36-3A76-A04D-84C1-C3829F0D5B4C}" type="pres">
      <dgm:prSet presAssocID="{D7740623-9BBB-49BE-B123-4615C881ADE3}" presName="text" presStyleLbl="fgAcc0" presStyleIdx="1" presStyleCnt="2" custScaleY="140265">
        <dgm:presLayoutVars>
          <dgm:chPref val="3"/>
        </dgm:presLayoutVars>
      </dgm:prSet>
      <dgm:spPr/>
    </dgm:pt>
    <dgm:pt modelId="{D6B2F692-77DE-D74E-890F-1E1F6B097D42}" type="pres">
      <dgm:prSet presAssocID="{D7740623-9BBB-49BE-B123-4615C881ADE3}" presName="hierChild2" presStyleCnt="0"/>
      <dgm:spPr/>
    </dgm:pt>
  </dgm:ptLst>
  <dgm:cxnLst>
    <dgm:cxn modelId="{FAB0DA39-CB0B-4219-A0E2-B35F150749E3}" srcId="{FDD01F58-BC92-4FC0-A505-E6776E9C646D}" destId="{5E87BC73-FB82-48B9-88C0-7B1BA61D11C4}" srcOrd="0" destOrd="0" parTransId="{66CC07E4-2088-4B79-87B5-2994F697379D}" sibTransId="{D622FE47-E9CC-4B52-B15C-67B9D63BACA5}"/>
    <dgm:cxn modelId="{AF73B956-B67C-6B40-BEA5-724A06103ECC}" type="presOf" srcId="{D7740623-9BBB-49BE-B123-4615C881ADE3}" destId="{2CA45C36-3A76-A04D-84C1-C3829F0D5B4C}" srcOrd="0" destOrd="0" presId="urn:microsoft.com/office/officeart/2005/8/layout/hierarchy1"/>
    <dgm:cxn modelId="{0041119F-9F0D-C744-9CF3-B8835D325439}" type="presOf" srcId="{5E87BC73-FB82-48B9-88C0-7B1BA61D11C4}" destId="{3FCF2B86-B2EE-254D-AB1B-81F5BB92C7CF}" srcOrd="0" destOrd="0" presId="urn:microsoft.com/office/officeart/2005/8/layout/hierarchy1"/>
    <dgm:cxn modelId="{02C45CA5-B3FC-4D40-87E3-630DC72EDBA9}" type="presOf" srcId="{FDD01F58-BC92-4FC0-A505-E6776E9C646D}" destId="{A358B4A5-41AC-7847-A3C4-F3CC09E93C09}" srcOrd="0" destOrd="0" presId="urn:microsoft.com/office/officeart/2005/8/layout/hierarchy1"/>
    <dgm:cxn modelId="{86163ADA-C5C7-4330-82E9-B68A07B1F511}" srcId="{FDD01F58-BC92-4FC0-A505-E6776E9C646D}" destId="{D7740623-9BBB-49BE-B123-4615C881ADE3}" srcOrd="1" destOrd="0" parTransId="{FC76C15F-5509-4590-BD12-E22D4ED4B63D}" sibTransId="{775DB527-C281-463F-ADC3-ACA319FB839E}"/>
    <dgm:cxn modelId="{743022BA-50FE-0C40-8B91-F26752CD6847}" type="presParOf" srcId="{A358B4A5-41AC-7847-A3C4-F3CC09E93C09}" destId="{CFFB1BB0-95CE-EA49-85B7-AA38EA23982C}" srcOrd="0" destOrd="0" presId="urn:microsoft.com/office/officeart/2005/8/layout/hierarchy1"/>
    <dgm:cxn modelId="{A9803E52-7F6E-9743-8406-74231BBDDAA7}" type="presParOf" srcId="{CFFB1BB0-95CE-EA49-85B7-AA38EA23982C}" destId="{9FF73787-ECAA-974C-BBB0-33EC872FDD5A}" srcOrd="0" destOrd="0" presId="urn:microsoft.com/office/officeart/2005/8/layout/hierarchy1"/>
    <dgm:cxn modelId="{4CDFD867-3E32-9E41-8DA6-3B11520CF04C}" type="presParOf" srcId="{9FF73787-ECAA-974C-BBB0-33EC872FDD5A}" destId="{7E962936-1663-3340-B010-58CE2A45B6A7}" srcOrd="0" destOrd="0" presId="urn:microsoft.com/office/officeart/2005/8/layout/hierarchy1"/>
    <dgm:cxn modelId="{B2E1BF50-F9FC-D24E-9B35-673F71A1A293}" type="presParOf" srcId="{9FF73787-ECAA-974C-BBB0-33EC872FDD5A}" destId="{3FCF2B86-B2EE-254D-AB1B-81F5BB92C7CF}" srcOrd="1" destOrd="0" presId="urn:microsoft.com/office/officeart/2005/8/layout/hierarchy1"/>
    <dgm:cxn modelId="{70E65362-7630-1E46-A118-DD414B8FB24F}" type="presParOf" srcId="{CFFB1BB0-95CE-EA49-85B7-AA38EA23982C}" destId="{C2073513-808B-E04D-A7EA-113B60C0CA0B}" srcOrd="1" destOrd="0" presId="urn:microsoft.com/office/officeart/2005/8/layout/hierarchy1"/>
    <dgm:cxn modelId="{AF58975E-27B7-184B-B839-10526B12718E}" type="presParOf" srcId="{A358B4A5-41AC-7847-A3C4-F3CC09E93C09}" destId="{EED07829-FC0B-404E-8330-8270D291A87A}" srcOrd="1" destOrd="0" presId="urn:microsoft.com/office/officeart/2005/8/layout/hierarchy1"/>
    <dgm:cxn modelId="{B57003A2-CFC6-7B40-BD36-93E7C5674728}" type="presParOf" srcId="{EED07829-FC0B-404E-8330-8270D291A87A}" destId="{2CD70B4A-666D-D546-8852-149194BC4B4C}" srcOrd="0" destOrd="0" presId="urn:microsoft.com/office/officeart/2005/8/layout/hierarchy1"/>
    <dgm:cxn modelId="{9E8A3DBE-08F4-B047-B042-589F912415B8}" type="presParOf" srcId="{2CD70B4A-666D-D546-8852-149194BC4B4C}" destId="{A0E0B412-112D-374E-B88A-98B6FF139556}" srcOrd="0" destOrd="0" presId="urn:microsoft.com/office/officeart/2005/8/layout/hierarchy1"/>
    <dgm:cxn modelId="{C59BC9B5-019F-1946-9AE0-71C022EDCD4C}" type="presParOf" srcId="{2CD70B4A-666D-D546-8852-149194BC4B4C}" destId="{2CA45C36-3A76-A04D-84C1-C3829F0D5B4C}" srcOrd="1" destOrd="0" presId="urn:microsoft.com/office/officeart/2005/8/layout/hierarchy1"/>
    <dgm:cxn modelId="{8ED4A205-0BEE-954A-99B8-31A1AD72BE19}" type="presParOf" srcId="{EED07829-FC0B-404E-8330-8270D291A87A}" destId="{D6B2F692-77DE-D74E-890F-1E1F6B097D42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D39AC063-DCAF-9647-826A-A659171F0FAE}" type="doc">
      <dgm:prSet loTypeId="urn:microsoft.com/office/officeart/2005/8/layout/venn1" loCatId="relationship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en-GB"/>
        </a:p>
      </dgm:t>
    </dgm:pt>
    <dgm:pt modelId="{C72B1153-FFBE-1E4C-BBEC-A5530C5B18AD}">
      <dgm:prSet custT="1"/>
      <dgm:spPr/>
      <dgm:t>
        <a:bodyPr/>
        <a:lstStyle/>
        <a:p>
          <a:r>
            <a:rPr lang="en-BE" sz="3400" b="1" i="0" dirty="0"/>
            <a:t>RVCC</a:t>
          </a:r>
          <a:endParaRPr lang="en-BE" sz="3400" b="1" dirty="0"/>
        </a:p>
      </dgm:t>
    </dgm:pt>
    <dgm:pt modelId="{6799650C-3DAB-0A4B-B2BC-2AEEFAA05362}" type="parTrans" cxnId="{CABE6CB7-57A6-BB41-8283-6750FF1D9DC2}">
      <dgm:prSet/>
      <dgm:spPr/>
      <dgm:t>
        <a:bodyPr/>
        <a:lstStyle/>
        <a:p>
          <a:endParaRPr lang="en-GB"/>
        </a:p>
      </dgm:t>
    </dgm:pt>
    <dgm:pt modelId="{9BD0E235-3DD4-B947-A765-97782D811D12}" type="sibTrans" cxnId="{CABE6CB7-57A6-BB41-8283-6750FF1D9DC2}">
      <dgm:prSet/>
      <dgm:spPr/>
      <dgm:t>
        <a:bodyPr/>
        <a:lstStyle/>
        <a:p>
          <a:endParaRPr lang="en-GB"/>
        </a:p>
      </dgm:t>
    </dgm:pt>
    <dgm:pt modelId="{F7B2E0D7-479A-C941-A8F7-9F8B2D212B6F}">
      <dgm:prSet custT="1"/>
      <dgm:spPr/>
      <dgm:t>
        <a:bodyPr/>
        <a:lstStyle/>
        <a:p>
          <a:r>
            <a:rPr lang="en-BE" sz="2800" b="0" i="0" dirty="0"/>
            <a:t>Micro-credenciais</a:t>
          </a:r>
          <a:endParaRPr lang="en-BE" sz="2800" dirty="0"/>
        </a:p>
      </dgm:t>
    </dgm:pt>
    <dgm:pt modelId="{C1717636-4362-B84C-9011-AE694131FB23}" type="parTrans" cxnId="{CA0D69B3-40FF-F442-9AB0-EC2D94744199}">
      <dgm:prSet/>
      <dgm:spPr/>
      <dgm:t>
        <a:bodyPr/>
        <a:lstStyle/>
        <a:p>
          <a:endParaRPr lang="en-GB"/>
        </a:p>
      </dgm:t>
    </dgm:pt>
    <dgm:pt modelId="{9E560915-9440-3A42-8CB6-5D7EF546134E}" type="sibTrans" cxnId="{CA0D69B3-40FF-F442-9AB0-EC2D94744199}">
      <dgm:prSet/>
      <dgm:spPr/>
      <dgm:t>
        <a:bodyPr/>
        <a:lstStyle/>
        <a:p>
          <a:endParaRPr lang="en-GB"/>
        </a:p>
      </dgm:t>
    </dgm:pt>
    <dgm:pt modelId="{A5F311C5-5892-FC46-BA5D-72DA5030747E}">
      <dgm:prSet/>
      <dgm:spPr/>
      <dgm:t>
        <a:bodyPr/>
        <a:lstStyle/>
        <a:p>
          <a:r>
            <a:rPr lang="en-BE" b="0" i="0" dirty="0"/>
            <a:t>Sistema de créditos</a:t>
          </a:r>
          <a:endParaRPr lang="en-BE" dirty="0"/>
        </a:p>
      </dgm:t>
    </dgm:pt>
    <dgm:pt modelId="{088C2427-6D15-3340-A2C2-0BFA8FEB21A9}" type="sibTrans" cxnId="{BC0B38C9-AAF5-B547-81CB-57501B055672}">
      <dgm:prSet/>
      <dgm:spPr/>
      <dgm:t>
        <a:bodyPr/>
        <a:lstStyle/>
        <a:p>
          <a:endParaRPr lang="en-GB"/>
        </a:p>
      </dgm:t>
    </dgm:pt>
    <dgm:pt modelId="{40734F93-A041-BF45-93CE-47D0A4D24D44}" type="parTrans" cxnId="{BC0B38C9-AAF5-B547-81CB-57501B055672}">
      <dgm:prSet/>
      <dgm:spPr/>
      <dgm:t>
        <a:bodyPr/>
        <a:lstStyle/>
        <a:p>
          <a:endParaRPr lang="en-GB"/>
        </a:p>
      </dgm:t>
    </dgm:pt>
    <dgm:pt modelId="{A6A6BAD7-9FBF-DD47-9423-EEDBE41CEF9C}" type="pres">
      <dgm:prSet presAssocID="{D39AC063-DCAF-9647-826A-A659171F0FAE}" presName="compositeShape" presStyleCnt="0">
        <dgm:presLayoutVars>
          <dgm:chMax val="7"/>
          <dgm:dir/>
          <dgm:resizeHandles val="exact"/>
        </dgm:presLayoutVars>
      </dgm:prSet>
      <dgm:spPr/>
    </dgm:pt>
    <dgm:pt modelId="{99031E1C-C576-D643-810E-E0C85EF1FD12}" type="pres">
      <dgm:prSet presAssocID="{C72B1153-FFBE-1E4C-BBEC-A5530C5B18AD}" presName="circ1" presStyleLbl="vennNode1" presStyleIdx="0" presStyleCnt="3"/>
      <dgm:spPr/>
    </dgm:pt>
    <dgm:pt modelId="{AB404D0E-CBB9-7B48-A09C-21BE1471F76C}" type="pres">
      <dgm:prSet presAssocID="{C72B1153-FFBE-1E4C-BBEC-A5530C5B18AD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0F998602-2365-AF4E-B960-DCCDE4FD0A61}" type="pres">
      <dgm:prSet presAssocID="{A5F311C5-5892-FC46-BA5D-72DA5030747E}" presName="circ2" presStyleLbl="vennNode1" presStyleIdx="1" presStyleCnt="3"/>
      <dgm:spPr/>
    </dgm:pt>
    <dgm:pt modelId="{EA5A81FB-E7C4-EB4C-BF0D-ECEF46B952B1}" type="pres">
      <dgm:prSet presAssocID="{A5F311C5-5892-FC46-BA5D-72DA5030747E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731FEC49-E032-CE4A-9973-5E761A228E5C}" type="pres">
      <dgm:prSet presAssocID="{F7B2E0D7-479A-C941-A8F7-9F8B2D212B6F}" presName="circ3" presStyleLbl="vennNode1" presStyleIdx="2" presStyleCnt="3"/>
      <dgm:spPr/>
    </dgm:pt>
    <dgm:pt modelId="{1E01E34A-1068-C641-8418-33FB42CFA451}" type="pres">
      <dgm:prSet presAssocID="{F7B2E0D7-479A-C941-A8F7-9F8B2D212B6F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9E99E736-9262-6B49-83E7-E277C51A78A3}" type="presOf" srcId="{A5F311C5-5892-FC46-BA5D-72DA5030747E}" destId="{0F998602-2365-AF4E-B960-DCCDE4FD0A61}" srcOrd="0" destOrd="0" presId="urn:microsoft.com/office/officeart/2005/8/layout/venn1"/>
    <dgm:cxn modelId="{068DBD3F-5DDA-9847-91EC-80704AE0BB7A}" type="presOf" srcId="{A5F311C5-5892-FC46-BA5D-72DA5030747E}" destId="{EA5A81FB-E7C4-EB4C-BF0D-ECEF46B952B1}" srcOrd="1" destOrd="0" presId="urn:microsoft.com/office/officeart/2005/8/layout/venn1"/>
    <dgm:cxn modelId="{DFFA395F-AE59-FC4C-820C-8031DCAF8E0E}" type="presOf" srcId="{C72B1153-FFBE-1E4C-BBEC-A5530C5B18AD}" destId="{99031E1C-C576-D643-810E-E0C85EF1FD12}" srcOrd="0" destOrd="0" presId="urn:microsoft.com/office/officeart/2005/8/layout/venn1"/>
    <dgm:cxn modelId="{87B4FE9D-4F3C-DF4A-8497-A56076AC6E4F}" type="presOf" srcId="{F7B2E0D7-479A-C941-A8F7-9F8B2D212B6F}" destId="{731FEC49-E032-CE4A-9973-5E761A228E5C}" srcOrd="0" destOrd="0" presId="urn:microsoft.com/office/officeart/2005/8/layout/venn1"/>
    <dgm:cxn modelId="{CA0D69B3-40FF-F442-9AB0-EC2D94744199}" srcId="{D39AC063-DCAF-9647-826A-A659171F0FAE}" destId="{F7B2E0D7-479A-C941-A8F7-9F8B2D212B6F}" srcOrd="2" destOrd="0" parTransId="{C1717636-4362-B84C-9011-AE694131FB23}" sibTransId="{9E560915-9440-3A42-8CB6-5D7EF546134E}"/>
    <dgm:cxn modelId="{CABE6CB7-57A6-BB41-8283-6750FF1D9DC2}" srcId="{D39AC063-DCAF-9647-826A-A659171F0FAE}" destId="{C72B1153-FFBE-1E4C-BBEC-A5530C5B18AD}" srcOrd="0" destOrd="0" parTransId="{6799650C-3DAB-0A4B-B2BC-2AEEFAA05362}" sibTransId="{9BD0E235-3DD4-B947-A765-97782D811D12}"/>
    <dgm:cxn modelId="{BC0B38C9-AAF5-B547-81CB-57501B055672}" srcId="{D39AC063-DCAF-9647-826A-A659171F0FAE}" destId="{A5F311C5-5892-FC46-BA5D-72DA5030747E}" srcOrd="1" destOrd="0" parTransId="{40734F93-A041-BF45-93CE-47D0A4D24D44}" sibTransId="{088C2427-6D15-3340-A2C2-0BFA8FEB21A9}"/>
    <dgm:cxn modelId="{72B854C9-FD99-1242-AE10-96E3439D31A8}" type="presOf" srcId="{C72B1153-FFBE-1E4C-BBEC-A5530C5B18AD}" destId="{AB404D0E-CBB9-7B48-A09C-21BE1471F76C}" srcOrd="1" destOrd="0" presId="urn:microsoft.com/office/officeart/2005/8/layout/venn1"/>
    <dgm:cxn modelId="{5C3BB5CF-1966-2C4F-A2EB-60E025FDAEBC}" type="presOf" srcId="{D39AC063-DCAF-9647-826A-A659171F0FAE}" destId="{A6A6BAD7-9FBF-DD47-9423-EEDBE41CEF9C}" srcOrd="0" destOrd="0" presId="urn:microsoft.com/office/officeart/2005/8/layout/venn1"/>
    <dgm:cxn modelId="{573366FA-A646-5646-AA38-0E7FE86FB785}" type="presOf" srcId="{F7B2E0D7-479A-C941-A8F7-9F8B2D212B6F}" destId="{1E01E34A-1068-C641-8418-33FB42CFA451}" srcOrd="1" destOrd="0" presId="urn:microsoft.com/office/officeart/2005/8/layout/venn1"/>
    <dgm:cxn modelId="{67E4CE5A-3314-FD4F-8C3F-0B95EF2E7F08}" type="presParOf" srcId="{A6A6BAD7-9FBF-DD47-9423-EEDBE41CEF9C}" destId="{99031E1C-C576-D643-810E-E0C85EF1FD12}" srcOrd="0" destOrd="0" presId="urn:microsoft.com/office/officeart/2005/8/layout/venn1"/>
    <dgm:cxn modelId="{F8BCF742-2359-7B4C-9121-2F459529BAA7}" type="presParOf" srcId="{A6A6BAD7-9FBF-DD47-9423-EEDBE41CEF9C}" destId="{AB404D0E-CBB9-7B48-A09C-21BE1471F76C}" srcOrd="1" destOrd="0" presId="urn:microsoft.com/office/officeart/2005/8/layout/venn1"/>
    <dgm:cxn modelId="{37C9089B-9E6E-534C-A37C-53CE0738D337}" type="presParOf" srcId="{A6A6BAD7-9FBF-DD47-9423-EEDBE41CEF9C}" destId="{0F998602-2365-AF4E-B960-DCCDE4FD0A61}" srcOrd="2" destOrd="0" presId="urn:microsoft.com/office/officeart/2005/8/layout/venn1"/>
    <dgm:cxn modelId="{B2A241FB-5BA4-0645-A9E0-9C83972B86BB}" type="presParOf" srcId="{A6A6BAD7-9FBF-DD47-9423-EEDBE41CEF9C}" destId="{EA5A81FB-E7C4-EB4C-BF0D-ECEF46B952B1}" srcOrd="3" destOrd="0" presId="urn:microsoft.com/office/officeart/2005/8/layout/venn1"/>
    <dgm:cxn modelId="{03E82429-C904-B542-BC9D-D85AF1CAF414}" type="presParOf" srcId="{A6A6BAD7-9FBF-DD47-9423-EEDBE41CEF9C}" destId="{731FEC49-E032-CE4A-9973-5E761A228E5C}" srcOrd="4" destOrd="0" presId="urn:microsoft.com/office/officeart/2005/8/layout/venn1"/>
    <dgm:cxn modelId="{EC6ADB35-E17A-734B-9B6F-5B0BD98F5CE9}" type="presParOf" srcId="{A6A6BAD7-9FBF-DD47-9423-EEDBE41CEF9C}" destId="{1E01E34A-1068-C641-8418-33FB42CFA451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0813D14B-28D7-3D44-A13D-217A93A206CB}" type="doc">
      <dgm:prSet loTypeId="urn:microsoft.com/office/officeart/2005/8/layout/venn3" loCatId="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en-GB"/>
        </a:p>
      </dgm:t>
    </dgm:pt>
    <dgm:pt modelId="{F3CAE20F-8690-D342-A2E1-69C0EE81306F}">
      <dgm:prSet phldrT="[Text]"/>
      <dgm:spPr/>
      <dgm:t>
        <a:bodyPr/>
        <a:lstStyle/>
        <a:p>
          <a:r>
            <a:rPr lang="en-GB" dirty="0" err="1"/>
            <a:t>Avaliação</a:t>
          </a:r>
          <a:r>
            <a:rPr lang="en-GB" dirty="0"/>
            <a:t> </a:t>
          </a:r>
          <a:r>
            <a:rPr lang="en-GB" dirty="0" err="1"/>
            <a:t>baseada</a:t>
          </a:r>
          <a:r>
            <a:rPr lang="en-GB" dirty="0"/>
            <a:t> </a:t>
          </a:r>
          <a:r>
            <a:rPr lang="en-GB" dirty="0" err="1"/>
            <a:t>em</a:t>
          </a:r>
          <a:r>
            <a:rPr lang="en-GB" dirty="0"/>
            <a:t> </a:t>
          </a:r>
          <a:r>
            <a:rPr lang="en-GB" dirty="0" err="1"/>
            <a:t>referenciais</a:t>
          </a:r>
          <a:r>
            <a:rPr lang="en-GB" dirty="0"/>
            <a:t> de </a:t>
          </a:r>
          <a:r>
            <a:rPr lang="en-GB" dirty="0" err="1"/>
            <a:t>qualificações</a:t>
          </a:r>
          <a:r>
            <a:rPr lang="en-GB" dirty="0"/>
            <a:t> / </a:t>
          </a:r>
          <a:r>
            <a:rPr lang="en-GB" u="sng" dirty="0" err="1"/>
            <a:t>não</a:t>
          </a:r>
          <a:r>
            <a:rPr lang="en-GB" u="sng" dirty="0"/>
            <a:t> </a:t>
          </a:r>
          <a:r>
            <a:rPr lang="en-GB" u="sng" dirty="0" err="1"/>
            <a:t>na</a:t>
          </a:r>
          <a:r>
            <a:rPr lang="en-GB" u="sng" dirty="0"/>
            <a:t> </a:t>
          </a:r>
          <a:r>
            <a:rPr lang="en-GB" u="sng" dirty="0" err="1"/>
            <a:t>escolaridade</a:t>
          </a:r>
          <a:endParaRPr lang="en-GB" u="sng" dirty="0"/>
        </a:p>
      </dgm:t>
    </dgm:pt>
    <dgm:pt modelId="{D6A77E24-F703-424B-906A-0A6EC8FA7BAC}" type="parTrans" cxnId="{7A2A5C44-6C4B-1947-AF9C-BE7CA21C4526}">
      <dgm:prSet/>
      <dgm:spPr/>
      <dgm:t>
        <a:bodyPr/>
        <a:lstStyle/>
        <a:p>
          <a:endParaRPr lang="en-GB"/>
        </a:p>
      </dgm:t>
    </dgm:pt>
    <dgm:pt modelId="{F43FE654-2221-3440-BE54-05C2B55F9377}" type="sibTrans" cxnId="{7A2A5C44-6C4B-1947-AF9C-BE7CA21C4526}">
      <dgm:prSet/>
      <dgm:spPr/>
      <dgm:t>
        <a:bodyPr/>
        <a:lstStyle/>
        <a:p>
          <a:endParaRPr lang="en-GB"/>
        </a:p>
      </dgm:t>
    </dgm:pt>
    <dgm:pt modelId="{B8A20EBF-4044-6B46-BE84-9A00D701AD8C}">
      <dgm:prSet phldrT="[Text]"/>
      <dgm:spPr/>
      <dgm:t>
        <a:bodyPr/>
        <a:lstStyle/>
        <a:p>
          <a:pPr rtl="0"/>
          <a:r>
            <a:rPr lang="en-GB" dirty="0" err="1"/>
            <a:t>Referenciais</a:t>
          </a:r>
          <a:r>
            <a:rPr lang="en-GB" dirty="0"/>
            <a:t> de </a:t>
          </a:r>
          <a:r>
            <a:rPr lang="en-GB" dirty="0" err="1"/>
            <a:t>qualificações</a:t>
          </a:r>
          <a:r>
            <a:rPr lang="en-GB" dirty="0"/>
            <a:t> (</a:t>
          </a:r>
          <a:r>
            <a:rPr lang="en-GB" dirty="0" err="1"/>
            <a:t>resultados</a:t>
          </a:r>
          <a:r>
            <a:rPr lang="en-GB" dirty="0"/>
            <a:t>)</a:t>
          </a:r>
        </a:p>
      </dgm:t>
    </dgm:pt>
    <dgm:pt modelId="{5E14528F-932D-0A46-A41C-38592DD7DE54}" type="parTrans" cxnId="{61C57DE0-A124-D84C-A3D8-89CC145F422F}">
      <dgm:prSet/>
      <dgm:spPr/>
      <dgm:t>
        <a:bodyPr/>
        <a:lstStyle/>
        <a:p>
          <a:endParaRPr lang="en-GB"/>
        </a:p>
      </dgm:t>
    </dgm:pt>
    <dgm:pt modelId="{0BDF5B90-0994-0D40-AFEA-EA1F367A3931}" type="sibTrans" cxnId="{61C57DE0-A124-D84C-A3D8-89CC145F422F}">
      <dgm:prSet/>
      <dgm:spPr/>
      <dgm:t>
        <a:bodyPr/>
        <a:lstStyle/>
        <a:p>
          <a:endParaRPr lang="en-GB"/>
        </a:p>
      </dgm:t>
    </dgm:pt>
    <dgm:pt modelId="{AFAB327E-5D67-3047-89B5-8E15E9C2AFDB}">
      <dgm:prSet phldrT="[Text]"/>
      <dgm:spPr>
        <a:solidFill>
          <a:srgbClr val="FFC000">
            <a:alpha val="50000"/>
          </a:srgbClr>
        </a:solidFill>
      </dgm:spPr>
      <dgm:t>
        <a:bodyPr/>
        <a:lstStyle/>
        <a:p>
          <a:r>
            <a:rPr lang="en-GB" dirty="0" err="1"/>
            <a:t>Igualdade</a:t>
          </a:r>
          <a:r>
            <a:rPr lang="en-GB" dirty="0"/>
            <a:t> de </a:t>
          </a:r>
          <a:r>
            <a:rPr lang="en-GB" dirty="0" err="1"/>
            <a:t>certificados</a:t>
          </a:r>
          <a:r>
            <a:rPr lang="en-GB" dirty="0"/>
            <a:t>: </a:t>
          </a:r>
          <a:r>
            <a:rPr lang="en-GB" dirty="0" err="1"/>
            <a:t>obtidos</a:t>
          </a:r>
          <a:r>
            <a:rPr lang="en-GB" dirty="0"/>
            <a:t> </a:t>
          </a:r>
          <a:r>
            <a:rPr lang="en-GB" dirty="0" err="1"/>
            <a:t>por</a:t>
          </a:r>
          <a:r>
            <a:rPr lang="en-GB" dirty="0"/>
            <a:t> via </a:t>
          </a:r>
          <a:r>
            <a:rPr lang="en-GB" dirty="0" err="1"/>
            <a:t>formação</a:t>
          </a:r>
          <a:r>
            <a:rPr lang="en-GB" dirty="0"/>
            <a:t> formal e </a:t>
          </a:r>
          <a:r>
            <a:rPr lang="en-GB" dirty="0" err="1"/>
            <a:t>por</a:t>
          </a:r>
          <a:r>
            <a:rPr lang="en-GB" dirty="0"/>
            <a:t> RVCC</a:t>
          </a:r>
        </a:p>
      </dgm:t>
    </dgm:pt>
    <dgm:pt modelId="{C3C4E80D-C33D-7645-B285-7DFE76041151}" type="parTrans" cxnId="{5BDEB970-A56F-4C4B-AB4F-3D5031B730F4}">
      <dgm:prSet/>
      <dgm:spPr/>
      <dgm:t>
        <a:bodyPr/>
        <a:lstStyle/>
        <a:p>
          <a:endParaRPr lang="en-GB"/>
        </a:p>
      </dgm:t>
    </dgm:pt>
    <dgm:pt modelId="{0CEE5D39-98BC-CF4F-8A0B-FEB8D0C64C06}" type="sibTrans" cxnId="{5BDEB970-A56F-4C4B-AB4F-3D5031B730F4}">
      <dgm:prSet/>
      <dgm:spPr/>
      <dgm:t>
        <a:bodyPr/>
        <a:lstStyle/>
        <a:p>
          <a:endParaRPr lang="en-GB"/>
        </a:p>
      </dgm:t>
    </dgm:pt>
    <dgm:pt modelId="{F73DDA4C-2849-E14B-B589-26D72D5280EB}">
      <dgm:prSet phldrT="[Text]"/>
      <dgm:spPr>
        <a:solidFill>
          <a:srgbClr val="00B0F0">
            <a:alpha val="50000"/>
          </a:srgbClr>
        </a:solidFill>
      </dgm:spPr>
      <dgm:t>
        <a:bodyPr/>
        <a:lstStyle/>
        <a:p>
          <a:r>
            <a:rPr lang="en-GB" dirty="0" err="1"/>
            <a:t>Garantia</a:t>
          </a:r>
          <a:r>
            <a:rPr lang="en-GB" dirty="0"/>
            <a:t> de </a:t>
          </a:r>
          <a:r>
            <a:rPr lang="en-GB" dirty="0" err="1"/>
            <a:t>qualidade</a:t>
          </a:r>
          <a:endParaRPr lang="en-GB" dirty="0"/>
        </a:p>
      </dgm:t>
    </dgm:pt>
    <dgm:pt modelId="{F0540C46-8A52-F24A-889A-8197268E1011}" type="parTrans" cxnId="{58B705FB-88FE-0245-811E-B6F50FAD493D}">
      <dgm:prSet/>
      <dgm:spPr/>
      <dgm:t>
        <a:bodyPr/>
        <a:lstStyle/>
        <a:p>
          <a:endParaRPr lang="en-GB"/>
        </a:p>
      </dgm:t>
    </dgm:pt>
    <dgm:pt modelId="{01582C8C-7AD9-2640-B771-5EBCABCEF93F}" type="sibTrans" cxnId="{58B705FB-88FE-0245-811E-B6F50FAD493D}">
      <dgm:prSet/>
      <dgm:spPr/>
      <dgm:t>
        <a:bodyPr/>
        <a:lstStyle/>
        <a:p>
          <a:endParaRPr lang="en-GB"/>
        </a:p>
      </dgm:t>
    </dgm:pt>
    <dgm:pt modelId="{60B5C0D2-02FD-D546-AF40-D6CD5E60431A}" type="pres">
      <dgm:prSet presAssocID="{0813D14B-28D7-3D44-A13D-217A93A206CB}" presName="Name0" presStyleCnt="0">
        <dgm:presLayoutVars>
          <dgm:dir/>
          <dgm:resizeHandles val="exact"/>
        </dgm:presLayoutVars>
      </dgm:prSet>
      <dgm:spPr/>
    </dgm:pt>
    <dgm:pt modelId="{48CFF878-DFD6-B842-BB49-8020CF3462B0}" type="pres">
      <dgm:prSet presAssocID="{B8A20EBF-4044-6B46-BE84-9A00D701AD8C}" presName="Name5" presStyleLbl="vennNode1" presStyleIdx="0" presStyleCnt="4">
        <dgm:presLayoutVars>
          <dgm:bulletEnabled val="1"/>
        </dgm:presLayoutVars>
      </dgm:prSet>
      <dgm:spPr/>
    </dgm:pt>
    <dgm:pt modelId="{F37A32A4-B8A2-314A-BB1E-1DBA64A6D64C}" type="pres">
      <dgm:prSet presAssocID="{0BDF5B90-0994-0D40-AFEA-EA1F367A3931}" presName="space" presStyleCnt="0"/>
      <dgm:spPr/>
    </dgm:pt>
    <dgm:pt modelId="{3232B239-7E59-4043-AC3E-696C1B56842D}" type="pres">
      <dgm:prSet presAssocID="{F3CAE20F-8690-D342-A2E1-69C0EE81306F}" presName="Name5" presStyleLbl="vennNode1" presStyleIdx="1" presStyleCnt="4">
        <dgm:presLayoutVars>
          <dgm:bulletEnabled val="1"/>
        </dgm:presLayoutVars>
      </dgm:prSet>
      <dgm:spPr/>
    </dgm:pt>
    <dgm:pt modelId="{E3D1148F-CBCD-ED46-A2A6-C399EA83D020}" type="pres">
      <dgm:prSet presAssocID="{F43FE654-2221-3440-BE54-05C2B55F9377}" presName="space" presStyleCnt="0"/>
      <dgm:spPr/>
    </dgm:pt>
    <dgm:pt modelId="{C53A01AC-AFD0-194B-A234-AA8FF9D14739}" type="pres">
      <dgm:prSet presAssocID="{AFAB327E-5D67-3047-89B5-8E15E9C2AFDB}" presName="Name5" presStyleLbl="vennNode1" presStyleIdx="2" presStyleCnt="4">
        <dgm:presLayoutVars>
          <dgm:bulletEnabled val="1"/>
        </dgm:presLayoutVars>
      </dgm:prSet>
      <dgm:spPr/>
    </dgm:pt>
    <dgm:pt modelId="{8A1BC482-741B-F949-81F3-11B8A23F0BE2}" type="pres">
      <dgm:prSet presAssocID="{0CEE5D39-98BC-CF4F-8A0B-FEB8D0C64C06}" presName="space" presStyleCnt="0"/>
      <dgm:spPr/>
    </dgm:pt>
    <dgm:pt modelId="{87D7A57E-DB09-4245-A2FA-64587B0F6465}" type="pres">
      <dgm:prSet presAssocID="{F73DDA4C-2849-E14B-B589-26D72D5280EB}" presName="Name5" presStyleLbl="vennNode1" presStyleIdx="3" presStyleCnt="4">
        <dgm:presLayoutVars>
          <dgm:bulletEnabled val="1"/>
        </dgm:presLayoutVars>
      </dgm:prSet>
      <dgm:spPr/>
    </dgm:pt>
  </dgm:ptLst>
  <dgm:cxnLst>
    <dgm:cxn modelId="{9C8D8A0E-604F-3F4F-A4D8-B33291DF3618}" type="presOf" srcId="{B8A20EBF-4044-6B46-BE84-9A00D701AD8C}" destId="{48CFF878-DFD6-B842-BB49-8020CF3462B0}" srcOrd="0" destOrd="0" presId="urn:microsoft.com/office/officeart/2005/8/layout/venn3"/>
    <dgm:cxn modelId="{7A2A5C44-6C4B-1947-AF9C-BE7CA21C4526}" srcId="{0813D14B-28D7-3D44-A13D-217A93A206CB}" destId="{F3CAE20F-8690-D342-A2E1-69C0EE81306F}" srcOrd="1" destOrd="0" parTransId="{D6A77E24-F703-424B-906A-0A6EC8FA7BAC}" sibTransId="{F43FE654-2221-3440-BE54-05C2B55F9377}"/>
    <dgm:cxn modelId="{8462D24E-A1D3-5D4D-A692-7421AC4D2251}" type="presOf" srcId="{F3CAE20F-8690-D342-A2E1-69C0EE81306F}" destId="{3232B239-7E59-4043-AC3E-696C1B56842D}" srcOrd="0" destOrd="0" presId="urn:microsoft.com/office/officeart/2005/8/layout/venn3"/>
    <dgm:cxn modelId="{31D6005F-E07C-D24F-9F72-796A104F79AE}" type="presOf" srcId="{0813D14B-28D7-3D44-A13D-217A93A206CB}" destId="{60B5C0D2-02FD-D546-AF40-D6CD5E60431A}" srcOrd="0" destOrd="0" presId="urn:microsoft.com/office/officeart/2005/8/layout/venn3"/>
    <dgm:cxn modelId="{9EED5B5F-C46D-CC47-BD30-783E8F965022}" type="presOf" srcId="{AFAB327E-5D67-3047-89B5-8E15E9C2AFDB}" destId="{C53A01AC-AFD0-194B-A234-AA8FF9D14739}" srcOrd="0" destOrd="0" presId="urn:microsoft.com/office/officeart/2005/8/layout/venn3"/>
    <dgm:cxn modelId="{5BDEB970-A56F-4C4B-AB4F-3D5031B730F4}" srcId="{0813D14B-28D7-3D44-A13D-217A93A206CB}" destId="{AFAB327E-5D67-3047-89B5-8E15E9C2AFDB}" srcOrd="2" destOrd="0" parTransId="{C3C4E80D-C33D-7645-B285-7DFE76041151}" sibTransId="{0CEE5D39-98BC-CF4F-8A0B-FEB8D0C64C06}"/>
    <dgm:cxn modelId="{61C57DE0-A124-D84C-A3D8-89CC145F422F}" srcId="{0813D14B-28D7-3D44-A13D-217A93A206CB}" destId="{B8A20EBF-4044-6B46-BE84-9A00D701AD8C}" srcOrd="0" destOrd="0" parTransId="{5E14528F-932D-0A46-A41C-38592DD7DE54}" sibTransId="{0BDF5B90-0994-0D40-AFEA-EA1F367A3931}"/>
    <dgm:cxn modelId="{58B705FB-88FE-0245-811E-B6F50FAD493D}" srcId="{0813D14B-28D7-3D44-A13D-217A93A206CB}" destId="{F73DDA4C-2849-E14B-B589-26D72D5280EB}" srcOrd="3" destOrd="0" parTransId="{F0540C46-8A52-F24A-889A-8197268E1011}" sibTransId="{01582C8C-7AD9-2640-B771-5EBCABCEF93F}"/>
    <dgm:cxn modelId="{678113FF-1DFD-3241-8C66-A5649B37336C}" type="presOf" srcId="{F73DDA4C-2849-E14B-B589-26D72D5280EB}" destId="{87D7A57E-DB09-4245-A2FA-64587B0F6465}" srcOrd="0" destOrd="0" presId="urn:microsoft.com/office/officeart/2005/8/layout/venn3"/>
    <dgm:cxn modelId="{43AE6755-C5A8-FA42-8379-C172F43218E5}" type="presParOf" srcId="{60B5C0D2-02FD-D546-AF40-D6CD5E60431A}" destId="{48CFF878-DFD6-B842-BB49-8020CF3462B0}" srcOrd="0" destOrd="0" presId="urn:microsoft.com/office/officeart/2005/8/layout/venn3"/>
    <dgm:cxn modelId="{7382A799-811B-BC4F-8071-AAFA87072668}" type="presParOf" srcId="{60B5C0D2-02FD-D546-AF40-D6CD5E60431A}" destId="{F37A32A4-B8A2-314A-BB1E-1DBA64A6D64C}" srcOrd="1" destOrd="0" presId="urn:microsoft.com/office/officeart/2005/8/layout/venn3"/>
    <dgm:cxn modelId="{1AC37E60-6E0D-0B43-AE06-521783CC1B39}" type="presParOf" srcId="{60B5C0D2-02FD-D546-AF40-D6CD5E60431A}" destId="{3232B239-7E59-4043-AC3E-696C1B56842D}" srcOrd="2" destOrd="0" presId="urn:microsoft.com/office/officeart/2005/8/layout/venn3"/>
    <dgm:cxn modelId="{203D7F53-A527-2645-9D96-942882189A7E}" type="presParOf" srcId="{60B5C0D2-02FD-D546-AF40-D6CD5E60431A}" destId="{E3D1148F-CBCD-ED46-A2A6-C399EA83D020}" srcOrd="3" destOrd="0" presId="urn:microsoft.com/office/officeart/2005/8/layout/venn3"/>
    <dgm:cxn modelId="{51176BDB-7B25-B448-B08E-AF69BD3A02DC}" type="presParOf" srcId="{60B5C0D2-02FD-D546-AF40-D6CD5E60431A}" destId="{C53A01AC-AFD0-194B-A234-AA8FF9D14739}" srcOrd="4" destOrd="0" presId="urn:microsoft.com/office/officeart/2005/8/layout/venn3"/>
    <dgm:cxn modelId="{C8F44D73-A7F9-0E4B-A53B-52A5B3913083}" type="presParOf" srcId="{60B5C0D2-02FD-D546-AF40-D6CD5E60431A}" destId="{8A1BC482-741B-F949-81F3-11B8A23F0BE2}" srcOrd="5" destOrd="0" presId="urn:microsoft.com/office/officeart/2005/8/layout/venn3"/>
    <dgm:cxn modelId="{0BD910F1-B13A-F444-8BA6-28AF7D583839}" type="presParOf" srcId="{60B5C0D2-02FD-D546-AF40-D6CD5E60431A}" destId="{87D7A57E-DB09-4245-A2FA-64587B0F6465}" srcOrd="6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03DAB6-ECBA-D643-9C79-0334065A6104}">
      <dsp:nvSpPr>
        <dsp:cNvPr id="0" name=""/>
        <dsp:cNvSpPr/>
      </dsp:nvSpPr>
      <dsp:spPr>
        <a:xfrm>
          <a:off x="0" y="930"/>
          <a:ext cx="6880657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BF563C06-2A1F-714E-904F-4657D527FA54}">
      <dsp:nvSpPr>
        <dsp:cNvPr id="0" name=""/>
        <dsp:cNvSpPr/>
      </dsp:nvSpPr>
      <dsp:spPr>
        <a:xfrm>
          <a:off x="0" y="930"/>
          <a:ext cx="6880657" cy="12814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BE" sz="2600" kern="1200" dirty="0"/>
            <a:t>09.30-09.45: Abertura. Objectivos.</a:t>
          </a:r>
          <a:r>
            <a:rPr lang="en-BE" sz="2600" b="1" i="1" kern="1200" dirty="0"/>
            <a:t> </a:t>
          </a:r>
          <a:r>
            <a:rPr lang="en-GB" sz="2600" b="1" i="1" kern="1200" dirty="0"/>
            <a:t>S</a:t>
          </a:r>
          <a:r>
            <a:rPr lang="en-BE" sz="2600" b="1" i="1" kern="1200" dirty="0"/>
            <a:t>ra Directora Geral do INQ</a:t>
          </a:r>
          <a:endParaRPr lang="en-US" sz="2600" b="1" i="1" kern="1200" dirty="0"/>
        </a:p>
      </dsp:txBody>
      <dsp:txXfrm>
        <a:off x="0" y="930"/>
        <a:ext cx="6880657" cy="1281445"/>
      </dsp:txXfrm>
    </dsp:sp>
    <dsp:sp modelId="{7C19E368-58AF-564B-9221-04486754FF06}">
      <dsp:nvSpPr>
        <dsp:cNvPr id="0" name=""/>
        <dsp:cNvSpPr/>
      </dsp:nvSpPr>
      <dsp:spPr>
        <a:xfrm>
          <a:off x="0" y="1282375"/>
          <a:ext cx="6880657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FD065890-CEDF-3149-8AB6-309186B1FE70}">
      <dsp:nvSpPr>
        <dsp:cNvPr id="0" name=""/>
        <dsp:cNvSpPr/>
      </dsp:nvSpPr>
      <dsp:spPr>
        <a:xfrm>
          <a:off x="0" y="1282375"/>
          <a:ext cx="6880657" cy="12814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BE" sz="2600" kern="1200" dirty="0"/>
            <a:t>09.45-10.30: </a:t>
          </a:r>
          <a:r>
            <a:rPr lang="pt-BR" sz="2600" kern="1200" dirty="0"/>
            <a:t>Sistemas de RVCC em breve: principais conceitos, processo, e desenvolvimentos na SADC. </a:t>
          </a:r>
          <a:r>
            <a:rPr lang="pt-BR" sz="2600" b="1" i="1" kern="1200" dirty="0"/>
            <a:t>E. Castel-Branco</a:t>
          </a:r>
          <a:endParaRPr lang="en-US" sz="2600" b="1" i="1" kern="1200" dirty="0"/>
        </a:p>
      </dsp:txBody>
      <dsp:txXfrm>
        <a:off x="0" y="1282375"/>
        <a:ext cx="6880657" cy="1281445"/>
      </dsp:txXfrm>
    </dsp:sp>
    <dsp:sp modelId="{8DD3D13C-17F4-8942-9EEF-EC5A1CD00040}">
      <dsp:nvSpPr>
        <dsp:cNvPr id="0" name=""/>
        <dsp:cNvSpPr/>
      </dsp:nvSpPr>
      <dsp:spPr>
        <a:xfrm>
          <a:off x="0" y="2563821"/>
          <a:ext cx="6880657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B6EC1E0E-9B48-EC40-96EC-4B22B780F378}">
      <dsp:nvSpPr>
        <dsp:cNvPr id="0" name=""/>
        <dsp:cNvSpPr/>
      </dsp:nvSpPr>
      <dsp:spPr>
        <a:xfrm>
          <a:off x="0" y="2563821"/>
          <a:ext cx="6873937" cy="14498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BE" sz="2300" kern="1200" dirty="0"/>
            <a:t>10.30-11.45: </a:t>
          </a:r>
          <a:r>
            <a:rPr lang="pt-BR" sz="2300" kern="1200" dirty="0"/>
            <a:t>Quénia – sistema RVCC: desenvolvimentos em 2024-2025. Enfoque na formação de profissionais e avaliação em contexto RVCC. </a:t>
          </a:r>
          <a:r>
            <a:rPr lang="pt-BR" sz="2300" b="1" i="1" kern="1200" dirty="0"/>
            <a:t>Stanley </a:t>
          </a:r>
          <a:r>
            <a:rPr lang="pt-BR" sz="2300" b="1" i="1" kern="1200" dirty="0" err="1"/>
            <a:t>Maindi</a:t>
          </a:r>
          <a:r>
            <a:rPr lang="pt-BR" sz="2300" b="1" i="1" kern="1200" dirty="0"/>
            <a:t> – Ministério da Educação </a:t>
          </a:r>
          <a:endParaRPr lang="en-US" sz="2300" b="1" i="1" kern="1200" dirty="0"/>
        </a:p>
      </dsp:txBody>
      <dsp:txXfrm>
        <a:off x="0" y="2563821"/>
        <a:ext cx="6873937" cy="1449801"/>
      </dsp:txXfrm>
    </dsp:sp>
    <dsp:sp modelId="{063F5DAC-E8E7-1E49-93BA-EB7A462F0BCD}">
      <dsp:nvSpPr>
        <dsp:cNvPr id="0" name=""/>
        <dsp:cNvSpPr/>
      </dsp:nvSpPr>
      <dsp:spPr>
        <a:xfrm>
          <a:off x="0" y="4013623"/>
          <a:ext cx="6880657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06D90EBC-71FE-214D-93B7-69DC208C9F87}">
      <dsp:nvSpPr>
        <dsp:cNvPr id="0" name=""/>
        <dsp:cNvSpPr/>
      </dsp:nvSpPr>
      <dsp:spPr>
        <a:xfrm>
          <a:off x="0" y="4013623"/>
          <a:ext cx="6880657" cy="12814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0" kern="1200" dirty="0">
              <a:solidFill>
                <a:schemeClr val="tx1"/>
              </a:solidFill>
            </a:rPr>
            <a:t>11.45-12.20:</a:t>
          </a:r>
          <a:r>
            <a:rPr lang="en-US" sz="2500" b="0" kern="1200" baseline="0" dirty="0">
              <a:solidFill>
                <a:schemeClr val="tx1"/>
              </a:solidFill>
            </a:rPr>
            <a:t> Angola - </a:t>
          </a:r>
          <a:r>
            <a:rPr lang="pt-BR" sz="2500" b="0" kern="1200" dirty="0">
              <a:solidFill>
                <a:schemeClr val="tx1"/>
              </a:solidFill>
            </a:rPr>
            <a:t>Manual RVCC. Principais orientações. </a:t>
          </a:r>
          <a:r>
            <a:rPr lang="pt-BR" sz="2500" b="1" i="1" kern="1200" dirty="0" err="1">
              <a:solidFill>
                <a:schemeClr val="tx1"/>
              </a:solidFill>
            </a:rPr>
            <a:t>Dr</a:t>
          </a:r>
          <a:r>
            <a:rPr lang="pt-BR" sz="2500" b="1" i="1" kern="1200" dirty="0">
              <a:solidFill>
                <a:schemeClr val="tx1"/>
              </a:solidFill>
            </a:rPr>
            <a:t> Alberto Morais - INQ</a:t>
          </a:r>
          <a:endParaRPr lang="en-US" sz="2500" b="1" i="1" kern="1200" dirty="0">
            <a:solidFill>
              <a:schemeClr val="tx1"/>
            </a:solidFill>
          </a:endParaRPr>
        </a:p>
      </dsp:txBody>
      <dsp:txXfrm>
        <a:off x="0" y="4013623"/>
        <a:ext cx="6880657" cy="1281445"/>
      </dsp:txXfrm>
    </dsp:sp>
    <dsp:sp modelId="{D7224089-E466-7D4F-B9FE-8776EEF020A5}">
      <dsp:nvSpPr>
        <dsp:cNvPr id="0" name=""/>
        <dsp:cNvSpPr/>
      </dsp:nvSpPr>
      <dsp:spPr>
        <a:xfrm>
          <a:off x="0" y="5295069"/>
          <a:ext cx="6880657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7213909E-E402-5C4F-8181-DE087CB0062E}">
      <dsp:nvSpPr>
        <dsp:cNvPr id="0" name=""/>
        <dsp:cNvSpPr/>
      </dsp:nvSpPr>
      <dsp:spPr>
        <a:xfrm>
          <a:off x="0" y="5295069"/>
          <a:ext cx="6880657" cy="12814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BE" sz="2400" kern="1200" dirty="0"/>
            <a:t>12.20.12.30: </a:t>
          </a:r>
          <a:r>
            <a:rPr lang="pt-BR" sz="2400" kern="1200" dirty="0"/>
            <a:t>Principais conclusões. Próximos passos. </a:t>
          </a:r>
          <a:endParaRPr lang="en-BE" sz="2400" kern="1200" dirty="0"/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kern="1200" dirty="0"/>
            <a:t>Agradecimentos. Encerramento. </a:t>
          </a:r>
          <a:r>
            <a:rPr lang="pt-BR" sz="2400" b="1" i="1" kern="1200" dirty="0"/>
            <a:t>INQ</a:t>
          </a:r>
          <a:endParaRPr lang="en-US" sz="2400" b="1" i="1" kern="1200" dirty="0"/>
        </a:p>
      </dsp:txBody>
      <dsp:txXfrm>
        <a:off x="0" y="5295069"/>
        <a:ext cx="6880657" cy="1281445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CFF507-0B20-244B-9E07-3265EB0A63D6}">
      <dsp:nvSpPr>
        <dsp:cNvPr id="0" name=""/>
        <dsp:cNvSpPr/>
      </dsp:nvSpPr>
      <dsp:spPr>
        <a:xfrm>
          <a:off x="2178522" y="71636"/>
          <a:ext cx="3438547" cy="3438547"/>
        </a:xfrm>
        <a:prstGeom prst="ellipse">
          <a:avLst/>
        </a:prstGeom>
        <a:solidFill>
          <a:srgbClr val="FFC000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200" b="1" kern="1200" dirty="0" err="1"/>
            <a:t>Políticas</a:t>
          </a:r>
          <a:r>
            <a:rPr lang="en-GB" sz="4200" b="1" kern="1200" dirty="0"/>
            <a:t> de </a:t>
          </a:r>
          <a:r>
            <a:rPr lang="en-GB" sz="4200" b="1" kern="1200" dirty="0" err="1"/>
            <a:t>educação</a:t>
          </a:r>
          <a:endParaRPr lang="en-GB" sz="4200" b="1" kern="1200" dirty="0"/>
        </a:p>
      </dsp:txBody>
      <dsp:txXfrm>
        <a:off x="2636995" y="673382"/>
        <a:ext cx="2521601" cy="1547346"/>
      </dsp:txXfrm>
    </dsp:sp>
    <dsp:sp modelId="{74C174E8-4A4B-C44A-90C5-BEEB3AE0B3F6}">
      <dsp:nvSpPr>
        <dsp:cNvPr id="0" name=""/>
        <dsp:cNvSpPr/>
      </dsp:nvSpPr>
      <dsp:spPr>
        <a:xfrm>
          <a:off x="3419265" y="2220728"/>
          <a:ext cx="3438547" cy="3438547"/>
        </a:xfrm>
        <a:prstGeom prst="ellipse">
          <a:avLst/>
        </a:prstGeom>
        <a:solidFill>
          <a:schemeClr val="accent3">
            <a:alpha val="50000"/>
            <a:hueOff val="9317122"/>
            <a:satOff val="12359"/>
            <a:lumOff val="-15098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200" b="1" kern="1200" dirty="0" err="1"/>
            <a:t>Políticas</a:t>
          </a:r>
          <a:r>
            <a:rPr lang="en-GB" sz="4200" b="1" kern="1200" dirty="0"/>
            <a:t> </a:t>
          </a:r>
          <a:r>
            <a:rPr lang="en-GB" sz="4200" b="1" kern="1200" dirty="0" err="1"/>
            <a:t>sociais</a:t>
          </a:r>
          <a:endParaRPr lang="en-GB" sz="4200" b="1" kern="1200" dirty="0"/>
        </a:p>
      </dsp:txBody>
      <dsp:txXfrm>
        <a:off x="4470887" y="3109019"/>
        <a:ext cx="2063128" cy="1891200"/>
      </dsp:txXfrm>
    </dsp:sp>
    <dsp:sp modelId="{E03FAF66-1F37-D943-876F-A76658595326}">
      <dsp:nvSpPr>
        <dsp:cNvPr id="0" name=""/>
        <dsp:cNvSpPr/>
      </dsp:nvSpPr>
      <dsp:spPr>
        <a:xfrm>
          <a:off x="937780" y="2220728"/>
          <a:ext cx="3438547" cy="3438547"/>
        </a:xfrm>
        <a:prstGeom prst="ellipse">
          <a:avLst/>
        </a:prstGeom>
        <a:solidFill>
          <a:schemeClr val="accent3">
            <a:alpha val="50000"/>
            <a:hueOff val="18634244"/>
            <a:satOff val="24719"/>
            <a:lumOff val="-30196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200" b="1" kern="1200" dirty="0" err="1">
              <a:solidFill>
                <a:schemeClr val="bg1"/>
              </a:solidFill>
            </a:rPr>
            <a:t>Políticas</a:t>
          </a:r>
          <a:r>
            <a:rPr lang="en-GB" sz="4200" b="1" kern="1200" dirty="0">
              <a:solidFill>
                <a:schemeClr val="bg1"/>
              </a:solidFill>
            </a:rPr>
            <a:t> de </a:t>
          </a:r>
          <a:r>
            <a:rPr lang="en-GB" sz="4200" b="1" kern="1200" dirty="0" err="1">
              <a:solidFill>
                <a:schemeClr val="bg1"/>
              </a:solidFill>
            </a:rPr>
            <a:t>emprego</a:t>
          </a:r>
          <a:endParaRPr lang="en-GB" sz="4200" b="1" kern="1200" dirty="0">
            <a:solidFill>
              <a:schemeClr val="bg1"/>
            </a:solidFill>
          </a:endParaRPr>
        </a:p>
      </dsp:txBody>
      <dsp:txXfrm>
        <a:off x="1261576" y="3109019"/>
        <a:ext cx="2063128" cy="1891200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9508C4-BDDE-4610-80C6-F6B34BC4B593}">
      <dsp:nvSpPr>
        <dsp:cNvPr id="0" name=""/>
        <dsp:cNvSpPr/>
      </dsp:nvSpPr>
      <dsp:spPr>
        <a:xfrm>
          <a:off x="0" y="0"/>
          <a:ext cx="11470556" cy="887606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i="0" kern="1200" dirty="0" err="1"/>
            <a:t>Qualificação</a:t>
          </a:r>
          <a:r>
            <a:rPr lang="en-US" sz="2400" b="1" i="0" kern="1200" dirty="0"/>
            <a:t> </a:t>
          </a:r>
          <a:r>
            <a:rPr lang="en-US" sz="2400" b="1" i="0" kern="1200" dirty="0" err="1"/>
            <a:t>completa</a:t>
          </a:r>
          <a:r>
            <a:rPr lang="en-US" sz="1500" b="1" i="0" kern="1200" dirty="0"/>
            <a:t>
</a:t>
          </a:r>
          <a:endParaRPr lang="en-US" sz="1500" b="1" kern="1200" dirty="0"/>
        </a:p>
      </dsp:txBody>
      <dsp:txXfrm>
        <a:off x="43329" y="43329"/>
        <a:ext cx="11383898" cy="800948"/>
      </dsp:txXfrm>
    </dsp:sp>
    <dsp:sp modelId="{0DBE7391-A6FC-40C6-A857-17B13AD083C1}">
      <dsp:nvSpPr>
        <dsp:cNvPr id="0" name=""/>
        <dsp:cNvSpPr/>
      </dsp:nvSpPr>
      <dsp:spPr>
        <a:xfrm>
          <a:off x="0" y="877249"/>
          <a:ext cx="11470556" cy="799775"/>
        </a:xfrm>
        <a:prstGeom prst="roundRect">
          <a:avLst/>
        </a:prstGeom>
        <a:gradFill rotWithShape="0">
          <a:gsLst>
            <a:gs pos="0">
              <a:schemeClr val="accent3">
                <a:hueOff val="3105707"/>
                <a:satOff val="4120"/>
                <a:lumOff val="-503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3105707"/>
                <a:satOff val="4120"/>
                <a:lumOff val="-503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3105707"/>
                <a:satOff val="4120"/>
                <a:lumOff val="-503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i="0" kern="1200" dirty="0" err="1"/>
            <a:t>Qualificação</a:t>
          </a:r>
          <a:r>
            <a:rPr lang="en-US" sz="2400" b="1" i="0" kern="1200" dirty="0"/>
            <a:t> </a:t>
          </a:r>
          <a:r>
            <a:rPr lang="en-US" sz="2400" b="1" i="0" kern="1200" dirty="0" err="1"/>
            <a:t>parcial</a:t>
          </a:r>
          <a:r>
            <a:rPr lang="en-US" sz="2000" b="1" i="0" kern="1200" dirty="0"/>
            <a:t>
</a:t>
          </a:r>
          <a:endParaRPr lang="en-US" sz="2000" b="1" kern="1200" dirty="0"/>
        </a:p>
      </dsp:txBody>
      <dsp:txXfrm>
        <a:off x="39042" y="916291"/>
        <a:ext cx="11392472" cy="721691"/>
      </dsp:txXfrm>
    </dsp:sp>
    <dsp:sp modelId="{9C9F7FE0-5C15-4D3A-B55C-8CEA015F9205}">
      <dsp:nvSpPr>
        <dsp:cNvPr id="0" name=""/>
        <dsp:cNvSpPr/>
      </dsp:nvSpPr>
      <dsp:spPr>
        <a:xfrm>
          <a:off x="0" y="1698059"/>
          <a:ext cx="11470556" cy="799775"/>
        </a:xfrm>
        <a:prstGeom prst="roundRect">
          <a:avLst/>
        </a:prstGeom>
        <a:gradFill rotWithShape="0">
          <a:gsLst>
            <a:gs pos="0">
              <a:schemeClr val="accent3">
                <a:hueOff val="6211415"/>
                <a:satOff val="8240"/>
                <a:lumOff val="-100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6211415"/>
                <a:satOff val="8240"/>
                <a:lumOff val="-100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6211415"/>
                <a:satOff val="8240"/>
                <a:lumOff val="-100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i="0" kern="1200" dirty="0" err="1"/>
            <a:t>Créditos</a:t>
          </a:r>
          <a:r>
            <a:rPr lang="en-US" sz="2500" b="1" i="0" kern="1200" dirty="0"/>
            <a:t> </a:t>
          </a:r>
          <a:r>
            <a:rPr lang="en-US" sz="2500" b="1" i="0" kern="1200" dirty="0" err="1"/>
            <a:t>ou</a:t>
          </a:r>
          <a:r>
            <a:rPr lang="en-US" sz="2500" b="1" i="0" kern="1200" dirty="0"/>
            <a:t> </a:t>
          </a:r>
          <a:r>
            <a:rPr lang="en-US" sz="2500" b="1" i="0" kern="1200" dirty="0" err="1"/>
            <a:t>unidades</a:t>
          </a:r>
          <a:r>
            <a:rPr lang="en-US" sz="2500" b="1" i="0" kern="1200" dirty="0"/>
            <a:t> para </a:t>
          </a:r>
          <a:r>
            <a:rPr lang="en-US" sz="2500" b="1" i="0" kern="1200" dirty="0" err="1"/>
            <a:t>uma</a:t>
          </a:r>
          <a:r>
            <a:rPr lang="en-US" sz="2500" b="1" i="0" kern="1200" dirty="0"/>
            <a:t> </a:t>
          </a:r>
          <a:r>
            <a:rPr lang="en-US" sz="2500" b="1" i="0" kern="1200" dirty="0" err="1"/>
            <a:t>qualificação</a:t>
          </a:r>
          <a:r>
            <a:rPr lang="en-US" sz="1500" b="1" i="0" kern="1200" dirty="0"/>
            <a:t>
</a:t>
          </a:r>
          <a:endParaRPr lang="en-US" sz="1500" b="1" kern="1200" dirty="0"/>
        </a:p>
      </dsp:txBody>
      <dsp:txXfrm>
        <a:off x="39042" y="1737101"/>
        <a:ext cx="11392472" cy="721691"/>
      </dsp:txXfrm>
    </dsp:sp>
    <dsp:sp modelId="{E897256B-4DF5-4AE7-A0FE-0137B5EE24E0}">
      <dsp:nvSpPr>
        <dsp:cNvPr id="0" name=""/>
        <dsp:cNvSpPr/>
      </dsp:nvSpPr>
      <dsp:spPr>
        <a:xfrm>
          <a:off x="0" y="2511976"/>
          <a:ext cx="11470556" cy="799775"/>
        </a:xfrm>
        <a:prstGeom prst="roundRect">
          <a:avLst/>
        </a:prstGeom>
        <a:gradFill rotWithShape="0">
          <a:gsLst>
            <a:gs pos="0">
              <a:schemeClr val="accent3">
                <a:hueOff val="9317122"/>
                <a:satOff val="12359"/>
                <a:lumOff val="-1509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9317122"/>
                <a:satOff val="12359"/>
                <a:lumOff val="-1509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9317122"/>
                <a:satOff val="12359"/>
                <a:lumOff val="-1509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b="1" i="0" kern="1200" dirty="0"/>
        </a:p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i="0" kern="1200" dirty="0" err="1"/>
            <a:t>Dispensa</a:t>
          </a:r>
          <a:r>
            <a:rPr lang="en-US" sz="2000" b="1" i="0" kern="1200" dirty="0"/>
            <a:t> de um </a:t>
          </a:r>
          <a:r>
            <a:rPr lang="en-US" sz="2000" b="1" i="0" kern="1200" dirty="0" err="1"/>
            <a:t>pré-requisito</a:t>
          </a:r>
          <a:r>
            <a:rPr lang="en-US" sz="2000" b="1" i="0" kern="1200" dirty="0"/>
            <a:t> </a:t>
          </a:r>
          <a:r>
            <a:rPr lang="en-US" sz="2000" b="1" i="0" kern="1200" dirty="0" err="1"/>
            <a:t>académico</a:t>
          </a:r>
          <a:r>
            <a:rPr lang="en-US" sz="2000" b="1" i="0" kern="1200" dirty="0"/>
            <a:t> para o </a:t>
          </a:r>
          <a:r>
            <a:rPr lang="en-US" sz="2000" b="1" i="0" kern="1200" dirty="0" err="1"/>
            <a:t>acesso</a:t>
          </a:r>
          <a:r>
            <a:rPr lang="en-US" sz="2000" b="1" i="0" kern="1200" dirty="0"/>
            <a:t> </a:t>
          </a:r>
          <a:r>
            <a:rPr lang="en-US" sz="2000" b="1" i="0" kern="1200" dirty="0" err="1"/>
            <a:t>ao</a:t>
          </a:r>
          <a:r>
            <a:rPr lang="en-US" sz="2000" b="1" i="0" kern="1200" dirty="0"/>
            <a:t> </a:t>
          </a:r>
          <a:r>
            <a:rPr lang="en-US" sz="2000" b="1" i="0" kern="1200" dirty="0" err="1"/>
            <a:t>sistema</a:t>
          </a:r>
          <a:r>
            <a:rPr lang="en-US" sz="2000" b="1" i="0" kern="1200" dirty="0"/>
            <a:t> formal de </a:t>
          </a:r>
          <a:r>
            <a:rPr lang="en-US" sz="2000" b="1" i="0" kern="1200" dirty="0" err="1"/>
            <a:t>educação</a:t>
          </a:r>
          <a:r>
            <a:rPr lang="en-US" sz="2000" b="1" i="0" kern="1200" dirty="0"/>
            <a:t> e </a:t>
          </a:r>
          <a:r>
            <a:rPr lang="en-US" sz="2000" b="1" i="0" kern="1200" dirty="0" err="1"/>
            <a:t>formação</a:t>
          </a:r>
          <a:r>
            <a:rPr lang="en-US" sz="2000" b="1" i="0" kern="1200" dirty="0"/>
            <a:t> </a:t>
          </a:r>
          <a:r>
            <a:rPr lang="en-US" sz="2000" b="1" i="0" kern="1200" dirty="0" err="1"/>
            <a:t>ou</a:t>
          </a:r>
          <a:r>
            <a:rPr lang="en-US" sz="2000" b="1" i="0" kern="1200" dirty="0"/>
            <a:t> da </a:t>
          </a:r>
          <a:r>
            <a:rPr lang="en-US" sz="2000" b="1" i="0" kern="1200" dirty="0" err="1"/>
            <a:t>totalidade</a:t>
          </a:r>
          <a:r>
            <a:rPr lang="en-US" sz="2000" b="1" i="0" kern="1200" dirty="0"/>
            <a:t> </a:t>
          </a:r>
          <a:r>
            <a:rPr lang="en-US" sz="2000" b="1" i="0" kern="1200" dirty="0" err="1"/>
            <a:t>ou</a:t>
          </a:r>
          <a:r>
            <a:rPr lang="en-US" sz="2000" b="1" i="0" kern="1200" dirty="0"/>
            <a:t> </a:t>
          </a:r>
          <a:r>
            <a:rPr lang="en-US" sz="2000" b="1" i="0" kern="1200" dirty="0" err="1"/>
            <a:t>parte</a:t>
          </a:r>
          <a:r>
            <a:rPr lang="en-US" sz="2000" b="1" i="0" kern="1200" dirty="0"/>
            <a:t> do </a:t>
          </a:r>
          <a:r>
            <a:rPr lang="en-US" sz="2000" b="1" i="0" kern="1200" dirty="0" err="1"/>
            <a:t>currículo</a:t>
          </a:r>
          <a:r>
            <a:rPr lang="en-US" sz="1600" b="1" i="0" kern="1200" dirty="0"/>
            <a:t>
</a:t>
          </a:r>
          <a:endParaRPr lang="en-US" sz="1600" b="1" kern="1200" dirty="0"/>
        </a:p>
      </dsp:txBody>
      <dsp:txXfrm>
        <a:off x="39042" y="2551018"/>
        <a:ext cx="11392472" cy="721691"/>
      </dsp:txXfrm>
    </dsp:sp>
    <dsp:sp modelId="{5C81420E-E67F-418A-8C98-50908DBD0ED8}">
      <dsp:nvSpPr>
        <dsp:cNvPr id="0" name=""/>
        <dsp:cNvSpPr/>
      </dsp:nvSpPr>
      <dsp:spPr>
        <a:xfrm>
          <a:off x="0" y="3327679"/>
          <a:ext cx="11470556" cy="799775"/>
        </a:xfrm>
        <a:prstGeom prst="roundRect">
          <a:avLst/>
        </a:prstGeom>
        <a:gradFill rotWithShape="0">
          <a:gsLst>
            <a:gs pos="0">
              <a:schemeClr val="accent3">
                <a:hueOff val="12422830"/>
                <a:satOff val="16479"/>
                <a:lumOff val="-2013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12422830"/>
                <a:satOff val="16479"/>
                <a:lumOff val="-2013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12422830"/>
                <a:satOff val="16479"/>
                <a:lumOff val="-2013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b="1" i="0" kern="1200" dirty="0"/>
        </a:p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i="0" kern="1200" dirty="0" err="1"/>
            <a:t>Posicionar</a:t>
          </a:r>
          <a:r>
            <a:rPr lang="en-US" sz="2200" b="1" i="0" kern="1200" dirty="0"/>
            <a:t> </a:t>
          </a:r>
          <a:r>
            <a:rPr lang="en-US" sz="2200" b="1" i="0" kern="1200" dirty="0" err="1"/>
            <a:t>os</a:t>
          </a:r>
          <a:r>
            <a:rPr lang="en-US" sz="2200" b="1" i="0" kern="1200" dirty="0"/>
            <a:t> </a:t>
          </a:r>
          <a:r>
            <a:rPr lang="en-US" sz="2200" b="1" i="0" kern="1200" dirty="0" err="1"/>
            <a:t>potenciais</a:t>
          </a:r>
          <a:r>
            <a:rPr lang="en-US" sz="2200" b="1" i="0" kern="1200" dirty="0"/>
            <a:t> </a:t>
          </a:r>
          <a:r>
            <a:rPr lang="en-US" sz="2200" b="1" i="0" kern="1200" dirty="0" err="1"/>
            <a:t>aprendentes</a:t>
          </a:r>
          <a:r>
            <a:rPr lang="en-US" sz="2200" b="1" i="0" kern="1200" dirty="0"/>
            <a:t> </a:t>
          </a:r>
          <a:r>
            <a:rPr lang="en-US" sz="2200" b="1" i="0" kern="1200" dirty="0" err="1"/>
            <a:t>em</a:t>
          </a:r>
          <a:r>
            <a:rPr lang="en-US" sz="2200" b="1" i="0" kern="1200" dirty="0"/>
            <a:t> </a:t>
          </a:r>
          <a:r>
            <a:rPr lang="en-US" sz="2200" b="1" i="0" kern="1200" dirty="0" err="1"/>
            <a:t>percursos</a:t>
          </a:r>
          <a:r>
            <a:rPr lang="en-US" sz="2200" b="1" i="0" kern="1200" dirty="0"/>
            <a:t> </a:t>
          </a:r>
          <a:r>
            <a:rPr lang="en-US" sz="2200" b="1" i="0" kern="1200" dirty="0" err="1"/>
            <a:t>formais</a:t>
          </a:r>
          <a:r>
            <a:rPr lang="en-US" sz="2200" b="1" i="0" kern="1200" dirty="0"/>
            <a:t> de </a:t>
          </a:r>
          <a:r>
            <a:rPr lang="en-US" sz="2200" b="1" i="0" kern="1200" dirty="0" err="1"/>
            <a:t>aprendizagem</a:t>
          </a:r>
          <a:r>
            <a:rPr lang="en-US" sz="2200" b="1" i="0" kern="1200" dirty="0"/>
            <a:t> (</a:t>
          </a:r>
          <a:r>
            <a:rPr lang="en-US" sz="2200" b="1" i="0" kern="1200" dirty="0" err="1"/>
            <a:t>por</a:t>
          </a:r>
          <a:r>
            <a:rPr lang="en-US" sz="2200" b="1" i="0" kern="1200" dirty="0"/>
            <a:t> </a:t>
          </a:r>
          <a:r>
            <a:rPr lang="en-US" sz="2200" b="1" i="0" kern="1200" dirty="0" err="1"/>
            <a:t>exemplo</a:t>
          </a:r>
          <a:r>
            <a:rPr lang="en-US" sz="2200" b="1" i="0" kern="1200" dirty="0"/>
            <a:t>, antes da </a:t>
          </a:r>
          <a:r>
            <a:rPr lang="en-US" sz="2200" b="1" i="0" kern="1200" dirty="0" err="1"/>
            <a:t>formação</a:t>
          </a:r>
          <a:r>
            <a:rPr lang="en-US" sz="2200" b="1" i="0" kern="1200" dirty="0"/>
            <a:t> </a:t>
          </a:r>
          <a:r>
            <a:rPr lang="en-US" sz="2200" b="1" i="0" kern="1200" dirty="0" err="1"/>
            <a:t>contínua</a:t>
          </a:r>
          <a:r>
            <a:rPr lang="en-US" sz="2200" b="1" i="0" kern="1200" dirty="0"/>
            <a:t>)</a:t>
          </a:r>
          <a:r>
            <a:rPr lang="en-US" sz="2000" b="1" i="0" kern="1200" dirty="0"/>
            <a:t>
</a:t>
          </a:r>
          <a:endParaRPr lang="en-US" sz="2000" kern="1200" dirty="0"/>
        </a:p>
      </dsp:txBody>
      <dsp:txXfrm>
        <a:off x="39042" y="3366721"/>
        <a:ext cx="11392472" cy="721691"/>
      </dsp:txXfrm>
    </dsp:sp>
    <dsp:sp modelId="{50C6CB4E-A4B8-4345-9071-2F0B50BD89E7}">
      <dsp:nvSpPr>
        <dsp:cNvPr id="0" name=""/>
        <dsp:cNvSpPr/>
      </dsp:nvSpPr>
      <dsp:spPr>
        <a:xfrm>
          <a:off x="0" y="4141774"/>
          <a:ext cx="11470556" cy="799775"/>
        </a:xfrm>
        <a:prstGeom prst="roundRect">
          <a:avLst/>
        </a:prstGeom>
        <a:gradFill rotWithShape="0">
          <a:gsLst>
            <a:gs pos="0">
              <a:schemeClr val="accent3">
                <a:hueOff val="15528536"/>
                <a:satOff val="20599"/>
                <a:lumOff val="-2516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15528536"/>
                <a:satOff val="20599"/>
                <a:lumOff val="-2516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15528536"/>
                <a:satOff val="20599"/>
                <a:lumOff val="-2516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i="0" kern="1200" dirty="0" err="1"/>
            <a:t>Certificado</a:t>
          </a:r>
          <a:r>
            <a:rPr lang="en-US" sz="2400" b="1" i="0" kern="1200" dirty="0"/>
            <a:t> de </a:t>
          </a:r>
          <a:r>
            <a:rPr lang="en-US" sz="2400" b="1" i="0" kern="1200" dirty="0" err="1"/>
            <a:t>competências</a:t>
          </a:r>
          <a:r>
            <a:rPr lang="en-US" sz="2400" b="1" i="0" kern="1200" dirty="0"/>
            <a:t> para o mercado de </a:t>
          </a:r>
          <a:r>
            <a:rPr lang="en-US" sz="2400" b="1" i="0" kern="1200" dirty="0" err="1"/>
            <a:t>trabalho</a:t>
          </a:r>
          <a:r>
            <a:rPr lang="en-US" sz="2400" b="1" i="0" kern="1200" dirty="0"/>
            <a:t> </a:t>
          </a:r>
          <a:r>
            <a:rPr lang="en-US" sz="2400" b="1" i="0" kern="1200" dirty="0" err="1"/>
            <a:t>ou</a:t>
          </a:r>
          <a:r>
            <a:rPr lang="en-US" sz="2400" b="1" i="0" kern="1200" dirty="0"/>
            <a:t> </a:t>
          </a:r>
          <a:r>
            <a:rPr lang="en-US" sz="2400" b="1" i="0" kern="1200" dirty="0" err="1"/>
            <a:t>emprego</a:t>
          </a:r>
          <a:r>
            <a:rPr lang="en-US" sz="2400" b="1" i="0" kern="1200" dirty="0"/>
            <a:t> </a:t>
          </a:r>
          <a:r>
            <a:rPr lang="en-US" sz="1600" b="1" i="0" kern="1200" dirty="0"/>
            <a:t>
</a:t>
          </a:r>
          <a:endParaRPr lang="en-US" sz="1600" b="1" kern="1200" dirty="0"/>
        </a:p>
      </dsp:txBody>
      <dsp:txXfrm>
        <a:off x="39042" y="4180816"/>
        <a:ext cx="11392472" cy="721691"/>
      </dsp:txXfrm>
    </dsp:sp>
    <dsp:sp modelId="{F53CF905-1F7D-44D3-B71A-748A399DEE06}">
      <dsp:nvSpPr>
        <dsp:cNvPr id="0" name=""/>
        <dsp:cNvSpPr/>
      </dsp:nvSpPr>
      <dsp:spPr>
        <a:xfrm>
          <a:off x="0" y="4930728"/>
          <a:ext cx="11470556" cy="799775"/>
        </a:xfrm>
        <a:prstGeom prst="roundRect">
          <a:avLst/>
        </a:prstGeom>
        <a:gradFill rotWithShape="0">
          <a:gsLst>
            <a:gs pos="0">
              <a:schemeClr val="accent3">
                <a:hueOff val="18634244"/>
                <a:satOff val="24719"/>
                <a:lumOff val="-3019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18634244"/>
                <a:satOff val="24719"/>
                <a:lumOff val="-3019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18634244"/>
                <a:satOff val="24719"/>
                <a:lumOff val="-3019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i="0" kern="1200" dirty="0" err="1"/>
            <a:t>Não</a:t>
          </a:r>
          <a:r>
            <a:rPr lang="en-US" sz="2500" b="1" i="0" kern="1200" dirty="0"/>
            <a:t> </a:t>
          </a:r>
          <a:r>
            <a:rPr lang="en-US" sz="2500" b="1" i="0" kern="1200" dirty="0" err="1"/>
            <a:t>reconhecimento</a:t>
          </a:r>
          <a:r>
            <a:rPr lang="en-US" sz="500" b="1" i="0" kern="1200" dirty="0"/>
            <a:t>
</a:t>
          </a:r>
          <a:endParaRPr lang="en-US" sz="500" b="1" kern="1200" dirty="0"/>
        </a:p>
      </dsp:txBody>
      <dsp:txXfrm>
        <a:off x="39042" y="4969770"/>
        <a:ext cx="11392472" cy="721691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560003-59EA-4928-B2FC-6FB4D18BB684}">
      <dsp:nvSpPr>
        <dsp:cNvPr id="0" name=""/>
        <dsp:cNvSpPr/>
      </dsp:nvSpPr>
      <dsp:spPr>
        <a:xfrm>
          <a:off x="542486" y="0"/>
          <a:ext cx="6148182" cy="1342829"/>
        </a:xfrm>
        <a:prstGeom prst="rightArrow">
          <a:avLst/>
        </a:prstGeom>
        <a:solidFill>
          <a:srgbClr val="C0504D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6507F5-76C7-4103-B9FA-AEF5C784D811}">
      <dsp:nvSpPr>
        <dsp:cNvPr id="0" name=""/>
        <dsp:cNvSpPr/>
      </dsp:nvSpPr>
      <dsp:spPr>
        <a:xfrm>
          <a:off x="3796" y="402848"/>
          <a:ext cx="1727851" cy="537131"/>
        </a:xfrm>
        <a:prstGeom prst="roundRect">
          <a:avLst/>
        </a:prstGeom>
        <a:solidFill>
          <a:srgbClr val="8064A2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>
              <a:solidFill>
                <a:sysClr val="window" lastClr="FFFFFF"/>
              </a:solidFill>
              <a:latin typeface="Cambria"/>
              <a:ea typeface="+mn-ea"/>
              <a:cs typeface="+mn-cs"/>
            </a:rPr>
            <a:t>1. </a:t>
          </a:r>
          <a:r>
            <a:rPr lang="en-GB" sz="1600" kern="1200" dirty="0" err="1">
              <a:solidFill>
                <a:sysClr val="window" lastClr="FFFFFF"/>
              </a:solidFill>
              <a:latin typeface="Cambria"/>
              <a:ea typeface="+mn-ea"/>
              <a:cs typeface="+mn-cs"/>
            </a:rPr>
            <a:t>Identificação</a:t>
          </a:r>
          <a:endParaRPr lang="en-US" sz="1600" kern="1200" dirty="0">
            <a:solidFill>
              <a:sysClr val="window" lastClr="FFFFFF"/>
            </a:solidFill>
            <a:latin typeface="Cambria"/>
            <a:ea typeface="+mn-ea"/>
            <a:cs typeface="+mn-cs"/>
          </a:endParaRPr>
        </a:p>
      </dsp:txBody>
      <dsp:txXfrm>
        <a:off x="30017" y="429069"/>
        <a:ext cx="1675409" cy="484689"/>
      </dsp:txXfrm>
    </dsp:sp>
    <dsp:sp modelId="{11D157A0-5157-448A-B6B0-2D52ED295A58}">
      <dsp:nvSpPr>
        <dsp:cNvPr id="0" name=""/>
        <dsp:cNvSpPr/>
      </dsp:nvSpPr>
      <dsp:spPr>
        <a:xfrm>
          <a:off x="1836366" y="402848"/>
          <a:ext cx="1727851" cy="537131"/>
        </a:xfrm>
        <a:prstGeom prst="roundRect">
          <a:avLst/>
        </a:prstGeom>
        <a:solidFill>
          <a:srgbClr val="4BACC6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>
              <a:solidFill>
                <a:sysClr val="window" lastClr="FFFFFF"/>
              </a:solidFill>
              <a:latin typeface="Cambria"/>
              <a:ea typeface="+mn-ea"/>
              <a:cs typeface="+mn-cs"/>
            </a:rPr>
            <a:t>2. </a:t>
          </a:r>
          <a:r>
            <a:rPr lang="en-GB" sz="1600" kern="1200" dirty="0" err="1">
              <a:solidFill>
                <a:sysClr val="window" lastClr="FFFFFF"/>
              </a:solidFill>
              <a:latin typeface="Cambria"/>
              <a:ea typeface="+mn-ea"/>
              <a:cs typeface="+mn-cs"/>
            </a:rPr>
            <a:t>Documentação</a:t>
          </a:r>
          <a:endParaRPr lang="en-US" sz="1600" kern="1200" dirty="0">
            <a:solidFill>
              <a:sysClr val="window" lastClr="FFFFFF"/>
            </a:solidFill>
            <a:latin typeface="Cambria"/>
            <a:ea typeface="+mn-ea"/>
            <a:cs typeface="+mn-cs"/>
          </a:endParaRPr>
        </a:p>
      </dsp:txBody>
      <dsp:txXfrm>
        <a:off x="1862587" y="429069"/>
        <a:ext cx="1675409" cy="484689"/>
      </dsp:txXfrm>
    </dsp:sp>
    <dsp:sp modelId="{5B70F70A-793D-4EC4-A2C3-CD88922DB937}">
      <dsp:nvSpPr>
        <dsp:cNvPr id="0" name=""/>
        <dsp:cNvSpPr/>
      </dsp:nvSpPr>
      <dsp:spPr>
        <a:xfrm>
          <a:off x="3628875" y="415831"/>
          <a:ext cx="1727851" cy="537131"/>
        </a:xfrm>
        <a:prstGeom prst="roundRect">
          <a:avLst/>
        </a:prstGeom>
        <a:solidFill>
          <a:srgbClr val="F79646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>
              <a:solidFill>
                <a:sysClr val="window" lastClr="FFFFFF"/>
              </a:solidFill>
              <a:latin typeface="Cambria"/>
              <a:ea typeface="+mn-ea"/>
              <a:cs typeface="+mn-cs"/>
            </a:rPr>
            <a:t>3. </a:t>
          </a:r>
          <a:r>
            <a:rPr lang="en-GB" sz="1600" kern="1200" dirty="0" err="1">
              <a:solidFill>
                <a:sysClr val="window" lastClr="FFFFFF"/>
              </a:solidFill>
              <a:latin typeface="Cambria"/>
              <a:ea typeface="+mn-ea"/>
              <a:cs typeface="+mn-cs"/>
            </a:rPr>
            <a:t>Avaliação</a:t>
          </a:r>
          <a:endParaRPr lang="en-US" sz="1600" kern="1200" dirty="0">
            <a:solidFill>
              <a:sysClr val="window" lastClr="FFFFFF"/>
            </a:solidFill>
            <a:latin typeface="Cambria"/>
            <a:ea typeface="+mn-ea"/>
            <a:cs typeface="+mn-cs"/>
          </a:endParaRPr>
        </a:p>
      </dsp:txBody>
      <dsp:txXfrm>
        <a:off x="3655096" y="442052"/>
        <a:ext cx="1675409" cy="484689"/>
      </dsp:txXfrm>
    </dsp:sp>
    <dsp:sp modelId="{6A121D04-3087-489C-9C3B-EB1435B5A1B3}">
      <dsp:nvSpPr>
        <dsp:cNvPr id="0" name=""/>
        <dsp:cNvSpPr/>
      </dsp:nvSpPr>
      <dsp:spPr>
        <a:xfrm>
          <a:off x="5501507" y="402848"/>
          <a:ext cx="1727851" cy="537131"/>
        </a:xfrm>
        <a:prstGeom prst="roundRect">
          <a:avLst/>
        </a:prstGeom>
        <a:solidFill>
          <a:srgbClr val="C0504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>
              <a:solidFill>
                <a:sysClr val="window" lastClr="FFFFFF"/>
              </a:solidFill>
              <a:latin typeface="Cambria"/>
              <a:ea typeface="+mn-ea"/>
              <a:cs typeface="+mn-cs"/>
            </a:rPr>
            <a:t>4. </a:t>
          </a:r>
          <a:r>
            <a:rPr lang="en-GB" sz="1600" kern="1200" dirty="0" err="1">
              <a:solidFill>
                <a:sysClr val="window" lastClr="FFFFFF"/>
              </a:solidFill>
              <a:latin typeface="Cambria"/>
              <a:ea typeface="+mn-ea"/>
              <a:cs typeface="+mn-cs"/>
            </a:rPr>
            <a:t>Certificação</a:t>
          </a:r>
          <a:endParaRPr lang="en-US" sz="1600" kern="1200" dirty="0">
            <a:solidFill>
              <a:sysClr val="window" lastClr="FFFFFF"/>
            </a:solidFill>
            <a:latin typeface="Cambria"/>
            <a:ea typeface="+mn-ea"/>
            <a:cs typeface="+mn-cs"/>
          </a:endParaRPr>
        </a:p>
      </dsp:txBody>
      <dsp:txXfrm>
        <a:off x="5527728" y="429069"/>
        <a:ext cx="1675409" cy="484689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560003-59EA-4928-B2FC-6FB4D18BB684}">
      <dsp:nvSpPr>
        <dsp:cNvPr id="0" name=""/>
        <dsp:cNvSpPr/>
      </dsp:nvSpPr>
      <dsp:spPr>
        <a:xfrm>
          <a:off x="678376" y="0"/>
          <a:ext cx="7688268" cy="1342829"/>
        </a:xfrm>
        <a:prstGeom prst="rightArrow">
          <a:avLst/>
        </a:prstGeom>
        <a:solidFill>
          <a:srgbClr val="C0504D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40E610-FB9B-4289-BACC-370448BEBE2D}">
      <dsp:nvSpPr>
        <dsp:cNvPr id="0" name=""/>
        <dsp:cNvSpPr/>
      </dsp:nvSpPr>
      <dsp:spPr>
        <a:xfrm>
          <a:off x="2484" y="402848"/>
          <a:ext cx="1446408" cy="537131"/>
        </a:xfrm>
        <a:prstGeom prst="roundRect">
          <a:avLst/>
        </a:prstGeom>
        <a:solidFill>
          <a:srgbClr val="C0504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ysClr val="window" lastClr="FFFFFF"/>
              </a:solidFill>
              <a:latin typeface="Cambria"/>
              <a:ea typeface="+mn-ea"/>
              <a:cs typeface="+mn-cs"/>
            </a:rPr>
            <a:t>1. </a:t>
          </a:r>
          <a:r>
            <a:rPr lang="en-US" sz="1400" kern="1200" dirty="0" err="1">
              <a:solidFill>
                <a:sysClr val="window" lastClr="FFFFFF"/>
              </a:solidFill>
              <a:latin typeface="Cambria"/>
              <a:ea typeface="+mn-ea"/>
              <a:cs typeface="+mn-cs"/>
            </a:rPr>
            <a:t>Informação</a:t>
          </a:r>
          <a:r>
            <a:rPr lang="en-US" sz="1400" kern="1200" dirty="0">
              <a:solidFill>
                <a:sysClr val="window" lastClr="FFFFFF"/>
              </a:solidFill>
              <a:latin typeface="Cambria"/>
              <a:ea typeface="+mn-ea"/>
              <a:cs typeface="+mn-cs"/>
            </a:rPr>
            <a:t> e </a:t>
          </a:r>
          <a:r>
            <a:rPr lang="en-US" sz="1400" kern="1200" dirty="0" err="1">
              <a:solidFill>
                <a:sysClr val="window" lastClr="FFFFFF"/>
              </a:solidFill>
              <a:latin typeface="Cambria"/>
              <a:ea typeface="+mn-ea"/>
              <a:cs typeface="+mn-cs"/>
            </a:rPr>
            <a:t>orientação</a:t>
          </a:r>
          <a:r>
            <a:rPr lang="en-US" sz="1400" kern="1200" dirty="0">
              <a:solidFill>
                <a:sysClr val="window" lastClr="FFFFFF"/>
              </a:solidFill>
              <a:latin typeface="Cambria"/>
              <a:ea typeface="+mn-ea"/>
              <a:cs typeface="+mn-cs"/>
            </a:rPr>
            <a:t> </a:t>
          </a:r>
        </a:p>
      </dsp:txBody>
      <dsp:txXfrm>
        <a:off x="28705" y="429069"/>
        <a:ext cx="1393966" cy="484689"/>
      </dsp:txXfrm>
    </dsp:sp>
    <dsp:sp modelId="{91BF07DB-B7B7-45FA-8DA4-34D48D7E0B0B}">
      <dsp:nvSpPr>
        <dsp:cNvPr id="0" name=""/>
        <dsp:cNvSpPr/>
      </dsp:nvSpPr>
      <dsp:spPr>
        <a:xfrm>
          <a:off x="1521213" y="402848"/>
          <a:ext cx="1446408" cy="537131"/>
        </a:xfrm>
        <a:prstGeom prst="roundRect">
          <a:avLst/>
        </a:prstGeom>
        <a:solidFill>
          <a:srgbClr val="9BBB59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ysClr val="window" lastClr="FFFFFF"/>
              </a:solidFill>
              <a:latin typeface="Cambria"/>
              <a:ea typeface="+mn-ea"/>
              <a:cs typeface="+mn-cs"/>
            </a:rPr>
            <a:t>2. </a:t>
          </a:r>
          <a:r>
            <a:rPr lang="en-US" sz="1400" kern="1200" dirty="0" err="1">
              <a:solidFill>
                <a:sysClr val="window" lastClr="FFFFFF"/>
              </a:solidFill>
              <a:latin typeface="Cambria"/>
              <a:ea typeface="+mn-ea"/>
              <a:cs typeface="+mn-cs"/>
            </a:rPr>
            <a:t>Registo</a:t>
          </a:r>
          <a:r>
            <a:rPr lang="en-US" sz="1400" kern="1200" dirty="0">
              <a:solidFill>
                <a:sysClr val="window" lastClr="FFFFFF"/>
              </a:solidFill>
              <a:latin typeface="Cambria"/>
              <a:ea typeface="+mn-ea"/>
              <a:cs typeface="+mn-cs"/>
            </a:rPr>
            <a:t> </a:t>
          </a:r>
          <a:r>
            <a:rPr lang="en-US" sz="1400" kern="1200" dirty="0" err="1">
              <a:solidFill>
                <a:sysClr val="window" lastClr="FFFFFF"/>
              </a:solidFill>
              <a:latin typeface="Cambria"/>
              <a:ea typeface="+mn-ea"/>
              <a:cs typeface="+mn-cs"/>
            </a:rPr>
            <a:t>administrativo</a:t>
          </a:r>
          <a:endParaRPr lang="en-US" sz="1400" kern="1200" dirty="0">
            <a:solidFill>
              <a:sysClr val="window" lastClr="FFFFFF"/>
            </a:solidFill>
            <a:latin typeface="Cambria"/>
            <a:ea typeface="+mn-ea"/>
            <a:cs typeface="+mn-cs"/>
          </a:endParaRPr>
        </a:p>
      </dsp:txBody>
      <dsp:txXfrm>
        <a:off x="1547434" y="429069"/>
        <a:ext cx="1393966" cy="484689"/>
      </dsp:txXfrm>
    </dsp:sp>
    <dsp:sp modelId="{346507F5-76C7-4103-B9FA-AEF5C784D811}">
      <dsp:nvSpPr>
        <dsp:cNvPr id="0" name=""/>
        <dsp:cNvSpPr/>
      </dsp:nvSpPr>
      <dsp:spPr>
        <a:xfrm>
          <a:off x="3039942" y="402848"/>
          <a:ext cx="1446408" cy="537131"/>
        </a:xfrm>
        <a:prstGeom prst="roundRect">
          <a:avLst/>
        </a:prstGeom>
        <a:solidFill>
          <a:srgbClr val="8064A2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ysClr val="window" lastClr="FFFFFF"/>
              </a:solidFill>
              <a:latin typeface="Cambria"/>
              <a:ea typeface="+mn-ea"/>
              <a:cs typeface="+mn-cs"/>
            </a:rPr>
            <a:t>3. </a:t>
          </a:r>
          <a:r>
            <a:rPr lang="en-US" sz="1400" kern="1200" dirty="0" err="1">
              <a:solidFill>
                <a:sysClr val="window" lastClr="FFFFFF"/>
              </a:solidFill>
              <a:latin typeface="Cambria"/>
              <a:ea typeface="+mn-ea"/>
              <a:cs typeface="+mn-cs"/>
            </a:rPr>
            <a:t>Eligibilidade</a:t>
          </a:r>
          <a:endParaRPr lang="en-US" sz="1400" kern="1200" dirty="0">
            <a:solidFill>
              <a:sysClr val="window" lastClr="FFFFFF"/>
            </a:solidFill>
            <a:latin typeface="Cambria"/>
            <a:ea typeface="+mn-ea"/>
            <a:cs typeface="+mn-cs"/>
          </a:endParaRPr>
        </a:p>
      </dsp:txBody>
      <dsp:txXfrm>
        <a:off x="3066163" y="429069"/>
        <a:ext cx="1393966" cy="484689"/>
      </dsp:txXfrm>
    </dsp:sp>
    <dsp:sp modelId="{11D157A0-5157-448A-B6B0-2D52ED295A58}">
      <dsp:nvSpPr>
        <dsp:cNvPr id="0" name=""/>
        <dsp:cNvSpPr/>
      </dsp:nvSpPr>
      <dsp:spPr>
        <a:xfrm>
          <a:off x="4622368" y="470435"/>
          <a:ext cx="1446408" cy="537131"/>
        </a:xfrm>
        <a:prstGeom prst="roundRect">
          <a:avLst/>
        </a:prstGeom>
        <a:solidFill>
          <a:srgbClr val="4BACC6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ysClr val="window" lastClr="FFFFFF"/>
              </a:solidFill>
              <a:latin typeface="Cambria"/>
              <a:ea typeface="+mn-ea"/>
              <a:cs typeface="+mn-cs"/>
            </a:rPr>
            <a:t>4. </a:t>
          </a:r>
          <a:r>
            <a:rPr lang="en-US" sz="1400" kern="1200" dirty="0" err="1">
              <a:solidFill>
                <a:sysClr val="window" lastClr="FFFFFF"/>
              </a:solidFill>
              <a:latin typeface="Cambria"/>
              <a:ea typeface="+mn-ea"/>
              <a:cs typeface="+mn-cs"/>
            </a:rPr>
            <a:t>Avaliação</a:t>
          </a:r>
          <a:endParaRPr lang="en-US" sz="1400" kern="1200" dirty="0">
            <a:solidFill>
              <a:sysClr val="window" lastClr="FFFFFF"/>
            </a:solidFill>
            <a:latin typeface="Cambria"/>
            <a:ea typeface="+mn-ea"/>
            <a:cs typeface="+mn-cs"/>
          </a:endParaRPr>
        </a:p>
      </dsp:txBody>
      <dsp:txXfrm>
        <a:off x="4648589" y="496656"/>
        <a:ext cx="1393966" cy="484689"/>
      </dsp:txXfrm>
    </dsp:sp>
    <dsp:sp modelId="{5B70F70A-793D-4EC4-A2C3-CD88922DB937}">
      <dsp:nvSpPr>
        <dsp:cNvPr id="0" name=""/>
        <dsp:cNvSpPr/>
      </dsp:nvSpPr>
      <dsp:spPr>
        <a:xfrm>
          <a:off x="6077400" y="402848"/>
          <a:ext cx="1446408" cy="537131"/>
        </a:xfrm>
        <a:prstGeom prst="roundRect">
          <a:avLst/>
        </a:prstGeom>
        <a:solidFill>
          <a:srgbClr val="F79646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ysClr val="window" lastClr="FFFFFF"/>
              </a:solidFill>
              <a:latin typeface="Cambria"/>
              <a:ea typeface="+mn-ea"/>
              <a:cs typeface="+mn-cs"/>
            </a:rPr>
            <a:t>5. </a:t>
          </a:r>
          <a:r>
            <a:rPr lang="en-US" sz="1400" kern="1200" dirty="0" err="1">
              <a:solidFill>
                <a:sysClr val="window" lastClr="FFFFFF"/>
              </a:solidFill>
              <a:latin typeface="Cambria"/>
              <a:ea typeface="+mn-ea"/>
              <a:cs typeface="+mn-cs"/>
            </a:rPr>
            <a:t>Apelo</a:t>
          </a:r>
          <a:endParaRPr lang="en-US" sz="1400" kern="1200" dirty="0">
            <a:solidFill>
              <a:sysClr val="window" lastClr="FFFFFF"/>
            </a:solidFill>
            <a:latin typeface="Cambria"/>
            <a:ea typeface="+mn-ea"/>
            <a:cs typeface="+mn-cs"/>
          </a:endParaRPr>
        </a:p>
      </dsp:txBody>
      <dsp:txXfrm>
        <a:off x="6103621" y="429069"/>
        <a:ext cx="1393966" cy="484689"/>
      </dsp:txXfrm>
    </dsp:sp>
    <dsp:sp modelId="{6A121D04-3087-489C-9C3B-EB1435B5A1B3}">
      <dsp:nvSpPr>
        <dsp:cNvPr id="0" name=""/>
        <dsp:cNvSpPr/>
      </dsp:nvSpPr>
      <dsp:spPr>
        <a:xfrm>
          <a:off x="7596129" y="402848"/>
          <a:ext cx="1446408" cy="537131"/>
        </a:xfrm>
        <a:prstGeom prst="roundRect">
          <a:avLst/>
        </a:prstGeom>
        <a:solidFill>
          <a:srgbClr val="C0504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ysClr val="window" lastClr="FFFFFF"/>
              </a:solidFill>
              <a:latin typeface="Cambria"/>
              <a:ea typeface="+mn-ea"/>
              <a:cs typeface="+mn-cs"/>
            </a:rPr>
            <a:t>6. </a:t>
          </a:r>
          <a:r>
            <a:rPr lang="en-US" sz="1400" kern="1200" dirty="0" err="1">
              <a:solidFill>
                <a:sysClr val="window" lastClr="FFFFFF"/>
              </a:solidFill>
              <a:latin typeface="Cambria"/>
              <a:ea typeface="+mn-ea"/>
              <a:cs typeface="+mn-cs"/>
            </a:rPr>
            <a:t>Certificação</a:t>
          </a:r>
          <a:endParaRPr lang="en-US" sz="1400" kern="1200" dirty="0">
            <a:solidFill>
              <a:sysClr val="window" lastClr="FFFFFF"/>
            </a:solidFill>
            <a:latin typeface="Cambria"/>
            <a:ea typeface="+mn-ea"/>
            <a:cs typeface="+mn-cs"/>
          </a:endParaRPr>
        </a:p>
      </dsp:txBody>
      <dsp:txXfrm>
        <a:off x="7622350" y="429069"/>
        <a:ext cx="1393966" cy="484689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560003-59EA-4928-B2FC-6FB4D18BB684}">
      <dsp:nvSpPr>
        <dsp:cNvPr id="0" name=""/>
        <dsp:cNvSpPr/>
      </dsp:nvSpPr>
      <dsp:spPr>
        <a:xfrm>
          <a:off x="411480" y="0"/>
          <a:ext cx="4663440" cy="1738564"/>
        </a:xfrm>
        <a:prstGeom prst="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D157A0-5157-448A-B6B0-2D52ED295A58}">
      <dsp:nvSpPr>
        <dsp:cNvPr id="0" name=""/>
        <dsp:cNvSpPr/>
      </dsp:nvSpPr>
      <dsp:spPr>
        <a:xfrm>
          <a:off x="5893" y="521569"/>
          <a:ext cx="1765935" cy="69542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/>
            <a:t>1. </a:t>
          </a:r>
          <a:r>
            <a:rPr lang="en-GB" sz="1500" kern="1200" dirty="0" err="1"/>
            <a:t>Sensibilização</a:t>
          </a:r>
          <a:r>
            <a:rPr lang="en-GB" sz="1500" kern="1200" dirty="0"/>
            <a:t> e </a:t>
          </a:r>
          <a:r>
            <a:rPr lang="en-GB" sz="1500" kern="1200" dirty="0" err="1"/>
            <a:t>informação</a:t>
          </a:r>
          <a:endParaRPr lang="en-US" sz="1500" kern="1200" dirty="0"/>
        </a:p>
      </dsp:txBody>
      <dsp:txXfrm>
        <a:off x="39841" y="555517"/>
        <a:ext cx="1698039" cy="627529"/>
      </dsp:txXfrm>
    </dsp:sp>
    <dsp:sp modelId="{5B70F70A-793D-4EC4-A2C3-CD88922DB937}">
      <dsp:nvSpPr>
        <dsp:cNvPr id="0" name=""/>
        <dsp:cNvSpPr/>
      </dsp:nvSpPr>
      <dsp:spPr>
        <a:xfrm>
          <a:off x="1860232" y="521569"/>
          <a:ext cx="1765935" cy="695425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/>
            <a:t>2. </a:t>
          </a:r>
          <a:r>
            <a:rPr lang="en-GB" sz="1500" kern="1200" dirty="0" err="1"/>
            <a:t>Aconselhamento</a:t>
          </a:r>
          <a:r>
            <a:rPr lang="en-GB" sz="1500" kern="1200" dirty="0"/>
            <a:t> e </a:t>
          </a:r>
          <a:r>
            <a:rPr lang="en-GB" sz="1500" kern="1200" dirty="0" err="1"/>
            <a:t>facilitação</a:t>
          </a:r>
          <a:endParaRPr lang="en-US" sz="1500" kern="1200" dirty="0"/>
        </a:p>
      </dsp:txBody>
      <dsp:txXfrm>
        <a:off x="1894180" y="555517"/>
        <a:ext cx="1698039" cy="627529"/>
      </dsp:txXfrm>
    </dsp:sp>
    <dsp:sp modelId="{6A121D04-3087-489C-9C3B-EB1435B5A1B3}">
      <dsp:nvSpPr>
        <dsp:cNvPr id="0" name=""/>
        <dsp:cNvSpPr/>
      </dsp:nvSpPr>
      <dsp:spPr>
        <a:xfrm>
          <a:off x="3714571" y="521569"/>
          <a:ext cx="1765935" cy="695425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/>
            <a:t>3. </a:t>
          </a:r>
          <a:r>
            <a:rPr lang="en-GB" sz="1500" kern="1200" dirty="0" err="1"/>
            <a:t>Avaliação</a:t>
          </a:r>
          <a:r>
            <a:rPr lang="en-GB" sz="1500" kern="1200" dirty="0"/>
            <a:t> e </a:t>
          </a:r>
          <a:r>
            <a:rPr lang="en-GB" sz="1500" kern="1200" dirty="0" err="1"/>
            <a:t>certificação</a:t>
          </a:r>
          <a:endParaRPr lang="en-US" sz="1500" kern="1200" dirty="0"/>
        </a:p>
      </dsp:txBody>
      <dsp:txXfrm>
        <a:off x="3748519" y="555517"/>
        <a:ext cx="1698039" cy="627529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525520-E91B-8844-9CB9-B09D6893A6D8}">
      <dsp:nvSpPr>
        <dsp:cNvPr id="0" name=""/>
        <dsp:cNvSpPr/>
      </dsp:nvSpPr>
      <dsp:spPr>
        <a:xfrm>
          <a:off x="0" y="218872"/>
          <a:ext cx="7202963" cy="14297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600" kern="1200" dirty="0"/>
            <a:t>Curriculum vitae para atestar a coerência da experiência profissional do candidato no processo RVCC.</a:t>
          </a:r>
          <a:endParaRPr lang="en-US" sz="2600" kern="1200" dirty="0"/>
        </a:p>
      </dsp:txBody>
      <dsp:txXfrm>
        <a:off x="69794" y="288666"/>
        <a:ext cx="7063375" cy="1290152"/>
      </dsp:txXfrm>
    </dsp:sp>
    <dsp:sp modelId="{DFA3C4AF-EDE9-0544-B5E7-B9C3DD049C13}">
      <dsp:nvSpPr>
        <dsp:cNvPr id="0" name=""/>
        <dsp:cNvSpPr/>
      </dsp:nvSpPr>
      <dsp:spPr>
        <a:xfrm>
          <a:off x="0" y="1723492"/>
          <a:ext cx="7202963" cy="14297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600" kern="1200"/>
            <a:t>Declarações dos empregadores que confirmem o exercício da atividade profissional durante o período mínimo exigido.</a:t>
          </a:r>
          <a:endParaRPr lang="en-US" sz="2600" kern="1200"/>
        </a:p>
      </dsp:txBody>
      <dsp:txXfrm>
        <a:off x="69794" y="1793286"/>
        <a:ext cx="7063375" cy="1290152"/>
      </dsp:txXfrm>
    </dsp:sp>
    <dsp:sp modelId="{B83D8D45-66D2-EC44-8FDB-6EA6FB9CD26A}">
      <dsp:nvSpPr>
        <dsp:cNvPr id="0" name=""/>
        <dsp:cNvSpPr/>
      </dsp:nvSpPr>
      <dsp:spPr>
        <a:xfrm>
          <a:off x="0" y="3228112"/>
          <a:ext cx="7202963" cy="14297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600" kern="1200" dirty="0"/>
            <a:t>Declarações relativas à constituição da atividade económica no caso dos profissionais que exercem a sua atividade profissional por conta própria.</a:t>
          </a:r>
          <a:endParaRPr lang="en-US" sz="2600" kern="1200" dirty="0"/>
        </a:p>
      </dsp:txBody>
      <dsp:txXfrm>
        <a:off x="69794" y="3297906"/>
        <a:ext cx="7063375" cy="1290152"/>
      </dsp:txXfrm>
    </dsp:sp>
    <dsp:sp modelId="{318C2415-C18C-0149-BB0A-F32FCDC08411}">
      <dsp:nvSpPr>
        <dsp:cNvPr id="0" name=""/>
        <dsp:cNvSpPr/>
      </dsp:nvSpPr>
      <dsp:spPr>
        <a:xfrm>
          <a:off x="0" y="4732732"/>
          <a:ext cx="7202963" cy="14297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600" kern="1200" dirty="0"/>
            <a:t>Outros meios de prova considerados necessários pela entidade responsável pelo desenvolvimento do processo de RVCC.</a:t>
          </a:r>
          <a:endParaRPr lang="en-US" sz="2600" kern="1200" dirty="0"/>
        </a:p>
      </dsp:txBody>
      <dsp:txXfrm>
        <a:off x="69794" y="4802526"/>
        <a:ext cx="7063375" cy="129015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C0AEC2-BC31-654D-9FA9-0089B30C26C0}">
      <dsp:nvSpPr>
        <dsp:cNvPr id="0" name=""/>
        <dsp:cNvSpPr/>
      </dsp:nvSpPr>
      <dsp:spPr>
        <a:xfrm>
          <a:off x="0" y="30370"/>
          <a:ext cx="6648812" cy="98338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BE" sz="4100" kern="1200"/>
            <a:t>Porquê RVCC</a:t>
          </a:r>
          <a:endParaRPr lang="en-US" sz="4100" kern="1200"/>
        </a:p>
      </dsp:txBody>
      <dsp:txXfrm>
        <a:off x="48005" y="78375"/>
        <a:ext cx="6552802" cy="887374"/>
      </dsp:txXfrm>
    </dsp:sp>
    <dsp:sp modelId="{6585F731-4E39-BA4B-9CF8-0FF75CDEB5DD}">
      <dsp:nvSpPr>
        <dsp:cNvPr id="0" name=""/>
        <dsp:cNvSpPr/>
      </dsp:nvSpPr>
      <dsp:spPr>
        <a:xfrm>
          <a:off x="0" y="1131835"/>
          <a:ext cx="6648812" cy="98338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BE" sz="4100" kern="1200"/>
            <a:t>Conceitos</a:t>
          </a:r>
          <a:endParaRPr lang="en-US" sz="4100" kern="1200"/>
        </a:p>
      </dsp:txBody>
      <dsp:txXfrm>
        <a:off x="48005" y="1179840"/>
        <a:ext cx="6552802" cy="887374"/>
      </dsp:txXfrm>
    </dsp:sp>
    <dsp:sp modelId="{1EA3268E-AC31-7B4E-9BC4-32197DC66E6E}">
      <dsp:nvSpPr>
        <dsp:cNvPr id="0" name=""/>
        <dsp:cNvSpPr/>
      </dsp:nvSpPr>
      <dsp:spPr>
        <a:xfrm>
          <a:off x="0" y="2233300"/>
          <a:ext cx="6648812" cy="98338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BE" sz="4100" kern="1200"/>
            <a:t>RVCC sistémico</a:t>
          </a:r>
          <a:endParaRPr lang="en-US" sz="4100" kern="1200"/>
        </a:p>
      </dsp:txBody>
      <dsp:txXfrm>
        <a:off x="48005" y="2281305"/>
        <a:ext cx="6552802" cy="887374"/>
      </dsp:txXfrm>
    </dsp:sp>
    <dsp:sp modelId="{A5185EA3-D13B-9842-9328-1F4D75D6B594}">
      <dsp:nvSpPr>
        <dsp:cNvPr id="0" name=""/>
        <dsp:cNvSpPr/>
      </dsp:nvSpPr>
      <dsp:spPr>
        <a:xfrm>
          <a:off x="0" y="3334765"/>
          <a:ext cx="6648812" cy="98338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BE" sz="4100" kern="1200"/>
            <a:t>Fases</a:t>
          </a:r>
          <a:endParaRPr lang="en-US" sz="4100" kern="1200"/>
        </a:p>
      </dsp:txBody>
      <dsp:txXfrm>
        <a:off x="48005" y="3382770"/>
        <a:ext cx="6552802" cy="887374"/>
      </dsp:txXfrm>
    </dsp:sp>
    <dsp:sp modelId="{1F30147E-A454-0440-9F64-8CA692D7A1BF}">
      <dsp:nvSpPr>
        <dsp:cNvPr id="0" name=""/>
        <dsp:cNvSpPr/>
      </dsp:nvSpPr>
      <dsp:spPr>
        <a:xfrm>
          <a:off x="0" y="4436230"/>
          <a:ext cx="6648812" cy="98338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BE" sz="4100" kern="1200"/>
            <a:t>RVCC em África e Europa</a:t>
          </a:r>
          <a:endParaRPr lang="en-US" sz="4100" kern="1200"/>
        </a:p>
      </dsp:txBody>
      <dsp:txXfrm>
        <a:off x="48005" y="4484235"/>
        <a:ext cx="6552802" cy="88737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4C875C-E428-A148-A36F-881C7A594BBB}">
      <dsp:nvSpPr>
        <dsp:cNvPr id="0" name=""/>
        <dsp:cNvSpPr/>
      </dsp:nvSpPr>
      <dsp:spPr>
        <a:xfrm>
          <a:off x="0" y="1433538"/>
          <a:ext cx="3136981" cy="199198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E0EB5D88-22F2-6940-A291-1B6FF87C5C2E}">
      <dsp:nvSpPr>
        <dsp:cNvPr id="0" name=""/>
        <dsp:cNvSpPr/>
      </dsp:nvSpPr>
      <dsp:spPr>
        <a:xfrm>
          <a:off x="348553" y="1764664"/>
          <a:ext cx="3136981" cy="199198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BE" sz="2600" b="0" i="0" kern="1200"/>
            <a:t>Formal: escola, centro, instituto, universidade, </a:t>
          </a:r>
          <a:endParaRPr lang="en-US" sz="2600" kern="1200"/>
        </a:p>
      </dsp:txBody>
      <dsp:txXfrm>
        <a:off x="406896" y="1823007"/>
        <a:ext cx="3020295" cy="1875297"/>
      </dsp:txXfrm>
    </dsp:sp>
    <dsp:sp modelId="{E4E3A84D-B117-C140-8F8B-6E3BFE7ED0F7}">
      <dsp:nvSpPr>
        <dsp:cNvPr id="0" name=""/>
        <dsp:cNvSpPr/>
      </dsp:nvSpPr>
      <dsp:spPr>
        <a:xfrm>
          <a:off x="3834088" y="1433538"/>
          <a:ext cx="3136981" cy="199198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983C53D3-B87C-6E4C-B472-B3A2E08D7819}">
      <dsp:nvSpPr>
        <dsp:cNvPr id="0" name=""/>
        <dsp:cNvSpPr/>
      </dsp:nvSpPr>
      <dsp:spPr>
        <a:xfrm>
          <a:off x="4182642" y="1764664"/>
          <a:ext cx="3136981" cy="199198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BE" sz="2600" b="0" i="0" kern="1200" dirty="0"/>
            <a:t>Não-formal: cursos curtos, online, seminários estruturados</a:t>
          </a:r>
          <a:endParaRPr lang="en-US" sz="2600" kern="1200" dirty="0"/>
        </a:p>
      </dsp:txBody>
      <dsp:txXfrm>
        <a:off x="4240985" y="1823007"/>
        <a:ext cx="3020295" cy="1875297"/>
      </dsp:txXfrm>
    </dsp:sp>
    <dsp:sp modelId="{DA7B7F1B-3B89-3A40-9DBB-6D5F06FBF7BE}">
      <dsp:nvSpPr>
        <dsp:cNvPr id="0" name=""/>
        <dsp:cNvSpPr/>
      </dsp:nvSpPr>
      <dsp:spPr>
        <a:xfrm>
          <a:off x="7668177" y="1433538"/>
          <a:ext cx="3136981" cy="199198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4CB4A49-A455-6746-961F-87755602C33F}">
      <dsp:nvSpPr>
        <dsp:cNvPr id="0" name=""/>
        <dsp:cNvSpPr/>
      </dsp:nvSpPr>
      <dsp:spPr>
        <a:xfrm>
          <a:off x="8016731" y="1764664"/>
          <a:ext cx="3136981" cy="199198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BE" sz="2600" b="0" i="0" kern="1200" dirty="0"/>
            <a:t>Informal: aprendizagem espontânea (casa, trabalho, vida social) </a:t>
          </a:r>
          <a:endParaRPr lang="en-US" sz="2600" kern="1200" dirty="0"/>
        </a:p>
      </dsp:txBody>
      <dsp:txXfrm>
        <a:off x="8075074" y="1823007"/>
        <a:ext cx="3020295" cy="187529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E44254-8CA8-8B43-B79B-18F908F1A7DB}">
      <dsp:nvSpPr>
        <dsp:cNvPr id="0" name=""/>
        <dsp:cNvSpPr/>
      </dsp:nvSpPr>
      <dsp:spPr>
        <a:xfrm>
          <a:off x="0" y="1611"/>
          <a:ext cx="11681747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BB9099A-2BFD-754A-8E2F-25EC44E4C3B5}">
      <dsp:nvSpPr>
        <dsp:cNvPr id="0" name=""/>
        <dsp:cNvSpPr/>
      </dsp:nvSpPr>
      <dsp:spPr>
        <a:xfrm>
          <a:off x="0" y="1611"/>
          <a:ext cx="11681747" cy="10477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000" b="1" kern="1200" dirty="0">
              <a:solidFill>
                <a:schemeClr val="accent4"/>
              </a:solidFill>
            </a:rPr>
            <a:t>Toda a </a:t>
          </a:r>
          <a:r>
            <a:rPr lang="en-GB" sz="3000" b="1" kern="1200" dirty="0" err="1">
              <a:solidFill>
                <a:schemeClr val="accent4"/>
              </a:solidFill>
            </a:rPr>
            <a:t>aprendizagem</a:t>
          </a:r>
          <a:r>
            <a:rPr lang="en-GB" sz="3000" b="1" kern="1200" dirty="0">
              <a:solidFill>
                <a:schemeClr val="accent4"/>
              </a:solidFill>
            </a:rPr>
            <a:t> </a:t>
          </a:r>
          <a:r>
            <a:rPr lang="en-GB" sz="3000" b="1" kern="1200" dirty="0" err="1">
              <a:solidFill>
                <a:schemeClr val="accent4"/>
              </a:solidFill>
            </a:rPr>
            <a:t>tem</a:t>
          </a:r>
          <a:r>
            <a:rPr lang="en-GB" sz="3000" b="1" kern="1200" dirty="0">
              <a:solidFill>
                <a:schemeClr val="accent4"/>
              </a:solidFill>
            </a:rPr>
            <a:t> </a:t>
          </a:r>
          <a:r>
            <a:rPr lang="en-GB" sz="3000" b="1" kern="1200" dirty="0" err="1">
              <a:solidFill>
                <a:schemeClr val="accent4"/>
              </a:solidFill>
            </a:rPr>
            <a:t>valor</a:t>
          </a:r>
          <a:r>
            <a:rPr lang="en-GB" sz="3000" b="1" kern="1200" dirty="0">
              <a:solidFill>
                <a:schemeClr val="accent4"/>
              </a:solidFill>
            </a:rPr>
            <a:t> e </a:t>
          </a:r>
          <a:r>
            <a:rPr lang="en-GB" sz="3000" b="1" kern="1200" dirty="0" err="1">
              <a:solidFill>
                <a:schemeClr val="accent4"/>
              </a:solidFill>
            </a:rPr>
            <a:t>mérito</a:t>
          </a:r>
          <a:endParaRPr lang="en-GB" sz="3000" b="1" kern="1200" dirty="0">
            <a:solidFill>
              <a:schemeClr val="accent4"/>
            </a:solidFill>
          </a:endParaRPr>
        </a:p>
      </dsp:txBody>
      <dsp:txXfrm>
        <a:off x="0" y="1611"/>
        <a:ext cx="11681747" cy="1047702"/>
      </dsp:txXfrm>
    </dsp:sp>
    <dsp:sp modelId="{4B95AC18-D9D3-F947-883C-009BDDAD76AC}">
      <dsp:nvSpPr>
        <dsp:cNvPr id="0" name=""/>
        <dsp:cNvSpPr/>
      </dsp:nvSpPr>
      <dsp:spPr>
        <a:xfrm>
          <a:off x="0" y="1049313"/>
          <a:ext cx="11681747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BA00B4CF-487E-664D-921A-7045C63A62A5}">
      <dsp:nvSpPr>
        <dsp:cNvPr id="0" name=""/>
        <dsp:cNvSpPr/>
      </dsp:nvSpPr>
      <dsp:spPr>
        <a:xfrm>
          <a:off x="0" y="1049313"/>
          <a:ext cx="11681747" cy="9417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sz="2500"/>
          </a:pPr>
          <a:r>
            <a:rPr lang="en-GB" sz="3000" kern="1200" dirty="0"/>
            <a:t>A </a:t>
          </a:r>
          <a:r>
            <a:rPr lang="en-GB" sz="3000" kern="1200" dirty="0" err="1"/>
            <a:t>aprendizagem</a:t>
          </a:r>
          <a:r>
            <a:rPr lang="en-GB" sz="3000" kern="1200" dirty="0"/>
            <a:t> </a:t>
          </a:r>
          <a:r>
            <a:rPr lang="en-GB" sz="3000" kern="1200" dirty="0" err="1"/>
            <a:t>não</a:t>
          </a:r>
          <a:r>
            <a:rPr lang="en-GB" sz="3000" kern="1200" dirty="0"/>
            <a:t> formal e informal </a:t>
          </a:r>
          <a:r>
            <a:rPr lang="en-GB" sz="3000" kern="1200" dirty="0" err="1"/>
            <a:t>é</a:t>
          </a:r>
          <a:r>
            <a:rPr lang="en-GB" sz="3000" kern="1200" dirty="0"/>
            <a:t> um </a:t>
          </a:r>
          <a:r>
            <a:rPr lang="en-GB" sz="3000" kern="1200" dirty="0" err="1"/>
            <a:t>elemento</a:t>
          </a:r>
          <a:r>
            <a:rPr lang="en-GB" sz="3000" kern="1200" dirty="0"/>
            <a:t> </a:t>
          </a:r>
          <a:r>
            <a:rPr lang="en-GB" sz="3000" kern="1200" dirty="0" err="1"/>
            <a:t>essencial</a:t>
          </a:r>
          <a:r>
            <a:rPr lang="en-GB" sz="3000" kern="1200" dirty="0"/>
            <a:t> da </a:t>
          </a:r>
          <a:r>
            <a:rPr lang="en-GB" sz="3000" kern="1200" dirty="0" err="1"/>
            <a:t>aprendizagem</a:t>
          </a:r>
          <a:r>
            <a:rPr lang="en-GB" sz="3000" kern="1200" dirty="0"/>
            <a:t> </a:t>
          </a:r>
          <a:r>
            <a:rPr lang="en-GB" sz="3000" kern="1200" dirty="0" err="1"/>
            <a:t>ao</a:t>
          </a:r>
          <a:r>
            <a:rPr lang="en-GB" sz="3000" kern="1200" dirty="0"/>
            <a:t> </a:t>
          </a:r>
          <a:r>
            <a:rPr lang="en-GB" sz="3000" kern="1200" dirty="0" err="1"/>
            <a:t>longo</a:t>
          </a:r>
          <a:r>
            <a:rPr lang="en-GB" sz="3000" kern="1200" dirty="0"/>
            <a:t> da </a:t>
          </a:r>
          <a:r>
            <a:rPr lang="en-GB" sz="3000" kern="1200" dirty="0" err="1"/>
            <a:t>vida</a:t>
          </a:r>
          <a:endParaRPr lang="en-GB" sz="3000" b="1" kern="1200" dirty="0"/>
        </a:p>
      </dsp:txBody>
      <dsp:txXfrm>
        <a:off x="0" y="1049313"/>
        <a:ext cx="11681747" cy="941790"/>
      </dsp:txXfrm>
    </dsp:sp>
    <dsp:sp modelId="{FE810F74-CEE3-7144-9DC1-1E57B0EC6D88}">
      <dsp:nvSpPr>
        <dsp:cNvPr id="0" name=""/>
        <dsp:cNvSpPr/>
      </dsp:nvSpPr>
      <dsp:spPr>
        <a:xfrm>
          <a:off x="0" y="1991103"/>
          <a:ext cx="11681747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A37F5BB-7FF5-B345-B337-8539DBE84537}">
      <dsp:nvSpPr>
        <dsp:cNvPr id="0" name=""/>
        <dsp:cNvSpPr/>
      </dsp:nvSpPr>
      <dsp:spPr>
        <a:xfrm>
          <a:off x="0" y="1991103"/>
          <a:ext cx="11670339" cy="13436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sz="2600"/>
          </a:pPr>
          <a:r>
            <a:rPr lang="en-GB" sz="3000" kern="1200" noProof="0" dirty="0" err="1"/>
            <a:t>Os</a:t>
          </a:r>
          <a:r>
            <a:rPr lang="en-GB" sz="3000" kern="1200" noProof="0" dirty="0"/>
            <a:t> </a:t>
          </a:r>
          <a:r>
            <a:rPr lang="en-GB" sz="3000" kern="1200" noProof="0" dirty="0" err="1"/>
            <a:t>conhecimentos</a:t>
          </a:r>
          <a:r>
            <a:rPr lang="en-GB" sz="3000" kern="1200" noProof="0" dirty="0"/>
            <a:t>, </a:t>
          </a:r>
          <a:r>
            <a:rPr lang="en-GB" sz="3000" kern="1200" noProof="0" dirty="0" err="1"/>
            <a:t>aptidões</a:t>
          </a:r>
          <a:r>
            <a:rPr lang="en-GB" sz="3000" kern="1200" noProof="0" dirty="0"/>
            <a:t> e </a:t>
          </a:r>
          <a:r>
            <a:rPr lang="en-GB" sz="3000" kern="1200" noProof="0" dirty="0" err="1"/>
            <a:t>competências</a:t>
          </a:r>
          <a:r>
            <a:rPr lang="en-GB" sz="3000" kern="1200" noProof="0" dirty="0"/>
            <a:t> </a:t>
          </a:r>
          <a:r>
            <a:rPr lang="en-GB" sz="3000" kern="1200" noProof="0" dirty="0" err="1"/>
            <a:t>adquiridos</a:t>
          </a:r>
          <a:r>
            <a:rPr lang="en-GB" sz="3000" kern="1200" noProof="0" dirty="0"/>
            <a:t> </a:t>
          </a:r>
          <a:r>
            <a:rPr lang="en-GB" sz="3000" kern="1200" noProof="0" dirty="0" err="1"/>
            <a:t>em</a:t>
          </a:r>
          <a:r>
            <a:rPr lang="en-GB" sz="3000" kern="1200" noProof="0" dirty="0"/>
            <a:t> </a:t>
          </a:r>
          <a:r>
            <a:rPr lang="en-GB" sz="3000" kern="1200" noProof="0" dirty="0" err="1"/>
            <a:t>todos</a:t>
          </a:r>
          <a:r>
            <a:rPr lang="en-GB" sz="3000" kern="1200" noProof="0" dirty="0"/>
            <a:t> </a:t>
          </a:r>
          <a:r>
            <a:rPr lang="en-GB" sz="3000" kern="1200" noProof="0" dirty="0" err="1"/>
            <a:t>os</a:t>
          </a:r>
          <a:r>
            <a:rPr lang="en-GB" sz="3000" kern="1200" noProof="0" dirty="0"/>
            <a:t> </a:t>
          </a:r>
          <a:r>
            <a:rPr lang="en-GB" sz="3000" kern="1200" noProof="0" dirty="0" err="1"/>
            <a:t>contextos</a:t>
          </a:r>
          <a:r>
            <a:rPr lang="en-GB" sz="3000" kern="1200" noProof="0" dirty="0"/>
            <a:t> e </a:t>
          </a:r>
          <a:r>
            <a:rPr lang="en-GB" sz="3000" kern="1200" noProof="0" dirty="0" err="1"/>
            <a:t>modalidades</a:t>
          </a:r>
          <a:r>
            <a:rPr lang="en-GB" sz="3000" kern="1200" noProof="0" dirty="0"/>
            <a:t> de </a:t>
          </a:r>
          <a:r>
            <a:rPr lang="en-GB" sz="3000" kern="1200" noProof="0" dirty="0" err="1"/>
            <a:t>aprendizagem</a:t>
          </a:r>
          <a:r>
            <a:rPr lang="en-GB" sz="3000" kern="1200" noProof="0" dirty="0"/>
            <a:t> (</a:t>
          </a:r>
          <a:r>
            <a:rPr lang="en-GB" sz="3000" kern="1200" noProof="0" dirty="0" err="1"/>
            <a:t>incluindo</a:t>
          </a:r>
          <a:r>
            <a:rPr lang="en-GB" sz="3000" kern="1200" noProof="0" dirty="0"/>
            <a:t> </a:t>
          </a:r>
          <a:r>
            <a:rPr lang="en-GB" sz="3000" kern="1200" noProof="0" dirty="0" err="1"/>
            <a:t>experiência</a:t>
          </a:r>
          <a:r>
            <a:rPr lang="en-GB" sz="3000" kern="1200" noProof="0" dirty="0"/>
            <a:t>) </a:t>
          </a:r>
          <a:r>
            <a:rPr lang="en-GB" sz="3000" kern="1200" noProof="0" dirty="0" err="1"/>
            <a:t>podem</a:t>
          </a:r>
          <a:r>
            <a:rPr lang="en-GB" sz="3000" kern="1200" noProof="0" dirty="0"/>
            <a:t> ser </a:t>
          </a:r>
          <a:r>
            <a:rPr lang="en-GB" sz="3000" b="1" kern="1200" noProof="0" dirty="0" err="1">
              <a:solidFill>
                <a:schemeClr val="accent4"/>
              </a:solidFill>
            </a:rPr>
            <a:t>identificados</a:t>
          </a:r>
          <a:r>
            <a:rPr lang="en-GB" sz="3000" b="1" kern="1200" noProof="0" dirty="0">
              <a:solidFill>
                <a:schemeClr val="accent4"/>
              </a:solidFill>
            </a:rPr>
            <a:t>, </a:t>
          </a:r>
          <a:r>
            <a:rPr lang="en-GB" sz="3000" b="1" kern="1200" noProof="0" dirty="0" err="1">
              <a:solidFill>
                <a:schemeClr val="accent4"/>
              </a:solidFill>
            </a:rPr>
            <a:t>documentados</a:t>
          </a:r>
          <a:r>
            <a:rPr lang="en-GB" sz="3000" b="1" kern="1200" noProof="0" dirty="0">
              <a:solidFill>
                <a:schemeClr val="accent4"/>
              </a:solidFill>
            </a:rPr>
            <a:t>, </a:t>
          </a:r>
          <a:r>
            <a:rPr lang="en-GB" sz="3000" b="1" kern="1200" noProof="0" dirty="0" err="1">
              <a:solidFill>
                <a:schemeClr val="accent4"/>
              </a:solidFill>
            </a:rPr>
            <a:t>avaliados</a:t>
          </a:r>
          <a:r>
            <a:rPr lang="en-GB" sz="3000" b="1" kern="1200" noProof="0" dirty="0">
              <a:solidFill>
                <a:schemeClr val="accent4"/>
              </a:solidFill>
            </a:rPr>
            <a:t> e </a:t>
          </a:r>
          <a:r>
            <a:rPr lang="en-GB" sz="3000" b="1" kern="1200" noProof="0" dirty="0" err="1">
              <a:solidFill>
                <a:schemeClr val="accent4"/>
              </a:solidFill>
            </a:rPr>
            <a:t>certificados</a:t>
          </a:r>
          <a:r>
            <a:rPr lang="en-GB" sz="3000" b="1" kern="1200" noProof="0" dirty="0">
              <a:solidFill>
                <a:schemeClr val="accent4"/>
              </a:solidFill>
            </a:rPr>
            <a:t> (</a:t>
          </a:r>
          <a:r>
            <a:rPr lang="en-GB" sz="3000" b="1" kern="1200" noProof="0" dirty="0" err="1">
              <a:solidFill>
                <a:schemeClr val="accent4"/>
              </a:solidFill>
            </a:rPr>
            <a:t>vísiveis</a:t>
          </a:r>
          <a:r>
            <a:rPr lang="en-GB" sz="3000" b="1" kern="1200" noProof="0" dirty="0">
              <a:solidFill>
                <a:schemeClr val="accent4"/>
              </a:solidFill>
            </a:rPr>
            <a:t>)</a:t>
          </a:r>
          <a:r>
            <a:rPr lang="en-GB" sz="3000" kern="1200" noProof="0" dirty="0"/>
            <a:t>.</a:t>
          </a:r>
          <a:endParaRPr lang="en-GB" sz="3000" b="1" kern="1200" noProof="0" dirty="0"/>
        </a:p>
      </dsp:txBody>
      <dsp:txXfrm>
        <a:off x="0" y="1991103"/>
        <a:ext cx="11670339" cy="1343668"/>
      </dsp:txXfrm>
    </dsp:sp>
    <dsp:sp modelId="{230708B4-6379-CE46-95BA-23D3B4444009}">
      <dsp:nvSpPr>
        <dsp:cNvPr id="0" name=""/>
        <dsp:cNvSpPr/>
      </dsp:nvSpPr>
      <dsp:spPr>
        <a:xfrm>
          <a:off x="0" y="3334772"/>
          <a:ext cx="11681747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CBA49D28-7937-DE47-899E-DCC80EB31177}">
      <dsp:nvSpPr>
        <dsp:cNvPr id="0" name=""/>
        <dsp:cNvSpPr/>
      </dsp:nvSpPr>
      <dsp:spPr>
        <a:xfrm>
          <a:off x="0" y="3334772"/>
          <a:ext cx="11670339" cy="15927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200" b="1" kern="1200" dirty="0">
              <a:solidFill>
                <a:schemeClr val="accent4"/>
              </a:solidFill>
            </a:rPr>
            <a:t>As </a:t>
          </a:r>
          <a:r>
            <a:rPr lang="en-GB" sz="3200" b="1" kern="1200" dirty="0" err="1">
              <a:solidFill>
                <a:schemeClr val="accent4"/>
              </a:solidFill>
            </a:rPr>
            <a:t>pessoas</a:t>
          </a:r>
          <a:r>
            <a:rPr lang="en-GB" sz="3200" b="1" kern="1200" dirty="0">
              <a:solidFill>
                <a:schemeClr val="accent4"/>
              </a:solidFill>
            </a:rPr>
            <a:t> </a:t>
          </a:r>
          <a:r>
            <a:rPr lang="en-GB" sz="3200" b="1" kern="1200" dirty="0" err="1">
              <a:solidFill>
                <a:schemeClr val="accent4"/>
              </a:solidFill>
            </a:rPr>
            <a:t>precisam</a:t>
          </a:r>
          <a:r>
            <a:rPr lang="en-GB" sz="3200" b="1" kern="1200" dirty="0">
              <a:solidFill>
                <a:schemeClr val="accent4"/>
              </a:solidFill>
            </a:rPr>
            <a:t> de RVCC</a:t>
          </a:r>
          <a:r>
            <a:rPr lang="en-GB" sz="3200" b="0" kern="1200" dirty="0">
              <a:solidFill>
                <a:schemeClr val="tx1"/>
              </a:solidFill>
            </a:rPr>
            <a:t>: </a:t>
          </a:r>
          <a:r>
            <a:rPr lang="en-GB" sz="3200" b="0" kern="1200" dirty="0" err="1">
              <a:solidFill>
                <a:schemeClr val="tx1"/>
              </a:solidFill>
            </a:rPr>
            <a:t>trabalhadores</a:t>
          </a:r>
          <a:r>
            <a:rPr lang="en-GB" sz="3200" b="0" kern="1200" dirty="0">
              <a:solidFill>
                <a:schemeClr val="tx1"/>
              </a:solidFill>
            </a:rPr>
            <a:t>, </a:t>
          </a:r>
          <a:r>
            <a:rPr lang="en-GB" sz="3200" b="0" kern="1200" dirty="0" err="1">
              <a:solidFill>
                <a:schemeClr val="tx1"/>
              </a:solidFill>
            </a:rPr>
            <a:t>candidatos</a:t>
          </a:r>
          <a:r>
            <a:rPr lang="en-GB" sz="3200" b="0" kern="1200" dirty="0">
              <a:solidFill>
                <a:schemeClr val="tx1"/>
              </a:solidFill>
            </a:rPr>
            <a:t> a </a:t>
          </a:r>
          <a:r>
            <a:rPr lang="en-GB" sz="3200" b="0" kern="1200" dirty="0" err="1">
              <a:solidFill>
                <a:schemeClr val="tx1"/>
              </a:solidFill>
            </a:rPr>
            <a:t>emprego</a:t>
          </a:r>
          <a:r>
            <a:rPr lang="en-GB" sz="3200" b="0" kern="1200" dirty="0">
              <a:solidFill>
                <a:schemeClr val="tx1"/>
              </a:solidFill>
            </a:rPr>
            <a:t>, </a:t>
          </a:r>
          <a:r>
            <a:rPr lang="en-GB" sz="3200" b="0" kern="1200" dirty="0" err="1">
              <a:solidFill>
                <a:schemeClr val="tx1"/>
              </a:solidFill>
            </a:rPr>
            <a:t>trabalhadores</a:t>
          </a:r>
          <a:r>
            <a:rPr lang="en-GB" sz="3200" b="0" kern="1200" dirty="0">
              <a:solidFill>
                <a:schemeClr val="tx1"/>
              </a:solidFill>
            </a:rPr>
            <a:t> do sector informal, </a:t>
          </a:r>
          <a:r>
            <a:rPr lang="en-GB" sz="3200" b="0" kern="1200" dirty="0" err="1">
              <a:solidFill>
                <a:schemeClr val="tx1"/>
              </a:solidFill>
            </a:rPr>
            <a:t>pessoas</a:t>
          </a:r>
          <a:r>
            <a:rPr lang="en-GB" sz="3200" b="0" kern="1200" dirty="0">
              <a:solidFill>
                <a:schemeClr val="tx1"/>
              </a:solidFill>
            </a:rPr>
            <a:t> </a:t>
          </a:r>
          <a:r>
            <a:rPr lang="en-GB" sz="3200" b="0" kern="1200" dirty="0" err="1">
              <a:solidFill>
                <a:schemeClr val="tx1"/>
              </a:solidFill>
            </a:rPr>
            <a:t>em</a:t>
          </a:r>
          <a:r>
            <a:rPr lang="en-GB" sz="3200" b="0" kern="1200" dirty="0">
              <a:solidFill>
                <a:schemeClr val="tx1"/>
              </a:solidFill>
            </a:rPr>
            <a:t> </a:t>
          </a:r>
          <a:r>
            <a:rPr lang="en-GB" sz="3200" b="0" kern="1200" dirty="0" err="1">
              <a:solidFill>
                <a:schemeClr val="tx1"/>
              </a:solidFill>
            </a:rPr>
            <a:t>migração</a:t>
          </a:r>
          <a:r>
            <a:rPr lang="en-GB" sz="3200" b="0" kern="1200" dirty="0">
              <a:solidFill>
                <a:schemeClr val="tx1"/>
              </a:solidFill>
            </a:rPr>
            <a:t> </a:t>
          </a:r>
          <a:r>
            <a:rPr lang="en-GB" sz="3200" b="0" kern="1200" dirty="0" err="1">
              <a:solidFill>
                <a:schemeClr val="tx1"/>
              </a:solidFill>
            </a:rPr>
            <a:t>laboral</a:t>
          </a:r>
          <a:r>
            <a:rPr lang="en-GB" sz="3200" b="0" kern="1200" dirty="0">
              <a:solidFill>
                <a:schemeClr val="tx1"/>
              </a:solidFill>
            </a:rPr>
            <a:t>, </a:t>
          </a:r>
          <a:r>
            <a:rPr lang="en-GB" sz="3200" b="0" kern="1200" dirty="0" err="1">
              <a:solidFill>
                <a:schemeClr val="tx1"/>
              </a:solidFill>
            </a:rPr>
            <a:t>refugiados</a:t>
          </a:r>
          <a:r>
            <a:rPr lang="en-GB" sz="3200" b="0" kern="1200" dirty="0">
              <a:solidFill>
                <a:schemeClr val="tx1"/>
              </a:solidFill>
            </a:rPr>
            <a:t>, </a:t>
          </a:r>
          <a:r>
            <a:rPr lang="en-GB" sz="3200" b="0" kern="1200" dirty="0" err="1">
              <a:solidFill>
                <a:schemeClr val="tx1"/>
              </a:solidFill>
            </a:rPr>
            <a:t>jovens</a:t>
          </a:r>
          <a:r>
            <a:rPr lang="en-GB" sz="3200" b="0" kern="1200" dirty="0">
              <a:solidFill>
                <a:schemeClr val="tx1"/>
              </a:solidFill>
            </a:rPr>
            <a:t> </a:t>
          </a:r>
          <a:r>
            <a:rPr lang="en-GB" sz="3200" b="0" kern="1200" dirty="0" err="1">
              <a:solidFill>
                <a:schemeClr val="tx1"/>
              </a:solidFill>
            </a:rPr>
            <a:t>em</a:t>
          </a:r>
          <a:r>
            <a:rPr lang="en-GB" sz="3200" b="0" kern="1200" dirty="0">
              <a:solidFill>
                <a:schemeClr val="tx1"/>
              </a:solidFill>
            </a:rPr>
            <a:t> </a:t>
          </a:r>
          <a:r>
            <a:rPr lang="en-GB" sz="3200" b="0" kern="1200" dirty="0" err="1">
              <a:solidFill>
                <a:schemeClr val="tx1"/>
              </a:solidFill>
            </a:rPr>
            <a:t>abandono</a:t>
          </a:r>
          <a:r>
            <a:rPr lang="en-GB" sz="3200" b="0" kern="1200" dirty="0">
              <a:solidFill>
                <a:schemeClr val="tx1"/>
              </a:solidFill>
            </a:rPr>
            <a:t> escolar, </a:t>
          </a:r>
          <a:r>
            <a:rPr lang="en-GB" sz="3200" b="0" kern="1200" dirty="0" err="1">
              <a:solidFill>
                <a:schemeClr val="tx1"/>
              </a:solidFill>
            </a:rPr>
            <a:t>empresários</a:t>
          </a:r>
          <a:r>
            <a:rPr lang="en-GB" sz="3200" b="0" kern="1200" dirty="0">
              <a:solidFill>
                <a:schemeClr val="tx1"/>
              </a:solidFill>
            </a:rPr>
            <a:t>…</a:t>
          </a:r>
        </a:p>
      </dsp:txBody>
      <dsp:txXfrm>
        <a:off x="0" y="3334772"/>
        <a:ext cx="11670339" cy="1592780"/>
      </dsp:txXfrm>
    </dsp:sp>
    <dsp:sp modelId="{3D9EF6FF-4708-6E4B-BF33-EC8CB03555C1}">
      <dsp:nvSpPr>
        <dsp:cNvPr id="0" name=""/>
        <dsp:cNvSpPr/>
      </dsp:nvSpPr>
      <dsp:spPr>
        <a:xfrm>
          <a:off x="0" y="4927552"/>
          <a:ext cx="11681747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E2DDE20-4A90-4042-8ABD-821F2C3AA2E2}">
      <dsp:nvSpPr>
        <dsp:cNvPr id="0" name=""/>
        <dsp:cNvSpPr/>
      </dsp:nvSpPr>
      <dsp:spPr>
        <a:xfrm>
          <a:off x="0" y="4927552"/>
          <a:ext cx="11681747" cy="10477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000" kern="1200" dirty="0"/>
            <a:t>O </a:t>
          </a:r>
          <a:r>
            <a:rPr lang="en-GB" sz="3000" b="1" kern="1200" dirty="0">
              <a:solidFill>
                <a:schemeClr val="accent4"/>
              </a:solidFill>
            </a:rPr>
            <a:t>QNQ </a:t>
          </a:r>
          <a:r>
            <a:rPr lang="en-GB" sz="3000" b="1" kern="1200" dirty="0" err="1">
              <a:solidFill>
                <a:schemeClr val="accent4"/>
              </a:solidFill>
            </a:rPr>
            <a:t>suporta</a:t>
          </a:r>
          <a:r>
            <a:rPr lang="en-GB" sz="3000" b="1" kern="1200" dirty="0">
              <a:solidFill>
                <a:schemeClr val="accent4"/>
              </a:solidFill>
            </a:rPr>
            <a:t> RVCC; RVCC </a:t>
          </a:r>
          <a:r>
            <a:rPr lang="en-GB" sz="3000" b="1" kern="1200" dirty="0" err="1">
              <a:solidFill>
                <a:schemeClr val="accent4"/>
              </a:solidFill>
            </a:rPr>
            <a:t>suporta</a:t>
          </a:r>
          <a:r>
            <a:rPr lang="en-GB" sz="3000" b="1" kern="1200" dirty="0">
              <a:solidFill>
                <a:schemeClr val="accent4"/>
              </a:solidFill>
            </a:rPr>
            <a:t> QNQ</a:t>
          </a:r>
        </a:p>
      </dsp:txBody>
      <dsp:txXfrm>
        <a:off x="0" y="4927552"/>
        <a:ext cx="11681747" cy="104770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70DCE5-3357-D745-AE8B-F6A1EA61A4A1}">
      <dsp:nvSpPr>
        <dsp:cNvPr id="0" name=""/>
        <dsp:cNvSpPr/>
      </dsp:nvSpPr>
      <dsp:spPr>
        <a:xfrm rot="5400000">
          <a:off x="2104406" y="932444"/>
          <a:ext cx="1458677" cy="175742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6EF03E8-236E-964C-9C5C-1A342B76F519}">
      <dsp:nvSpPr>
        <dsp:cNvPr id="0" name=""/>
        <dsp:cNvSpPr/>
      </dsp:nvSpPr>
      <dsp:spPr>
        <a:xfrm>
          <a:off x="2440283" y="1991"/>
          <a:ext cx="1952696" cy="1171618"/>
        </a:xfrm>
        <a:prstGeom prst="roundRect">
          <a:avLst>
            <a:gd name="adj" fmla="val 10000"/>
          </a:avLst>
        </a:prstGeom>
        <a:solidFill>
          <a:schemeClr val="accent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 err="1"/>
            <a:t>Qualificações</a:t>
          </a:r>
          <a:r>
            <a:rPr lang="en-GB" sz="1600" kern="1200" dirty="0"/>
            <a:t> </a:t>
          </a:r>
          <a:r>
            <a:rPr lang="en-GB" sz="1600" kern="1200" dirty="0" err="1"/>
            <a:t>baseadas</a:t>
          </a:r>
          <a:r>
            <a:rPr lang="en-GB" sz="1600" kern="1200" dirty="0"/>
            <a:t> </a:t>
          </a:r>
          <a:r>
            <a:rPr lang="en-GB" sz="1600" kern="1200" dirty="0" err="1"/>
            <a:t>em</a:t>
          </a:r>
          <a:r>
            <a:rPr lang="en-GB" sz="1600" kern="1200" dirty="0"/>
            <a:t> </a:t>
          </a:r>
          <a:r>
            <a:rPr lang="en-GB" sz="1600" kern="1200" dirty="0" err="1"/>
            <a:t>resultados</a:t>
          </a:r>
          <a:r>
            <a:rPr lang="en-GB" sz="1600" kern="1200" dirty="0"/>
            <a:t> de </a:t>
          </a:r>
          <a:r>
            <a:rPr lang="en-GB" sz="1600" kern="1200" dirty="0" err="1"/>
            <a:t>aprendizagem</a:t>
          </a:r>
          <a:endParaRPr lang="en-GB" sz="1600" kern="1200" dirty="0"/>
        </a:p>
      </dsp:txBody>
      <dsp:txXfrm>
        <a:off x="2474599" y="36307"/>
        <a:ext cx="1884064" cy="1102986"/>
      </dsp:txXfrm>
    </dsp:sp>
    <dsp:sp modelId="{FCD01984-56A8-9E42-8265-13A940F09C93}">
      <dsp:nvSpPr>
        <dsp:cNvPr id="0" name=""/>
        <dsp:cNvSpPr/>
      </dsp:nvSpPr>
      <dsp:spPr>
        <a:xfrm rot="5400000">
          <a:off x="2104406" y="2396967"/>
          <a:ext cx="1458677" cy="175742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8F5D537-92A7-E64F-A756-1CD690EC84BF}">
      <dsp:nvSpPr>
        <dsp:cNvPr id="0" name=""/>
        <dsp:cNvSpPr/>
      </dsp:nvSpPr>
      <dsp:spPr>
        <a:xfrm>
          <a:off x="2440283" y="1466513"/>
          <a:ext cx="1952696" cy="1171618"/>
        </a:xfrm>
        <a:prstGeom prst="roundRect">
          <a:avLst>
            <a:gd name="adj" fmla="val 10000"/>
          </a:avLst>
        </a:prstGeom>
        <a:solidFill>
          <a:schemeClr val="accent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 err="1"/>
            <a:t>Ligação</a:t>
          </a:r>
          <a:r>
            <a:rPr lang="en-GB" sz="1800" kern="1200" dirty="0"/>
            <a:t>: QNQ-Sistema de </a:t>
          </a:r>
          <a:r>
            <a:rPr lang="en-GB" sz="1800" kern="1200" dirty="0" err="1"/>
            <a:t>créditos</a:t>
          </a:r>
          <a:r>
            <a:rPr lang="en-GB" sz="1800" kern="1200" dirty="0"/>
            <a:t>-microcredenciais</a:t>
          </a:r>
        </a:p>
      </dsp:txBody>
      <dsp:txXfrm>
        <a:off x="2474599" y="1500829"/>
        <a:ext cx="1884064" cy="1102986"/>
      </dsp:txXfrm>
    </dsp:sp>
    <dsp:sp modelId="{C83F16E1-CAAE-D949-93B9-0F61ECDE902B}">
      <dsp:nvSpPr>
        <dsp:cNvPr id="0" name=""/>
        <dsp:cNvSpPr/>
      </dsp:nvSpPr>
      <dsp:spPr>
        <a:xfrm rot="5400000">
          <a:off x="2104406" y="3861489"/>
          <a:ext cx="1458677" cy="175742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4A4A92-D1CE-B241-845E-FA83F76C4213}">
      <dsp:nvSpPr>
        <dsp:cNvPr id="0" name=""/>
        <dsp:cNvSpPr/>
      </dsp:nvSpPr>
      <dsp:spPr>
        <a:xfrm>
          <a:off x="2440283" y="2931036"/>
          <a:ext cx="1952696" cy="1171618"/>
        </a:xfrm>
        <a:prstGeom prst="roundRect">
          <a:avLst>
            <a:gd name="adj" fmla="val 10000"/>
          </a:avLst>
        </a:prstGeom>
        <a:solidFill>
          <a:schemeClr val="accent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 err="1"/>
            <a:t>Garantia</a:t>
          </a:r>
          <a:r>
            <a:rPr lang="en-GB" sz="1800" kern="1200" dirty="0"/>
            <a:t> de </a:t>
          </a:r>
          <a:r>
            <a:rPr lang="en-GB" sz="1800" kern="1200" dirty="0" err="1"/>
            <a:t>qualidade</a:t>
          </a:r>
          <a:r>
            <a:rPr lang="en-GB" sz="1800" kern="1200" dirty="0"/>
            <a:t> do RVCC</a:t>
          </a:r>
        </a:p>
      </dsp:txBody>
      <dsp:txXfrm>
        <a:off x="2474599" y="2965352"/>
        <a:ext cx="1884064" cy="1102986"/>
      </dsp:txXfrm>
    </dsp:sp>
    <dsp:sp modelId="{BF7426C9-B458-994C-8931-B813B0AAD4DC}">
      <dsp:nvSpPr>
        <dsp:cNvPr id="0" name=""/>
        <dsp:cNvSpPr/>
      </dsp:nvSpPr>
      <dsp:spPr>
        <a:xfrm>
          <a:off x="2836667" y="4593750"/>
          <a:ext cx="2591241" cy="175742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25F15A-DA97-8445-8566-C961B01273F0}">
      <dsp:nvSpPr>
        <dsp:cNvPr id="0" name=""/>
        <dsp:cNvSpPr/>
      </dsp:nvSpPr>
      <dsp:spPr>
        <a:xfrm>
          <a:off x="2440283" y="4395558"/>
          <a:ext cx="1952696" cy="1171618"/>
        </a:xfrm>
        <a:prstGeom prst="roundRect">
          <a:avLst>
            <a:gd name="adj" fmla="val 10000"/>
          </a:avLst>
        </a:prstGeom>
        <a:solidFill>
          <a:schemeClr val="accent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 err="1"/>
            <a:t>Parcerias</a:t>
          </a:r>
          <a:r>
            <a:rPr lang="en-GB" sz="1800" kern="1200" dirty="0"/>
            <a:t> com </a:t>
          </a:r>
          <a:r>
            <a:rPr lang="en-GB" sz="1800" kern="1200" dirty="0" err="1"/>
            <a:t>empresas</a:t>
          </a:r>
          <a:endParaRPr lang="en-GB" sz="1800" kern="1200" dirty="0"/>
        </a:p>
      </dsp:txBody>
      <dsp:txXfrm>
        <a:off x="2474599" y="4429874"/>
        <a:ext cx="1884064" cy="1102986"/>
      </dsp:txXfrm>
    </dsp:sp>
    <dsp:sp modelId="{95E03C7D-0973-9941-BA92-1A8DB15810B7}">
      <dsp:nvSpPr>
        <dsp:cNvPr id="0" name=""/>
        <dsp:cNvSpPr/>
      </dsp:nvSpPr>
      <dsp:spPr>
        <a:xfrm rot="16200000">
          <a:off x="4701492" y="3861489"/>
          <a:ext cx="1458677" cy="175742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B304CBC-3524-DA49-9D02-EE7935F83A2A}">
      <dsp:nvSpPr>
        <dsp:cNvPr id="0" name=""/>
        <dsp:cNvSpPr/>
      </dsp:nvSpPr>
      <dsp:spPr>
        <a:xfrm>
          <a:off x="5037370" y="4395558"/>
          <a:ext cx="1952696" cy="117161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 err="1"/>
            <a:t>Fases</a:t>
          </a:r>
          <a:r>
            <a:rPr lang="en-GB" sz="2000" kern="1200" dirty="0"/>
            <a:t> do RVCC</a:t>
          </a:r>
        </a:p>
      </dsp:txBody>
      <dsp:txXfrm>
        <a:off x="5071686" y="4429874"/>
        <a:ext cx="1884064" cy="1102986"/>
      </dsp:txXfrm>
    </dsp:sp>
    <dsp:sp modelId="{0EB485FC-7854-0B44-AA62-05CA737E6A9D}">
      <dsp:nvSpPr>
        <dsp:cNvPr id="0" name=""/>
        <dsp:cNvSpPr/>
      </dsp:nvSpPr>
      <dsp:spPr>
        <a:xfrm rot="16200000">
          <a:off x="4701492" y="2396967"/>
          <a:ext cx="1458677" cy="175742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82A348-B813-9842-9575-81C2752DC0CD}">
      <dsp:nvSpPr>
        <dsp:cNvPr id="0" name=""/>
        <dsp:cNvSpPr/>
      </dsp:nvSpPr>
      <dsp:spPr>
        <a:xfrm>
          <a:off x="5037370" y="2931036"/>
          <a:ext cx="1952696" cy="117161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/>
            <a:t>Se </a:t>
          </a:r>
          <a:r>
            <a:rPr lang="en-GB" sz="1500" kern="1200" dirty="0" err="1"/>
            <a:t>necessário</a:t>
          </a:r>
          <a:r>
            <a:rPr lang="en-GB" sz="1500" kern="1200" dirty="0"/>
            <a:t>: </a:t>
          </a:r>
          <a:r>
            <a:rPr lang="en-GB" sz="1500" kern="1200" dirty="0" err="1"/>
            <a:t>formações</a:t>
          </a:r>
          <a:r>
            <a:rPr lang="en-GB" sz="1500" kern="1200" dirty="0"/>
            <a:t> </a:t>
          </a:r>
          <a:r>
            <a:rPr lang="en-GB" sz="1500" kern="1200" dirty="0" err="1"/>
            <a:t>complementares</a:t>
          </a:r>
          <a:r>
            <a:rPr lang="en-GB" sz="1500" kern="1200" dirty="0"/>
            <a:t> para </a:t>
          </a:r>
          <a:r>
            <a:rPr lang="en-GB" sz="1500" kern="1200" dirty="0" err="1"/>
            <a:t>obter</a:t>
          </a:r>
          <a:r>
            <a:rPr lang="en-GB" sz="1500" kern="1200" dirty="0"/>
            <a:t> </a:t>
          </a:r>
          <a:r>
            <a:rPr lang="en-GB" sz="1500" kern="1200" dirty="0" err="1"/>
            <a:t>qualificação</a:t>
          </a:r>
          <a:r>
            <a:rPr lang="en-GB" sz="1500" kern="1200" dirty="0"/>
            <a:t> </a:t>
          </a:r>
          <a:r>
            <a:rPr lang="en-GB" sz="1500" kern="1200" dirty="0" err="1"/>
            <a:t>completa</a:t>
          </a:r>
          <a:endParaRPr lang="en-GB" sz="1500" kern="1200" dirty="0"/>
        </a:p>
      </dsp:txBody>
      <dsp:txXfrm>
        <a:off x="5071686" y="2965352"/>
        <a:ext cx="1884064" cy="1102986"/>
      </dsp:txXfrm>
    </dsp:sp>
    <dsp:sp modelId="{3F7836A9-BE94-DD4A-BB9D-89877596F2C7}">
      <dsp:nvSpPr>
        <dsp:cNvPr id="0" name=""/>
        <dsp:cNvSpPr/>
      </dsp:nvSpPr>
      <dsp:spPr>
        <a:xfrm rot="16200000">
          <a:off x="4701492" y="932444"/>
          <a:ext cx="1458677" cy="175742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EB59A46-D2C0-D448-8C15-FE2305322D3E}">
      <dsp:nvSpPr>
        <dsp:cNvPr id="0" name=""/>
        <dsp:cNvSpPr/>
      </dsp:nvSpPr>
      <dsp:spPr>
        <a:xfrm>
          <a:off x="5037370" y="1466513"/>
          <a:ext cx="1952696" cy="117161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 err="1"/>
            <a:t>Igualdade</a:t>
          </a:r>
          <a:r>
            <a:rPr lang="en-GB" sz="1700" kern="1200" dirty="0"/>
            <a:t> dos </a:t>
          </a:r>
          <a:r>
            <a:rPr lang="en-GB" sz="1700" kern="1200" dirty="0" err="1"/>
            <a:t>certificados</a:t>
          </a:r>
          <a:r>
            <a:rPr lang="en-GB" sz="1700" kern="1200" dirty="0"/>
            <a:t> / </a:t>
          </a:r>
          <a:r>
            <a:rPr lang="en-GB" sz="1700" kern="1200" dirty="0" err="1"/>
            <a:t>documentos</a:t>
          </a:r>
          <a:r>
            <a:rPr lang="en-GB" sz="1700" kern="1200" dirty="0"/>
            <a:t> de </a:t>
          </a:r>
          <a:r>
            <a:rPr lang="en-GB" sz="1700" kern="1200" dirty="0" err="1"/>
            <a:t>qualificação</a:t>
          </a:r>
          <a:endParaRPr lang="en-GB" sz="1700" kern="1200" dirty="0"/>
        </a:p>
      </dsp:txBody>
      <dsp:txXfrm>
        <a:off x="5071686" y="1500829"/>
        <a:ext cx="1884064" cy="1102986"/>
      </dsp:txXfrm>
    </dsp:sp>
    <dsp:sp modelId="{B4EF0157-EB98-3944-AE90-A1555B53D819}">
      <dsp:nvSpPr>
        <dsp:cNvPr id="0" name=""/>
        <dsp:cNvSpPr/>
      </dsp:nvSpPr>
      <dsp:spPr>
        <a:xfrm>
          <a:off x="5433754" y="200183"/>
          <a:ext cx="2591241" cy="175742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14AF0A-7D83-F047-83D3-7DCC1A95D42D}">
      <dsp:nvSpPr>
        <dsp:cNvPr id="0" name=""/>
        <dsp:cNvSpPr/>
      </dsp:nvSpPr>
      <dsp:spPr>
        <a:xfrm>
          <a:off x="5037370" y="1991"/>
          <a:ext cx="1952696" cy="117161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 err="1"/>
            <a:t>Informação</a:t>
          </a:r>
          <a:r>
            <a:rPr lang="en-GB" sz="1800" kern="1200" dirty="0"/>
            <a:t> e </a:t>
          </a:r>
          <a:r>
            <a:rPr lang="en-GB" sz="1800" kern="1200" dirty="0" err="1"/>
            <a:t>orientação</a:t>
          </a:r>
          <a:r>
            <a:rPr lang="en-GB" sz="1800" kern="1200" dirty="0"/>
            <a:t> </a:t>
          </a:r>
          <a:r>
            <a:rPr lang="en-GB" sz="1800" kern="1200" dirty="0" err="1"/>
            <a:t>candidato</a:t>
          </a:r>
          <a:r>
            <a:rPr lang="en-GB" sz="1800" kern="1200" dirty="0"/>
            <a:t>(a)s</a:t>
          </a:r>
        </a:p>
      </dsp:txBody>
      <dsp:txXfrm>
        <a:off x="5071686" y="36307"/>
        <a:ext cx="1884064" cy="1102986"/>
      </dsp:txXfrm>
    </dsp:sp>
    <dsp:sp modelId="{8CA606CF-9776-8B40-ADEF-238B36038C47}">
      <dsp:nvSpPr>
        <dsp:cNvPr id="0" name=""/>
        <dsp:cNvSpPr/>
      </dsp:nvSpPr>
      <dsp:spPr>
        <a:xfrm rot="5400000">
          <a:off x="7298579" y="932444"/>
          <a:ext cx="1458677" cy="175742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F0192A-7458-C545-A1C9-9FBB1FA5986F}">
      <dsp:nvSpPr>
        <dsp:cNvPr id="0" name=""/>
        <dsp:cNvSpPr/>
      </dsp:nvSpPr>
      <dsp:spPr>
        <a:xfrm>
          <a:off x="7634456" y="1991"/>
          <a:ext cx="1952696" cy="117161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 err="1"/>
            <a:t>Identificação-documentação-avaliação-certificação</a:t>
          </a:r>
          <a:endParaRPr lang="en-GB" sz="1700" kern="1200" dirty="0"/>
        </a:p>
      </dsp:txBody>
      <dsp:txXfrm>
        <a:off x="7668772" y="36307"/>
        <a:ext cx="1884064" cy="1102986"/>
      </dsp:txXfrm>
    </dsp:sp>
    <dsp:sp modelId="{5E8BDAD9-1F95-CA46-8DD3-ADD3EAFD3081}">
      <dsp:nvSpPr>
        <dsp:cNvPr id="0" name=""/>
        <dsp:cNvSpPr/>
      </dsp:nvSpPr>
      <dsp:spPr>
        <a:xfrm rot="5400000">
          <a:off x="7298579" y="2396967"/>
          <a:ext cx="1458677" cy="175742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FFAB85F-ABAF-1C4E-9A82-E7F6EC45DB1E}">
      <dsp:nvSpPr>
        <dsp:cNvPr id="0" name=""/>
        <dsp:cNvSpPr/>
      </dsp:nvSpPr>
      <dsp:spPr>
        <a:xfrm>
          <a:off x="7634456" y="1466513"/>
          <a:ext cx="1952696" cy="117161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 err="1"/>
            <a:t>Apelo</a:t>
          </a:r>
          <a:endParaRPr lang="en-GB" sz="2000" kern="1200" dirty="0"/>
        </a:p>
      </dsp:txBody>
      <dsp:txXfrm>
        <a:off x="7668772" y="1500829"/>
        <a:ext cx="1884064" cy="1102986"/>
      </dsp:txXfrm>
    </dsp:sp>
    <dsp:sp modelId="{C7FA3596-86DA-E541-AD52-8AEE65C78D95}">
      <dsp:nvSpPr>
        <dsp:cNvPr id="0" name=""/>
        <dsp:cNvSpPr/>
      </dsp:nvSpPr>
      <dsp:spPr>
        <a:xfrm rot="5400000">
          <a:off x="7298579" y="3861489"/>
          <a:ext cx="1458677" cy="175742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131EE3-F2C3-324C-9E9C-67B4FAEF4915}">
      <dsp:nvSpPr>
        <dsp:cNvPr id="0" name=""/>
        <dsp:cNvSpPr/>
      </dsp:nvSpPr>
      <dsp:spPr>
        <a:xfrm>
          <a:off x="7634456" y="2931036"/>
          <a:ext cx="1952696" cy="117161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 err="1"/>
            <a:t>Monitoria</a:t>
          </a:r>
          <a:endParaRPr lang="en-GB" sz="2000" kern="1200" dirty="0"/>
        </a:p>
      </dsp:txBody>
      <dsp:txXfrm>
        <a:off x="7668772" y="2965352"/>
        <a:ext cx="1884064" cy="1102986"/>
      </dsp:txXfrm>
    </dsp:sp>
    <dsp:sp modelId="{FDF14EB5-5965-B042-8423-0A9CDB70C2DF}">
      <dsp:nvSpPr>
        <dsp:cNvPr id="0" name=""/>
        <dsp:cNvSpPr/>
      </dsp:nvSpPr>
      <dsp:spPr>
        <a:xfrm>
          <a:off x="7634456" y="4395558"/>
          <a:ext cx="1952696" cy="117161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 err="1"/>
            <a:t>Financiamentos</a:t>
          </a:r>
          <a:r>
            <a:rPr lang="en-GB" sz="2000" kern="1200" dirty="0"/>
            <a:t> </a:t>
          </a:r>
          <a:r>
            <a:rPr lang="en-GB" sz="2000" kern="1200" dirty="0" err="1"/>
            <a:t>diversos</a:t>
          </a:r>
          <a:endParaRPr lang="en-GB" sz="2000" kern="1200" dirty="0"/>
        </a:p>
      </dsp:txBody>
      <dsp:txXfrm>
        <a:off x="7668772" y="4429874"/>
        <a:ext cx="1884064" cy="110298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CCA3EB-01F6-BB41-84C4-2EC33BEE1F67}">
      <dsp:nvSpPr>
        <dsp:cNvPr id="0" name=""/>
        <dsp:cNvSpPr/>
      </dsp:nvSpPr>
      <dsp:spPr>
        <a:xfrm rot="16200000">
          <a:off x="869" y="2453"/>
          <a:ext cx="3933680" cy="3933680"/>
        </a:xfrm>
        <a:prstGeom prst="down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84912" rIns="184912" bIns="184912" numCol="1" spcCol="1270" anchor="ctr" anchorCtr="0">
          <a:noAutofit/>
        </a:bodyPr>
        <a:lstStyle/>
        <a:p>
          <a:pPr marL="0" lvl="0" indent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kern="1200" dirty="0" err="1"/>
            <a:t>Trabalho</a:t>
          </a:r>
          <a:endParaRPr lang="en-GB" sz="2600" kern="1200" dirty="0"/>
        </a:p>
        <a:p>
          <a:pPr marL="0" lvl="0" indent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kern="1200" dirty="0" err="1"/>
            <a:t>Emprego</a:t>
          </a:r>
          <a:endParaRPr lang="en-GB" sz="2600" kern="1200" dirty="0"/>
        </a:p>
        <a:p>
          <a:pPr marL="0" lvl="0" indent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kern="1200" dirty="0" err="1"/>
            <a:t>Atividades</a:t>
          </a:r>
          <a:endParaRPr lang="en-GB" sz="2600" kern="1200" dirty="0"/>
        </a:p>
      </dsp:txBody>
      <dsp:txXfrm rot="5400000">
        <a:off x="869" y="985873"/>
        <a:ext cx="3245286" cy="1966840"/>
      </dsp:txXfrm>
    </dsp:sp>
    <dsp:sp modelId="{9C4CA781-C190-3A49-9E48-6C4F1EA77C30}">
      <dsp:nvSpPr>
        <dsp:cNvPr id="0" name=""/>
        <dsp:cNvSpPr/>
      </dsp:nvSpPr>
      <dsp:spPr>
        <a:xfrm rot="5400000">
          <a:off x="7541487" y="2453"/>
          <a:ext cx="3933680" cy="3933680"/>
        </a:xfrm>
        <a:prstGeom prst="down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84912" rIns="184912" bIns="184912" numCol="1" spcCol="1270" anchor="ctr" anchorCtr="0">
          <a:noAutofit/>
        </a:bodyPr>
        <a:lstStyle/>
        <a:p>
          <a:pPr marL="0" lvl="0" indent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kern="1200" dirty="0" err="1"/>
            <a:t>Desenvolvimento</a:t>
          </a:r>
          <a:r>
            <a:rPr lang="en-GB" sz="2600" kern="1200" dirty="0"/>
            <a:t> de </a:t>
          </a:r>
          <a:r>
            <a:rPr lang="en-GB" sz="2600" kern="1200" dirty="0" err="1"/>
            <a:t>competências</a:t>
          </a:r>
          <a:r>
            <a:rPr lang="en-GB" sz="2600" kern="1200" dirty="0"/>
            <a:t> (</a:t>
          </a:r>
          <a:r>
            <a:rPr lang="en-GB" sz="2600" kern="1200" dirty="0" err="1"/>
            <a:t>educação</a:t>
          </a:r>
          <a:r>
            <a:rPr lang="en-GB" sz="2600" kern="1200" dirty="0"/>
            <a:t>, </a:t>
          </a:r>
          <a:r>
            <a:rPr lang="en-GB" sz="2600" kern="1200" dirty="0" err="1"/>
            <a:t>formação</a:t>
          </a:r>
          <a:r>
            <a:rPr lang="en-GB" sz="2600" kern="1200" dirty="0"/>
            <a:t> </a:t>
          </a:r>
          <a:r>
            <a:rPr lang="en-GB" sz="2600" kern="1200" dirty="0" err="1"/>
            <a:t>inicial</a:t>
          </a:r>
          <a:r>
            <a:rPr lang="en-GB" sz="2600" kern="1200" dirty="0"/>
            <a:t>, ALV)</a:t>
          </a:r>
        </a:p>
      </dsp:txBody>
      <dsp:txXfrm rot="-5400000">
        <a:off x="8229881" y="985873"/>
        <a:ext cx="3245286" cy="196684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962936-1663-3340-B010-58CE2A45B6A7}">
      <dsp:nvSpPr>
        <dsp:cNvPr id="0" name=""/>
        <dsp:cNvSpPr/>
      </dsp:nvSpPr>
      <dsp:spPr>
        <a:xfrm>
          <a:off x="1384" y="214650"/>
          <a:ext cx="4859284" cy="4518774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CF2B86-B2EE-254D-AB1B-81F5BB92C7CF}">
      <dsp:nvSpPr>
        <dsp:cNvPr id="0" name=""/>
        <dsp:cNvSpPr/>
      </dsp:nvSpPr>
      <dsp:spPr>
        <a:xfrm>
          <a:off x="541304" y="727575"/>
          <a:ext cx="4859284" cy="451877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0" i="0" kern="1200" dirty="0"/>
            <a:t>O </a:t>
          </a:r>
          <a:r>
            <a:rPr lang="en-GB" sz="2400" b="1" i="0" kern="1200" dirty="0" err="1"/>
            <a:t>reconhecimento</a:t>
          </a:r>
          <a:r>
            <a:rPr lang="en-GB" sz="2400" b="1" i="0" kern="1200" dirty="0"/>
            <a:t> da </a:t>
          </a:r>
          <a:r>
            <a:rPr lang="en-GB" sz="2400" b="1" i="0" kern="1200" dirty="0" err="1"/>
            <a:t>aprendizagem</a:t>
          </a:r>
          <a:r>
            <a:rPr lang="en-GB" sz="2400" b="1" i="0" kern="1200" dirty="0"/>
            <a:t> </a:t>
          </a:r>
          <a:r>
            <a:rPr lang="en-GB" sz="2400" b="1" i="0" kern="1200" dirty="0" err="1"/>
            <a:t>prévia</a:t>
          </a:r>
          <a:r>
            <a:rPr lang="en-GB" sz="2400" b="1" i="0" kern="1200" dirty="0"/>
            <a:t> (RPL = RVCC = RCA) </a:t>
          </a:r>
          <a:r>
            <a:rPr lang="en-GB" sz="2400" b="0" i="0" kern="1200" dirty="0" err="1"/>
            <a:t>é</a:t>
          </a:r>
          <a:r>
            <a:rPr lang="en-GB" sz="2400" b="0" i="0" kern="1200" dirty="0"/>
            <a:t> um </a:t>
          </a:r>
          <a:r>
            <a:rPr lang="en-GB" sz="2400" b="0" i="0" kern="1200" dirty="0" err="1"/>
            <a:t>processo</a:t>
          </a:r>
          <a:r>
            <a:rPr lang="en-GB" sz="2400" b="0" i="0" kern="1200" dirty="0"/>
            <a:t> de </a:t>
          </a:r>
          <a:r>
            <a:rPr lang="en-GB" sz="2400" b="0" i="0" kern="1200" dirty="0" err="1"/>
            <a:t>identificação</a:t>
          </a:r>
          <a:r>
            <a:rPr lang="en-GB" sz="2400" b="0" i="0" kern="1200" dirty="0"/>
            <a:t>, </a:t>
          </a:r>
          <a:r>
            <a:rPr lang="en-GB" sz="2400" b="0" i="0" kern="1200" dirty="0" err="1"/>
            <a:t>documentação</a:t>
          </a:r>
          <a:r>
            <a:rPr lang="en-GB" sz="2400" b="0" i="0" kern="1200" dirty="0"/>
            <a:t>, </a:t>
          </a:r>
          <a:r>
            <a:rPr lang="en-GB" sz="2400" b="0" i="0" kern="1200" dirty="0" err="1"/>
            <a:t>avaliação</a:t>
          </a:r>
          <a:r>
            <a:rPr lang="en-GB" sz="2400" b="0" i="0" kern="1200" dirty="0"/>
            <a:t> e </a:t>
          </a:r>
          <a:r>
            <a:rPr lang="en-GB" sz="2400" b="0" i="0" kern="1200" dirty="0" err="1"/>
            <a:t>certificação</a:t>
          </a:r>
          <a:r>
            <a:rPr lang="en-GB" sz="2400" b="0" i="0" kern="1200" dirty="0"/>
            <a:t> dos </a:t>
          </a:r>
          <a:r>
            <a:rPr lang="en-GB" sz="2400" b="0" i="0" kern="1200" dirty="0" err="1"/>
            <a:t>resultados</a:t>
          </a:r>
          <a:r>
            <a:rPr lang="en-GB" sz="2400" b="0" i="0" kern="1200" dirty="0"/>
            <a:t> da </a:t>
          </a:r>
          <a:r>
            <a:rPr lang="en-GB" sz="2400" b="0" i="0" kern="1200" dirty="0" err="1"/>
            <a:t>aprendizagem</a:t>
          </a:r>
          <a:r>
            <a:rPr lang="en-GB" sz="2400" b="0" i="0" kern="1200" dirty="0"/>
            <a:t> formal, </a:t>
          </a:r>
          <a:r>
            <a:rPr lang="en-GB" sz="2400" b="0" i="0" kern="1200" dirty="0" err="1"/>
            <a:t>não</a:t>
          </a:r>
          <a:r>
            <a:rPr lang="en-GB" sz="2400" b="0" i="0" kern="1200" dirty="0"/>
            <a:t> formal e informal face </a:t>
          </a:r>
          <a:r>
            <a:rPr lang="en-GB" sz="2400" b="0" i="0" kern="1200" dirty="0" err="1"/>
            <a:t>às</a:t>
          </a:r>
          <a:r>
            <a:rPr lang="en-GB" sz="2400" b="0" i="0" kern="1200" dirty="0"/>
            <a:t> </a:t>
          </a:r>
          <a:r>
            <a:rPr lang="en-GB" sz="2400" b="0" i="0" kern="1200" dirty="0" err="1"/>
            <a:t>normas</a:t>
          </a:r>
          <a:r>
            <a:rPr lang="en-GB" sz="2400" b="0" i="0" kern="1200" dirty="0"/>
            <a:t> / </a:t>
          </a:r>
          <a:r>
            <a:rPr lang="en-GB" sz="2400" b="0" i="0" kern="1200" dirty="0" err="1"/>
            <a:t>referenciais</a:t>
          </a:r>
          <a:r>
            <a:rPr lang="en-GB" sz="2400" b="0" i="0" kern="1200" dirty="0"/>
            <a:t> </a:t>
          </a:r>
          <a:r>
            <a:rPr lang="en-GB" sz="2400" b="0" i="0" kern="1200" dirty="0" err="1"/>
            <a:t>utilizadas</a:t>
          </a:r>
          <a:r>
            <a:rPr lang="en-GB" sz="2400" b="0" i="0" kern="1200" dirty="0"/>
            <a:t> </a:t>
          </a:r>
          <a:r>
            <a:rPr lang="en-GB" sz="2400" b="0" i="0" kern="1200" dirty="0" err="1"/>
            <a:t>na</a:t>
          </a:r>
          <a:r>
            <a:rPr lang="en-GB" sz="2400" b="0" i="0" kern="1200" dirty="0"/>
            <a:t> </a:t>
          </a:r>
          <a:r>
            <a:rPr lang="en-GB" sz="2400" b="0" i="0" kern="1200" dirty="0" err="1"/>
            <a:t>educação</a:t>
          </a:r>
          <a:r>
            <a:rPr lang="en-GB" sz="2400" b="0" i="0" kern="1200" dirty="0"/>
            <a:t> e </a:t>
          </a:r>
          <a:r>
            <a:rPr lang="en-GB" sz="2400" b="0" i="0" kern="1200" dirty="0" err="1"/>
            <a:t>formação</a:t>
          </a:r>
          <a:r>
            <a:rPr lang="en-GB" sz="2400" b="0" i="0" kern="1200" dirty="0"/>
            <a:t> </a:t>
          </a:r>
          <a:r>
            <a:rPr lang="en-GB" sz="2400" b="0" i="0" kern="1200" dirty="0" err="1"/>
            <a:t>formais</a:t>
          </a:r>
          <a:r>
            <a:rPr lang="en-GB" sz="2400" b="0" i="0" kern="1200" dirty="0"/>
            <a:t>.</a:t>
          </a:r>
          <a:endParaRPr lang="en-US" sz="2400" kern="1200" dirty="0"/>
        </a:p>
      </dsp:txBody>
      <dsp:txXfrm>
        <a:off x="673654" y="859925"/>
        <a:ext cx="4594584" cy="4254074"/>
      </dsp:txXfrm>
    </dsp:sp>
    <dsp:sp modelId="{A0E0B412-112D-374E-B88A-98B6FF139556}">
      <dsp:nvSpPr>
        <dsp:cNvPr id="0" name=""/>
        <dsp:cNvSpPr/>
      </dsp:nvSpPr>
      <dsp:spPr>
        <a:xfrm>
          <a:off x="5940510" y="214650"/>
          <a:ext cx="4859284" cy="4328081"/>
        </a:xfrm>
        <a:prstGeom prst="roundRect">
          <a:avLst>
            <a:gd name="adj" fmla="val 10000"/>
          </a:avLst>
        </a:prstGeom>
        <a:solidFill>
          <a:schemeClr val="accent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CA45C36-3A76-A04D-84C1-C3829F0D5B4C}">
      <dsp:nvSpPr>
        <dsp:cNvPr id="0" name=""/>
        <dsp:cNvSpPr/>
      </dsp:nvSpPr>
      <dsp:spPr>
        <a:xfrm>
          <a:off x="6480430" y="727575"/>
          <a:ext cx="4859284" cy="432808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0" i="0" kern="1200" dirty="0"/>
            <a:t>Por </a:t>
          </a:r>
          <a:r>
            <a:rPr lang="en-GB" sz="2400" b="0" i="0" kern="1200" dirty="0" err="1"/>
            <a:t>consequente</a:t>
          </a:r>
          <a:r>
            <a:rPr lang="en-GB" sz="2400" b="0" i="0" kern="1200" dirty="0"/>
            <a:t>, o RPL </a:t>
          </a:r>
          <a:r>
            <a:rPr lang="en-GB" sz="2400" b="0" i="0" kern="1200" dirty="0" err="1"/>
            <a:t>oferece</a:t>
          </a:r>
          <a:r>
            <a:rPr lang="en-GB" sz="2400" b="0" i="0" kern="1200" dirty="0"/>
            <a:t> </a:t>
          </a:r>
          <a:r>
            <a:rPr lang="en-GB" sz="2400" b="0" i="0" kern="1200" dirty="0" err="1"/>
            <a:t>uma</a:t>
          </a:r>
          <a:r>
            <a:rPr lang="en-GB" sz="2400" b="0" i="0" kern="1200" dirty="0"/>
            <a:t> </a:t>
          </a:r>
          <a:r>
            <a:rPr lang="en-GB" sz="2400" b="0" i="0" kern="1200" dirty="0" err="1"/>
            <a:t>oportunidade</a:t>
          </a:r>
          <a:r>
            <a:rPr lang="en-GB" sz="2400" b="0" i="0" kern="1200" dirty="0"/>
            <a:t> para as </a:t>
          </a:r>
          <a:r>
            <a:rPr lang="en-GB" sz="2400" b="0" i="0" kern="1200" dirty="0" err="1"/>
            <a:t>pessoas</a:t>
          </a:r>
          <a:r>
            <a:rPr lang="en-GB" sz="2400" b="0" i="0" kern="1200" dirty="0"/>
            <a:t> </a:t>
          </a:r>
          <a:r>
            <a:rPr lang="en-GB" sz="2400" b="0" i="0" kern="1200" dirty="0" err="1"/>
            <a:t>adquirirem</a:t>
          </a:r>
          <a:r>
            <a:rPr lang="en-GB" sz="2400" b="0" i="0" kern="1200" dirty="0"/>
            <a:t> </a:t>
          </a:r>
          <a:r>
            <a:rPr lang="en-GB" sz="2400" b="0" i="0" kern="1200" dirty="0" err="1"/>
            <a:t>qualificações</a:t>
          </a:r>
          <a:r>
            <a:rPr lang="en-GB" sz="2400" b="0" i="0" kern="1200" dirty="0"/>
            <a:t> </a:t>
          </a:r>
          <a:r>
            <a:rPr lang="en-GB" sz="2400" b="0" i="0" kern="1200" dirty="0" err="1"/>
            <a:t>ou</a:t>
          </a:r>
          <a:r>
            <a:rPr lang="en-GB" sz="2400" b="0" i="0" kern="1200" dirty="0"/>
            <a:t> </a:t>
          </a:r>
          <a:r>
            <a:rPr lang="en-GB" sz="2400" b="0" i="0" kern="1200" dirty="0" err="1"/>
            <a:t>créditos</a:t>
          </a:r>
          <a:r>
            <a:rPr lang="en-GB" sz="2400" b="0" i="0" kern="1200" dirty="0"/>
            <a:t> para </a:t>
          </a:r>
          <a:r>
            <a:rPr lang="en-GB" sz="2400" b="0" i="0" kern="1200" dirty="0" err="1"/>
            <a:t>uma</a:t>
          </a:r>
          <a:r>
            <a:rPr lang="en-GB" sz="2400" b="0" i="0" kern="1200" dirty="0"/>
            <a:t> </a:t>
          </a:r>
          <a:r>
            <a:rPr lang="en-GB" sz="2400" b="0" i="0" kern="1200" dirty="0" err="1"/>
            <a:t>qualificação</a:t>
          </a:r>
          <a:r>
            <a:rPr lang="en-GB" sz="2400" b="0" i="0" kern="1200" dirty="0"/>
            <a:t> </a:t>
          </a:r>
          <a:r>
            <a:rPr lang="en-GB" sz="2400" b="0" i="0" kern="1200" dirty="0" err="1"/>
            <a:t>ou</a:t>
          </a:r>
          <a:r>
            <a:rPr lang="en-GB" sz="2400" b="0" i="0" kern="1200" dirty="0"/>
            <a:t> </a:t>
          </a:r>
          <a:r>
            <a:rPr lang="en-GB" sz="2400" b="0" i="0" kern="1200" dirty="0" err="1"/>
            <a:t>isenções</a:t>
          </a:r>
          <a:r>
            <a:rPr lang="en-GB" sz="2400" b="0" i="0" kern="1200" dirty="0"/>
            <a:t> (da </a:t>
          </a:r>
          <a:r>
            <a:rPr lang="en-GB" sz="2400" b="0" i="0" kern="1200" dirty="0" err="1"/>
            <a:t>totalidade</a:t>
          </a:r>
          <a:r>
            <a:rPr lang="en-GB" sz="2400" b="0" i="0" kern="1200" dirty="0"/>
            <a:t> </a:t>
          </a:r>
          <a:r>
            <a:rPr lang="en-GB" sz="2400" b="0" i="0" kern="1200" dirty="0" err="1"/>
            <a:t>ou</a:t>
          </a:r>
          <a:r>
            <a:rPr lang="en-GB" sz="2400" b="0" i="0" kern="1200" dirty="0"/>
            <a:t> de </a:t>
          </a:r>
          <a:r>
            <a:rPr lang="en-GB" sz="2400" b="0" i="0" kern="1200" dirty="0" err="1"/>
            <a:t>parte</a:t>
          </a:r>
          <a:r>
            <a:rPr lang="en-GB" sz="2400" b="0" i="0" kern="1200" dirty="0"/>
            <a:t> do </a:t>
          </a:r>
          <a:r>
            <a:rPr lang="en-GB" sz="2400" b="0" i="0" kern="1200" dirty="0" err="1"/>
            <a:t>currículo</a:t>
          </a:r>
          <a:r>
            <a:rPr lang="en-GB" sz="2400" b="0" i="0" kern="1200" dirty="0"/>
            <a:t>, </a:t>
          </a:r>
          <a:r>
            <a:rPr lang="en-GB" sz="2400" b="0" i="0" kern="1200" dirty="0" err="1"/>
            <a:t>ou</a:t>
          </a:r>
          <a:r>
            <a:rPr lang="en-GB" sz="2400" b="0" i="0" kern="1200" dirty="0"/>
            <a:t> </a:t>
          </a:r>
          <a:r>
            <a:rPr lang="en-GB" sz="2400" b="0" i="0" kern="1200" dirty="0" err="1"/>
            <a:t>mesmo</a:t>
          </a:r>
          <a:r>
            <a:rPr lang="en-GB" sz="2400" b="0" i="0" kern="1200" dirty="0"/>
            <a:t> </a:t>
          </a:r>
          <a:r>
            <a:rPr lang="en-GB" sz="2400" b="0" i="0" kern="1200" dirty="0" err="1"/>
            <a:t>isenção</a:t>
          </a:r>
          <a:r>
            <a:rPr lang="en-GB" sz="2400" b="0" i="0" kern="1200" dirty="0"/>
            <a:t> de um </a:t>
          </a:r>
          <a:r>
            <a:rPr lang="en-GB" sz="2400" b="0" i="0" kern="1200" dirty="0" err="1"/>
            <a:t>pré-requisito</a:t>
          </a:r>
          <a:r>
            <a:rPr lang="en-GB" sz="2400" b="0" i="0" kern="1200" dirty="0"/>
            <a:t> </a:t>
          </a:r>
          <a:r>
            <a:rPr lang="en-GB" sz="2400" b="0" i="0" kern="1200" dirty="0" err="1"/>
            <a:t>académico</a:t>
          </a:r>
          <a:r>
            <a:rPr lang="en-GB" sz="2400" b="0" i="0" kern="1200" dirty="0"/>
            <a:t> para </a:t>
          </a:r>
          <a:r>
            <a:rPr lang="en-GB" sz="2400" b="0" i="0" kern="1200" dirty="0" err="1"/>
            <a:t>entrar</a:t>
          </a:r>
          <a:r>
            <a:rPr lang="en-GB" sz="2400" b="0" i="0" kern="1200" dirty="0"/>
            <a:t> </a:t>
          </a:r>
          <a:r>
            <a:rPr lang="en-GB" sz="2400" b="0" i="0" kern="1200" dirty="0" err="1"/>
            <a:t>num</a:t>
          </a:r>
          <a:r>
            <a:rPr lang="en-GB" sz="2400" b="0" i="0" kern="1200" dirty="0"/>
            <a:t> </a:t>
          </a:r>
          <a:r>
            <a:rPr lang="en-GB" sz="2400" b="0" i="0" kern="1200" dirty="0" err="1"/>
            <a:t>programa</a:t>
          </a:r>
          <a:r>
            <a:rPr lang="en-GB" sz="2400" b="0" i="0" kern="1200" dirty="0"/>
            <a:t> de </a:t>
          </a:r>
          <a:r>
            <a:rPr lang="en-GB" sz="2400" b="0" i="0" kern="1200" dirty="0" err="1"/>
            <a:t>estudos</a:t>
          </a:r>
          <a:r>
            <a:rPr lang="en-GB" sz="2400" b="0" i="0" kern="1200" dirty="0"/>
            <a:t> formal) </a:t>
          </a:r>
          <a:r>
            <a:rPr lang="en-GB" sz="2400" b="1" i="0" kern="1200" dirty="0" err="1"/>
            <a:t>sem</a:t>
          </a:r>
          <a:r>
            <a:rPr lang="en-GB" sz="2400" b="1" i="0" kern="1200" dirty="0"/>
            <a:t> </a:t>
          </a:r>
          <a:r>
            <a:rPr lang="en-GB" sz="2400" b="1" i="0" kern="1200" dirty="0" err="1"/>
            <a:t>passarem</a:t>
          </a:r>
          <a:r>
            <a:rPr lang="en-GB" sz="2400" b="1" i="0" kern="1200" dirty="0"/>
            <a:t> </a:t>
          </a:r>
          <a:r>
            <a:rPr lang="en-GB" sz="2400" b="1" i="0" kern="1200" dirty="0" err="1"/>
            <a:t>por</a:t>
          </a:r>
          <a:r>
            <a:rPr lang="en-GB" sz="2400" b="1" i="0" kern="1200" dirty="0"/>
            <a:t> um </a:t>
          </a:r>
          <a:r>
            <a:rPr lang="en-GB" sz="2400" b="1" i="0" kern="1200" dirty="0" err="1"/>
            <a:t>programa</a:t>
          </a:r>
          <a:r>
            <a:rPr lang="en-GB" sz="2400" b="1" i="0" kern="1200" dirty="0"/>
            <a:t> formal de </a:t>
          </a:r>
          <a:r>
            <a:rPr lang="en-GB" sz="2400" b="1" i="0" kern="1200" dirty="0" err="1"/>
            <a:t>educação</a:t>
          </a:r>
          <a:r>
            <a:rPr lang="en-GB" sz="2400" b="1" i="0" kern="1200" dirty="0"/>
            <a:t> </a:t>
          </a:r>
          <a:r>
            <a:rPr lang="en-GB" sz="2400" b="1" i="0" kern="1200" dirty="0" err="1"/>
            <a:t>ou</a:t>
          </a:r>
          <a:r>
            <a:rPr lang="en-GB" sz="2400" b="1" i="0" kern="1200" dirty="0"/>
            <a:t> </a:t>
          </a:r>
          <a:r>
            <a:rPr lang="en-GB" sz="2400" b="1" i="0" kern="1200" dirty="0" err="1"/>
            <a:t>formação</a:t>
          </a:r>
          <a:r>
            <a:rPr lang="en-GB" sz="2100" b="0" i="0" kern="1200" dirty="0"/>
            <a:t>.</a:t>
          </a:r>
          <a:endParaRPr lang="en-US" sz="2100" kern="1200" dirty="0"/>
        </a:p>
      </dsp:txBody>
      <dsp:txXfrm>
        <a:off x="6607195" y="854340"/>
        <a:ext cx="4605754" cy="4074551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031E1C-C576-D643-810E-E0C85EF1FD12}">
      <dsp:nvSpPr>
        <dsp:cNvPr id="0" name=""/>
        <dsp:cNvSpPr/>
      </dsp:nvSpPr>
      <dsp:spPr>
        <a:xfrm>
          <a:off x="4275871" y="60907"/>
          <a:ext cx="2923574" cy="2923574"/>
        </a:xfrm>
        <a:prstGeom prst="ellipse">
          <a:avLst/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BE" sz="3400" b="1" i="0" kern="1200" dirty="0"/>
            <a:t>RVCC</a:t>
          </a:r>
          <a:endParaRPr lang="en-BE" sz="3400" b="1" kern="1200" dirty="0"/>
        </a:p>
      </dsp:txBody>
      <dsp:txXfrm>
        <a:off x="4665681" y="572533"/>
        <a:ext cx="2143954" cy="1315608"/>
      </dsp:txXfrm>
    </dsp:sp>
    <dsp:sp modelId="{0F998602-2365-AF4E-B960-DCCDE4FD0A61}">
      <dsp:nvSpPr>
        <dsp:cNvPr id="0" name=""/>
        <dsp:cNvSpPr/>
      </dsp:nvSpPr>
      <dsp:spPr>
        <a:xfrm>
          <a:off x="5330794" y="1888141"/>
          <a:ext cx="2923574" cy="2923574"/>
        </a:xfrm>
        <a:prstGeom prst="ellipse">
          <a:avLst/>
        </a:prstGeom>
        <a:solidFill>
          <a:schemeClr val="accent3">
            <a:alpha val="50000"/>
            <a:hueOff val="9317122"/>
            <a:satOff val="12359"/>
            <a:lumOff val="-15098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BE" sz="3800" b="0" i="0" kern="1200" dirty="0"/>
            <a:t>Sistema de créditos</a:t>
          </a:r>
          <a:endParaRPr lang="en-BE" sz="3800" kern="1200" dirty="0"/>
        </a:p>
      </dsp:txBody>
      <dsp:txXfrm>
        <a:off x="6224920" y="2643398"/>
        <a:ext cx="1754144" cy="1607965"/>
      </dsp:txXfrm>
    </dsp:sp>
    <dsp:sp modelId="{731FEC49-E032-CE4A-9973-5E761A228E5C}">
      <dsp:nvSpPr>
        <dsp:cNvPr id="0" name=""/>
        <dsp:cNvSpPr/>
      </dsp:nvSpPr>
      <dsp:spPr>
        <a:xfrm>
          <a:off x="3220948" y="1888141"/>
          <a:ext cx="2923574" cy="2923574"/>
        </a:xfrm>
        <a:prstGeom prst="ellipse">
          <a:avLst/>
        </a:prstGeom>
        <a:solidFill>
          <a:schemeClr val="accent3">
            <a:alpha val="50000"/>
            <a:hueOff val="18634244"/>
            <a:satOff val="24719"/>
            <a:lumOff val="-30196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BE" sz="2800" b="0" i="0" kern="1200" dirty="0"/>
            <a:t>Micro-credenciais</a:t>
          </a:r>
          <a:endParaRPr lang="en-BE" sz="2800" kern="1200" dirty="0"/>
        </a:p>
      </dsp:txBody>
      <dsp:txXfrm>
        <a:off x="3496251" y="2643398"/>
        <a:ext cx="1754144" cy="1607965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CFF878-DFD6-B842-BB49-8020CF3462B0}">
      <dsp:nvSpPr>
        <dsp:cNvPr id="0" name=""/>
        <dsp:cNvSpPr/>
      </dsp:nvSpPr>
      <dsp:spPr>
        <a:xfrm>
          <a:off x="3359" y="594893"/>
          <a:ext cx="3371101" cy="3371101"/>
        </a:xfrm>
        <a:prstGeom prst="ellipse">
          <a:avLst/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185523" tIns="33020" rIns="185523" bIns="33020" numCol="1" spcCol="1270" anchor="ctr" anchorCtr="0">
          <a:noAutofit/>
        </a:bodyPr>
        <a:lstStyle/>
        <a:p>
          <a:pPr marL="0" lvl="0" indent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kern="1200" dirty="0" err="1"/>
            <a:t>Referenciais</a:t>
          </a:r>
          <a:r>
            <a:rPr lang="en-GB" sz="2600" kern="1200" dirty="0"/>
            <a:t> de </a:t>
          </a:r>
          <a:r>
            <a:rPr lang="en-GB" sz="2600" kern="1200" dirty="0" err="1"/>
            <a:t>qualificações</a:t>
          </a:r>
          <a:r>
            <a:rPr lang="en-GB" sz="2600" kern="1200" dirty="0"/>
            <a:t> (</a:t>
          </a:r>
          <a:r>
            <a:rPr lang="en-GB" sz="2600" kern="1200" dirty="0" err="1"/>
            <a:t>resultados</a:t>
          </a:r>
          <a:r>
            <a:rPr lang="en-GB" sz="2600" kern="1200" dirty="0"/>
            <a:t>)</a:t>
          </a:r>
        </a:p>
      </dsp:txBody>
      <dsp:txXfrm>
        <a:off x="497045" y="1088579"/>
        <a:ext cx="2383729" cy="2383729"/>
      </dsp:txXfrm>
    </dsp:sp>
    <dsp:sp modelId="{3232B239-7E59-4043-AC3E-696C1B56842D}">
      <dsp:nvSpPr>
        <dsp:cNvPr id="0" name=""/>
        <dsp:cNvSpPr/>
      </dsp:nvSpPr>
      <dsp:spPr>
        <a:xfrm>
          <a:off x="2700240" y="594893"/>
          <a:ext cx="3371101" cy="3371101"/>
        </a:xfrm>
        <a:prstGeom prst="ellipse">
          <a:avLst/>
        </a:prstGeom>
        <a:solidFill>
          <a:schemeClr val="accent3">
            <a:alpha val="50000"/>
            <a:hueOff val="6211415"/>
            <a:satOff val="8240"/>
            <a:lumOff val="-10065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185523" tIns="33020" rIns="185523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kern="1200" dirty="0" err="1"/>
            <a:t>Avaliação</a:t>
          </a:r>
          <a:r>
            <a:rPr lang="en-GB" sz="2600" kern="1200" dirty="0"/>
            <a:t> </a:t>
          </a:r>
          <a:r>
            <a:rPr lang="en-GB" sz="2600" kern="1200" dirty="0" err="1"/>
            <a:t>baseada</a:t>
          </a:r>
          <a:r>
            <a:rPr lang="en-GB" sz="2600" kern="1200" dirty="0"/>
            <a:t> </a:t>
          </a:r>
          <a:r>
            <a:rPr lang="en-GB" sz="2600" kern="1200" dirty="0" err="1"/>
            <a:t>em</a:t>
          </a:r>
          <a:r>
            <a:rPr lang="en-GB" sz="2600" kern="1200" dirty="0"/>
            <a:t> </a:t>
          </a:r>
          <a:r>
            <a:rPr lang="en-GB" sz="2600" kern="1200" dirty="0" err="1"/>
            <a:t>referenciais</a:t>
          </a:r>
          <a:r>
            <a:rPr lang="en-GB" sz="2600" kern="1200" dirty="0"/>
            <a:t> de </a:t>
          </a:r>
          <a:r>
            <a:rPr lang="en-GB" sz="2600" kern="1200" dirty="0" err="1"/>
            <a:t>qualificações</a:t>
          </a:r>
          <a:r>
            <a:rPr lang="en-GB" sz="2600" kern="1200" dirty="0"/>
            <a:t> / </a:t>
          </a:r>
          <a:r>
            <a:rPr lang="en-GB" sz="2600" u="sng" kern="1200" dirty="0" err="1"/>
            <a:t>não</a:t>
          </a:r>
          <a:r>
            <a:rPr lang="en-GB" sz="2600" u="sng" kern="1200" dirty="0"/>
            <a:t> </a:t>
          </a:r>
          <a:r>
            <a:rPr lang="en-GB" sz="2600" u="sng" kern="1200" dirty="0" err="1"/>
            <a:t>na</a:t>
          </a:r>
          <a:r>
            <a:rPr lang="en-GB" sz="2600" u="sng" kern="1200" dirty="0"/>
            <a:t> </a:t>
          </a:r>
          <a:r>
            <a:rPr lang="en-GB" sz="2600" u="sng" kern="1200" dirty="0" err="1"/>
            <a:t>escolaridade</a:t>
          </a:r>
          <a:endParaRPr lang="en-GB" sz="2600" u="sng" kern="1200" dirty="0"/>
        </a:p>
      </dsp:txBody>
      <dsp:txXfrm>
        <a:off x="3193926" y="1088579"/>
        <a:ext cx="2383729" cy="2383729"/>
      </dsp:txXfrm>
    </dsp:sp>
    <dsp:sp modelId="{C53A01AC-AFD0-194B-A234-AA8FF9D14739}">
      <dsp:nvSpPr>
        <dsp:cNvPr id="0" name=""/>
        <dsp:cNvSpPr/>
      </dsp:nvSpPr>
      <dsp:spPr>
        <a:xfrm>
          <a:off x="5397121" y="594893"/>
          <a:ext cx="3371101" cy="3371101"/>
        </a:xfrm>
        <a:prstGeom prst="ellipse">
          <a:avLst/>
        </a:prstGeom>
        <a:solidFill>
          <a:srgbClr val="FFC000">
            <a:alpha val="50000"/>
          </a:srgb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185523" tIns="33020" rIns="185523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kern="1200" dirty="0" err="1"/>
            <a:t>Igualdade</a:t>
          </a:r>
          <a:r>
            <a:rPr lang="en-GB" sz="2600" kern="1200" dirty="0"/>
            <a:t> de </a:t>
          </a:r>
          <a:r>
            <a:rPr lang="en-GB" sz="2600" kern="1200" dirty="0" err="1"/>
            <a:t>certificados</a:t>
          </a:r>
          <a:r>
            <a:rPr lang="en-GB" sz="2600" kern="1200" dirty="0"/>
            <a:t>: </a:t>
          </a:r>
          <a:r>
            <a:rPr lang="en-GB" sz="2600" kern="1200" dirty="0" err="1"/>
            <a:t>obtidos</a:t>
          </a:r>
          <a:r>
            <a:rPr lang="en-GB" sz="2600" kern="1200" dirty="0"/>
            <a:t> </a:t>
          </a:r>
          <a:r>
            <a:rPr lang="en-GB" sz="2600" kern="1200" dirty="0" err="1"/>
            <a:t>por</a:t>
          </a:r>
          <a:r>
            <a:rPr lang="en-GB" sz="2600" kern="1200" dirty="0"/>
            <a:t> via </a:t>
          </a:r>
          <a:r>
            <a:rPr lang="en-GB" sz="2600" kern="1200" dirty="0" err="1"/>
            <a:t>formação</a:t>
          </a:r>
          <a:r>
            <a:rPr lang="en-GB" sz="2600" kern="1200" dirty="0"/>
            <a:t> formal e </a:t>
          </a:r>
          <a:r>
            <a:rPr lang="en-GB" sz="2600" kern="1200" dirty="0" err="1"/>
            <a:t>por</a:t>
          </a:r>
          <a:r>
            <a:rPr lang="en-GB" sz="2600" kern="1200" dirty="0"/>
            <a:t> RVCC</a:t>
          </a:r>
        </a:p>
      </dsp:txBody>
      <dsp:txXfrm>
        <a:off x="5890807" y="1088579"/>
        <a:ext cx="2383729" cy="2383729"/>
      </dsp:txXfrm>
    </dsp:sp>
    <dsp:sp modelId="{87D7A57E-DB09-4245-A2FA-64587B0F6465}">
      <dsp:nvSpPr>
        <dsp:cNvPr id="0" name=""/>
        <dsp:cNvSpPr/>
      </dsp:nvSpPr>
      <dsp:spPr>
        <a:xfrm>
          <a:off x="8094002" y="594893"/>
          <a:ext cx="3371101" cy="3371101"/>
        </a:xfrm>
        <a:prstGeom prst="ellipse">
          <a:avLst/>
        </a:prstGeom>
        <a:solidFill>
          <a:srgbClr val="00B0F0">
            <a:alpha val="50000"/>
          </a:srgb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185523" tIns="33020" rIns="185523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kern="1200" dirty="0" err="1"/>
            <a:t>Garantia</a:t>
          </a:r>
          <a:r>
            <a:rPr lang="en-GB" sz="2600" kern="1200" dirty="0"/>
            <a:t> de </a:t>
          </a:r>
          <a:r>
            <a:rPr lang="en-GB" sz="2600" kern="1200" dirty="0" err="1"/>
            <a:t>qualidade</a:t>
          </a:r>
          <a:endParaRPr lang="en-GB" sz="2600" kern="1200" dirty="0"/>
        </a:p>
      </dsp:txBody>
      <dsp:txXfrm>
        <a:off x="8587688" y="1088579"/>
        <a:ext cx="2383729" cy="238372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r">
              <a:defRPr sz="1200"/>
            </a:lvl1pPr>
          </a:lstStyle>
          <a:p>
            <a:fld id="{942AF92C-C57C-F84A-A840-5FB06A01C169}" type="datetimeFigureOut">
              <a:rPr lang="en-US" smtClean="0"/>
              <a:t>5/26/25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/>
          <a:lstStyle/>
          <a:p>
            <a:pPr lvl="0"/>
            <a:r>
              <a:t>Clique para alterar estilos de texto principal</a:t>
            </a:r>
          </a:p>
          <a:p>
            <a:pPr lvl="1"/>
            <a:r>
              <a:t>Segundo nível</a:t>
            </a:r>
          </a:p>
          <a:p>
            <a:pPr lvl="2"/>
            <a:r>
              <a:t>Terceiro nível</a:t>
            </a:r>
          </a:p>
          <a:p>
            <a:pPr lvl="3"/>
            <a:r>
              <a:t>Quarto nível</a:t>
            </a:r>
          </a:p>
          <a:p>
            <a:pPr lvl="4"/>
            <a:r>
              <a:t>Quinto nível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r">
              <a:defRPr sz="1200"/>
            </a:lvl1pPr>
          </a:lstStyle>
          <a:p>
            <a:fld id="{06FCE5E8-782D-6F47-9F6B-458E13E6EA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5731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DAE681-0FB2-AA46-8113-40D965ED04A3}" type="slidenum">
              <a:rPr kumimoji="0" lang="es-ES_trad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29887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DAE681-0FB2-AA46-8113-40D965ED04A3}" type="slidenum">
              <a:rPr kumimoji="0" lang="es-ES_trad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08517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DAE681-0FB2-AA46-8113-40D965ED04A3}" type="slidenum">
              <a:rPr kumimoji="0" lang="es-ES_trad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56778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5B370B-BFCC-4430-A7F9-6B40A61C7CBD}" type="slidenum">
              <a:rPr lang="en-GB" smtClean="0"/>
              <a:t>61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30795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5B370B-BFCC-4430-A7F9-6B40A61C7CB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8660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6" name="Google Shape;456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89390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" name="Google Shape;462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10.png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0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0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0.xml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0.xml"/></Relationships>
</file>

<file path=ppt/slideLayouts/_rels/slideLayout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0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0.xml"/></Relationships>
</file>

<file path=ppt/slideLayouts/_rels/slideLayout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0.xml"/></Relationships>
</file>

<file path=ppt/slideLayouts/_rels/slideLayout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0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0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2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2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3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4.xml"/><Relationship Id="rId4" Type="http://schemas.openxmlformats.org/officeDocument/2006/relationships/image" Target="../media/image10.png"/></Relationships>
</file>

<file path=ppt/slideLayouts/_rels/slideLayout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4.xml"/></Relationships>
</file>

<file path=ppt/slideLayouts/_rels/slideLayout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4.xml"/></Relationships>
</file>

<file path=ppt/slideLayouts/_rels/slideLayout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4.xml"/></Relationships>
</file>

<file path=ppt/slideLayouts/_rels/slideLayout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4.xml"/></Relationships>
</file>

<file path=ppt/slideLayouts/_rels/slideLayout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4.xml"/></Relationships>
</file>

<file path=ppt/slideLayouts/_rels/slideLayout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4.xml"/></Relationships>
</file>

<file path=ppt/slideLayouts/_rels/slideLayout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4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4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cument star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E934E26-BE6C-B845-8BE0-0BB26427A3F3}"/>
              </a:ext>
            </a:extLst>
          </p:cNvPr>
          <p:cNvSpPr/>
          <p:nvPr userDrawn="1"/>
        </p:nvSpPr>
        <p:spPr>
          <a:xfrm>
            <a:off x="0" y="4051005"/>
            <a:ext cx="12192000" cy="280699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1F23E952-0F31-5D4C-B5EA-7E0573EE421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6096000" cy="6858000"/>
          </a:xfrm>
          <a:solidFill>
            <a:schemeClr val="tx1"/>
          </a:solidFill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t>Alterar a transparência da imagem para 50 %, de modo a escurar ligeiramente o aspeto global da imagem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632BC266-5A4D-674C-B68F-78272477B2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56000" y="395309"/>
            <a:ext cx="1699192" cy="824023"/>
          </a:xfrm>
          <a:prstGeom prst="rect">
            <a:avLst/>
          </a:prstGeom>
        </p:spPr>
      </p:pic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E562A262-E606-524C-B1FB-14B7EC2AC5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26101" y="1614642"/>
            <a:ext cx="5007933" cy="2106753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algn="l">
              <a:defRPr sz="4400" b="1" i="0">
                <a:solidFill>
                  <a:schemeClr val="accent1"/>
                </a:solidFill>
                <a:latin typeface="Nunito Sans ExtraBold" pitchFamily="2" charset="77"/>
              </a:defRPr>
            </a:lvl1pPr>
          </a:lstStyle>
          <a:p>
            <a:endParaRPr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E9D29AB-3E91-8C46-9FE4-D38A8A5D5646}"/>
              </a:ext>
            </a:extLst>
          </p:cNvPr>
          <p:cNvCxnSpPr/>
          <p:nvPr userDrawn="1"/>
        </p:nvCxnSpPr>
        <p:spPr>
          <a:xfrm>
            <a:off x="6551693" y="1573618"/>
            <a:ext cx="0" cy="2147777"/>
          </a:xfrm>
          <a:prstGeom prst="line">
            <a:avLst/>
          </a:prstGeom>
          <a:ln w="920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44E7CA3C-8E78-B240-8D80-CAE32A4774E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56363" y="4249738"/>
            <a:ext cx="5378450" cy="330729"/>
          </a:xfrm>
        </p:spPr>
        <p:txBody>
          <a:bodyPr>
            <a:normAutofit/>
          </a:bodyPr>
          <a:lstStyle>
            <a:lvl1pPr marL="0" indent="0">
              <a:buNone/>
              <a:defRPr sz="2000" b="1" i="0">
                <a:solidFill>
                  <a:schemeClr val="bg1"/>
                </a:solidFill>
                <a:latin typeface="Nunito Sans" pitchFamily="2" charset="77"/>
              </a:defRPr>
            </a:lvl1pPr>
            <a:lvl2pPr marL="457200" indent="0">
              <a:buNone/>
            </a:lvl2pPr>
            <a:lvl3pPr marL="914400" indent="0">
              <a:buNone/>
            </a:lvl3pPr>
            <a:lvl4pPr marL="1371600" indent="0">
              <a:buNone/>
            </a:lvl4pPr>
            <a:lvl5pPr marL="1828800" indent="0">
              <a:buNone/>
            </a:lvl5pPr>
          </a:lstStyle>
          <a:p>
            <a:pPr lvl="0"/>
            <a:r>
              <a:t>INFORMAÇÕES SOBRE O SUBTÍTULO DO DOCUMENTO AQUI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E53334F-9F21-4944-A60B-69CB060C48A0}"/>
              </a:ext>
            </a:extLst>
          </p:cNvPr>
          <p:cNvCxnSpPr/>
          <p:nvPr userDrawn="1"/>
        </p:nvCxnSpPr>
        <p:spPr>
          <a:xfrm>
            <a:off x="6456000" y="4715931"/>
            <a:ext cx="5378034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BFC431C0-63A6-444A-A7CC-8A02F56D478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54775" y="4910077"/>
            <a:ext cx="5378450" cy="1668462"/>
          </a:xfrm>
        </p:spPr>
        <p:txBody>
          <a:bodyPr>
            <a:normAutofit/>
          </a:bodyPr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Nunito Sans Light" pitchFamily="2" charset="77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t>Introduza as informações relativas ao subtítulo para descrever melhor o seu documento.</a:t>
            </a:r>
          </a:p>
        </p:txBody>
      </p:sp>
    </p:spTree>
    <p:extLst>
      <p:ext uri="{BB962C8B-B14F-4D97-AF65-F5344CB8AC3E}">
        <p14:creationId xmlns:p14="http://schemas.microsoft.com/office/powerpoint/2010/main" val="41739283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FDE05-7888-8846-BB61-5F444E1FE8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425565-DE32-0349-A748-70BF5EF79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B858BF-895E-D840-ACDB-9DFA866A4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1DB91ECB-95EC-5E4C-AFA5-7A4F8C24E43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865637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C98D7B4-3D8E-E646-AEA9-AC1605786A6F}"/>
              </a:ext>
            </a:extLst>
          </p:cNvPr>
          <p:cNvSpPr>
            <a:spLocks noGrp="1"/>
          </p:cNvSpPr>
          <p:nvPr>
            <p:ph type="title" orient="vert" hasCustomPrompt="1"/>
          </p:nvPr>
        </p:nvSpPr>
        <p:spPr>
          <a:xfrm>
            <a:off x="9273473" y="623087"/>
            <a:ext cx="2557083" cy="5454032"/>
          </a:xfrm>
        </p:spPr>
        <p:txBody>
          <a:bodyPr vert="eaVert"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CEF2D9-A007-004E-B716-651311152D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360000" y="623087"/>
            <a:ext cx="8913473" cy="5454032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69A3C1-1685-C24D-A869-B2C70CAA8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0C3AEA-8E67-DA47-BB40-3A1F53F53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1DB91ECB-95EC-5E4C-AFA5-7A4F8C24E43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214489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slide">
  <p:cSld name="Title and content slid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0"/>
          <p:cNvSpPr/>
          <p:nvPr/>
        </p:nvSpPr>
        <p:spPr>
          <a:xfrm flipH="1">
            <a:off x="4367808" y="-13261"/>
            <a:ext cx="7824192" cy="6871261"/>
          </a:xfrm>
          <a:custGeom>
            <a:avLst/>
            <a:gdLst/>
            <a:ahLst/>
            <a:cxnLst/>
            <a:rect l="l" t="t" r="r" b="b"/>
            <a:pathLst>
              <a:path w="5868144" h="5153446" extrusionOk="0">
                <a:moveTo>
                  <a:pt x="1483491" y="0"/>
                </a:moveTo>
                <a:lnTo>
                  <a:pt x="0" y="0"/>
                </a:lnTo>
                <a:lnTo>
                  <a:pt x="0" y="5153446"/>
                </a:lnTo>
                <a:lnTo>
                  <a:pt x="545745" y="5153446"/>
                </a:lnTo>
                <a:lnTo>
                  <a:pt x="568503" y="5136060"/>
                </a:lnTo>
                <a:lnTo>
                  <a:pt x="591261" y="5153446"/>
                </a:lnTo>
                <a:lnTo>
                  <a:pt x="3075999" y="5153446"/>
                </a:lnTo>
                <a:lnTo>
                  <a:pt x="2592754" y="3589671"/>
                </a:lnTo>
                <a:lnTo>
                  <a:pt x="5868144" y="1087532"/>
                </a:lnTo>
                <a:lnTo>
                  <a:pt x="1819559" y="1087561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21;p30"/>
          <p:cNvSpPr txBox="1">
            <a:spLocks noGrp="1"/>
          </p:cNvSpPr>
          <p:nvPr>
            <p:ph type="title"/>
          </p:nvPr>
        </p:nvSpPr>
        <p:spPr>
          <a:xfrm>
            <a:off x="486834" y="215901"/>
            <a:ext cx="11218332" cy="11008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1440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Arial"/>
              <a:buNone/>
              <a:defRPr sz="2667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0"/>
          <p:cNvSpPr txBox="1">
            <a:spLocks noGrp="1"/>
          </p:cNvSpPr>
          <p:nvPr>
            <p:ph type="body" idx="1"/>
          </p:nvPr>
        </p:nvSpPr>
        <p:spPr>
          <a:xfrm>
            <a:off x="486834" y="1604433"/>
            <a:ext cx="11218333" cy="4032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609585" lvl="0" indent="-304792" algn="l">
              <a:lnSpc>
                <a:spcPct val="100000"/>
              </a:lnSpc>
              <a:spcBef>
                <a:spcPts val="512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marL="1219170" lvl="1" indent="-457189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/>
            </a:lvl2pPr>
            <a:lvl3pPr marL="1828754" lvl="2" indent="-457189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/>
            </a:lvl3pPr>
            <a:lvl4pPr marL="2438339" lvl="3" indent="-457189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/>
            </a:lvl4pPr>
            <a:lvl5pPr marL="3047924" lvl="4" indent="-457189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/>
            </a:lvl5pPr>
            <a:lvl6pPr marL="3657509" lvl="5" indent="-45718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" name="Google Shape;23;p30"/>
          <p:cNvSpPr txBox="1">
            <a:spLocks noGrp="1"/>
          </p:cNvSpPr>
          <p:nvPr>
            <p:ph type="sldNum" idx="12"/>
          </p:nvPr>
        </p:nvSpPr>
        <p:spPr>
          <a:xfrm>
            <a:off x="11475772" y="6131983"/>
            <a:ext cx="227489" cy="1748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Google Shape;24;p30"/>
          <p:cNvSpPr txBox="1">
            <a:spLocks noGrp="1"/>
          </p:cNvSpPr>
          <p:nvPr>
            <p:ph type="ftr" idx="11"/>
          </p:nvPr>
        </p:nvSpPr>
        <p:spPr>
          <a:xfrm>
            <a:off x="2351585" y="6408805"/>
            <a:ext cx="9353583" cy="1748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49115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ent &amp; Image (blue)">
  <p:cSld name="Content &amp; Image (blue)"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72"/>
          <p:cNvSpPr/>
          <p:nvPr/>
        </p:nvSpPr>
        <p:spPr>
          <a:xfrm>
            <a:off x="0" y="162842"/>
            <a:ext cx="3347779" cy="1284959"/>
          </a:xfrm>
          <a:custGeom>
            <a:avLst/>
            <a:gdLst/>
            <a:ahLst/>
            <a:cxnLst/>
            <a:rect l="l" t="t" r="r" b="b"/>
            <a:pathLst>
              <a:path w="2713786" h="1041617" extrusionOk="0">
                <a:moveTo>
                  <a:pt x="0" y="0"/>
                </a:moveTo>
                <a:lnTo>
                  <a:pt x="32021" y="9961"/>
                </a:lnTo>
                <a:cubicBezTo>
                  <a:pt x="155198" y="62128"/>
                  <a:pt x="241639" y="184074"/>
                  <a:pt x="241779" y="326233"/>
                </a:cubicBezTo>
                <a:lnTo>
                  <a:pt x="241779" y="665841"/>
                </a:lnTo>
                <a:cubicBezTo>
                  <a:pt x="242525" y="782376"/>
                  <a:pt x="337158" y="876478"/>
                  <a:pt x="453694" y="876568"/>
                </a:cubicBezTo>
                <a:lnTo>
                  <a:pt x="494448" y="876568"/>
                </a:lnTo>
                <a:lnTo>
                  <a:pt x="2615300" y="876568"/>
                </a:lnTo>
                <a:lnTo>
                  <a:pt x="2615300" y="843966"/>
                </a:lnTo>
                <a:lnTo>
                  <a:pt x="2713786" y="942792"/>
                </a:lnTo>
                <a:lnTo>
                  <a:pt x="2615300" y="1041617"/>
                </a:lnTo>
                <a:lnTo>
                  <a:pt x="2615300" y="1008676"/>
                </a:lnTo>
                <a:lnTo>
                  <a:pt x="453694" y="1008676"/>
                </a:lnTo>
                <a:cubicBezTo>
                  <a:pt x="264055" y="1008395"/>
                  <a:pt x="110444" y="854632"/>
                  <a:pt x="110351" y="664992"/>
                </a:cubicBezTo>
                <a:lnTo>
                  <a:pt x="110351" y="325384"/>
                </a:lnTo>
                <a:cubicBezTo>
                  <a:pt x="109977" y="267117"/>
                  <a:pt x="86133" y="214458"/>
                  <a:pt x="47814" y="176354"/>
                </a:cubicBezTo>
                <a:lnTo>
                  <a:pt x="0" y="144254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5" name="Google Shape;375;p72"/>
          <p:cNvSpPr>
            <a:spLocks noGrp="1"/>
          </p:cNvSpPr>
          <p:nvPr>
            <p:ph type="pic" idx="2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7F7F7F">
              <a:alpha val="45882"/>
            </a:srgbClr>
          </a:solidFill>
          <a:ln>
            <a:noFill/>
          </a:ln>
        </p:spPr>
      </p:sp>
      <p:sp>
        <p:nvSpPr>
          <p:cNvPr id="376" name="Google Shape;376;p72"/>
          <p:cNvSpPr txBox="1">
            <a:spLocks noGrp="1"/>
          </p:cNvSpPr>
          <p:nvPr>
            <p:ph type="ftr" idx="11"/>
          </p:nvPr>
        </p:nvSpPr>
        <p:spPr>
          <a:xfrm>
            <a:off x="2351585" y="6408805"/>
            <a:ext cx="9353583" cy="1748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72"/>
          <p:cNvSpPr txBox="1">
            <a:spLocks noGrp="1"/>
          </p:cNvSpPr>
          <p:nvPr>
            <p:ph type="sldNum" idx="12"/>
          </p:nvPr>
        </p:nvSpPr>
        <p:spPr>
          <a:xfrm>
            <a:off x="11475772" y="6131983"/>
            <a:ext cx="227489" cy="1748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78" name="Google Shape;378;p7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0979" y="5918201"/>
            <a:ext cx="1167696" cy="700617"/>
          </a:xfrm>
          <a:prstGeom prst="rect">
            <a:avLst/>
          </a:prstGeom>
          <a:noFill/>
          <a:ln>
            <a:noFill/>
          </a:ln>
        </p:spPr>
      </p:pic>
      <p:sp>
        <p:nvSpPr>
          <p:cNvPr id="379" name="Google Shape;379;p72"/>
          <p:cNvSpPr txBox="1">
            <a:spLocks noGrp="1"/>
          </p:cNvSpPr>
          <p:nvPr>
            <p:ph type="body" idx="1"/>
          </p:nvPr>
        </p:nvSpPr>
        <p:spPr>
          <a:xfrm>
            <a:off x="486834" y="1778001"/>
            <a:ext cx="4986865" cy="38586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609585" lvl="0" indent="-304792" algn="l">
              <a:lnSpc>
                <a:spcPct val="100000"/>
              </a:lnSpc>
              <a:spcBef>
                <a:spcPts val="512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marL="1219170" lvl="1" indent="-457189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/>
            </a:lvl2pPr>
            <a:lvl3pPr marL="1828754" lvl="2" indent="-457189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/>
            </a:lvl3pPr>
            <a:lvl4pPr marL="2438339" lvl="3" indent="-457189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/>
            </a:lvl4pPr>
            <a:lvl5pPr marL="3047924" lvl="4" indent="-457189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/>
            </a:lvl5pPr>
            <a:lvl6pPr marL="3657509" lvl="5" indent="-45718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0" name="Google Shape;380;p72"/>
          <p:cNvSpPr txBox="1">
            <a:spLocks noGrp="1"/>
          </p:cNvSpPr>
          <p:nvPr>
            <p:ph type="title"/>
          </p:nvPr>
        </p:nvSpPr>
        <p:spPr>
          <a:xfrm>
            <a:off x="486834" y="215901"/>
            <a:ext cx="4986865" cy="11008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1440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40202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olo titolo">
  <p:cSld name="Solo titolo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27"/>
          <p:cNvSpPr txBox="1">
            <a:spLocks noGrp="1"/>
          </p:cNvSpPr>
          <p:nvPr>
            <p:ph type="sldNum" idx="12"/>
          </p:nvPr>
        </p:nvSpPr>
        <p:spPr>
          <a:xfrm>
            <a:off x="11475772" y="6131983"/>
            <a:ext cx="227489" cy="1748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Google Shape;18;p27"/>
          <p:cNvSpPr txBox="1">
            <a:spLocks noGrp="1"/>
          </p:cNvSpPr>
          <p:nvPr>
            <p:ph type="title"/>
          </p:nvPr>
        </p:nvSpPr>
        <p:spPr>
          <a:xfrm>
            <a:off x="239350" y="80169"/>
            <a:ext cx="11713301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3473200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274638"/>
            <a:ext cx="10566400" cy="114300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2119D-3805-4515-ADD3-0426CF723488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812800" y="1600200"/>
            <a:ext cx="10566400" cy="4114800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498379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B3D69013-9985-4E92-B522-07F505323BAC}"/>
              </a:ext>
            </a:extLst>
          </p:cNvPr>
          <p:cNvSpPr/>
          <p:nvPr userDrawn="1"/>
        </p:nvSpPr>
        <p:spPr>
          <a:xfrm flipH="1">
            <a:off x="4367808" y="-13261"/>
            <a:ext cx="7824192" cy="6871261"/>
          </a:xfrm>
          <a:custGeom>
            <a:avLst/>
            <a:gdLst>
              <a:gd name="connsiteX0" fmla="*/ 1483491 w 5868144"/>
              <a:gd name="connsiteY0" fmla="*/ 0 h 5153446"/>
              <a:gd name="connsiteX1" fmla="*/ 0 w 5868144"/>
              <a:gd name="connsiteY1" fmla="*/ 0 h 5153446"/>
              <a:gd name="connsiteX2" fmla="*/ 0 w 5868144"/>
              <a:gd name="connsiteY2" fmla="*/ 5153446 h 5153446"/>
              <a:gd name="connsiteX3" fmla="*/ 545745 w 5868144"/>
              <a:gd name="connsiteY3" fmla="*/ 5153446 h 5153446"/>
              <a:gd name="connsiteX4" fmla="*/ 568503 w 5868144"/>
              <a:gd name="connsiteY4" fmla="*/ 5136060 h 5153446"/>
              <a:gd name="connsiteX5" fmla="*/ 591261 w 5868144"/>
              <a:gd name="connsiteY5" fmla="*/ 5153446 h 5153446"/>
              <a:gd name="connsiteX6" fmla="*/ 3075999 w 5868144"/>
              <a:gd name="connsiteY6" fmla="*/ 5153446 h 5153446"/>
              <a:gd name="connsiteX7" fmla="*/ 2592754 w 5868144"/>
              <a:gd name="connsiteY7" fmla="*/ 3589671 h 5153446"/>
              <a:gd name="connsiteX8" fmla="*/ 5868144 w 5868144"/>
              <a:gd name="connsiteY8" fmla="*/ 1087532 h 5153446"/>
              <a:gd name="connsiteX9" fmla="*/ 1819559 w 5868144"/>
              <a:gd name="connsiteY9" fmla="*/ 1087561 h 5153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868144" h="5153446">
                <a:moveTo>
                  <a:pt x="1483491" y="0"/>
                </a:moveTo>
                <a:lnTo>
                  <a:pt x="0" y="0"/>
                </a:lnTo>
                <a:lnTo>
                  <a:pt x="0" y="5153446"/>
                </a:lnTo>
                <a:lnTo>
                  <a:pt x="545745" y="5153446"/>
                </a:lnTo>
                <a:lnTo>
                  <a:pt x="568503" y="5136060"/>
                </a:lnTo>
                <a:lnTo>
                  <a:pt x="591261" y="5153446"/>
                </a:lnTo>
                <a:lnTo>
                  <a:pt x="3075999" y="5153446"/>
                </a:lnTo>
                <a:lnTo>
                  <a:pt x="2592754" y="3589671"/>
                </a:lnTo>
                <a:lnTo>
                  <a:pt x="5868144" y="1087532"/>
                </a:lnTo>
                <a:lnTo>
                  <a:pt x="1819559" y="108756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sz="24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A48A4B-6E38-4822-9D5B-8F3E6683C9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2667"/>
            </a:lvl1pPr>
          </a:lstStyle>
          <a:p>
            <a:r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BA4DAB3-B493-4998-91F8-87C264C83B5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7DDD0C-F7B3-44FD-8FF2-ED85422D685B}" type="slidenum">
              <a:rPr lang="en-GB" smtClean="0"/>
              <a:t>‹#›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6A24BF-089A-4C42-86AE-5DA645AE8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20188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468000" y="418653"/>
            <a:ext cx="6899564" cy="634083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lnSpc>
                <a:spcPts val="3600"/>
              </a:lnSpc>
              <a:defRPr sz="3200" b="1" cap="none" baseline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19" name="Content Placeholder 2"/>
          <p:cNvSpPr>
            <a:spLocks noGrp="1"/>
          </p:cNvSpPr>
          <p:nvPr>
            <p:ph idx="1"/>
          </p:nvPr>
        </p:nvSpPr>
        <p:spPr>
          <a:xfrm>
            <a:off x="468000" y="2046825"/>
            <a:ext cx="11129129" cy="335356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3733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667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667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BC29A79-011E-42E1-8F14-92A0FACD70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4565" y="6364883"/>
            <a:ext cx="7580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9B35624-E6C7-4EAC-983E-474C00997AB4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2713593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liennummernplatzhalter 1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DC1E638-3F78-4E0D-883A-B278700C48C0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8611138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re e dat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</a:lstStyle>
          <a:p>
            <a:r>
              <a:t>Autore e data</a:t>
            </a:r>
          </a:p>
        </p:txBody>
      </p:sp>
      <p:sp>
        <p:nvSpPr>
          <p:cNvPr id="12" name="Titolo presentazione"/>
          <p:cNvSpPr txBox="1">
            <a:spLocks noGrp="1"/>
          </p:cNvSpPr>
          <p:nvPr>
            <p:ph type="title" hasCustomPrompt="1"/>
          </p:nvPr>
        </p:nvSpPr>
        <p:spPr>
          <a:xfrm>
            <a:off x="603248" y="1287496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Titolo presentazione</a:t>
            </a:r>
          </a:p>
        </p:txBody>
      </p:sp>
      <p:sp>
        <p:nvSpPr>
          <p:cNvPr id="13" name="Corpo livello uno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71" y="3611595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5pPr>
          </a:lstStyle>
          <a:p>
            <a:r>
              <a:t>Sottotitolo presentazione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72246455"/>
      </p:ext>
    </p:extLst>
  </p:cSld>
  <p:clrMapOvr>
    <a:masterClrMapping/>
  </p:clrMapOvr>
  <p:transition spd="med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468000" y="418653"/>
            <a:ext cx="6899564" cy="634083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lnSpc>
                <a:spcPts val="3600"/>
              </a:lnSpc>
              <a:defRPr sz="3200" b="1" cap="none" baseline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19" name="Content Placeholder 2"/>
          <p:cNvSpPr>
            <a:spLocks noGrp="1"/>
          </p:cNvSpPr>
          <p:nvPr>
            <p:ph idx="1"/>
          </p:nvPr>
        </p:nvSpPr>
        <p:spPr>
          <a:xfrm>
            <a:off x="468000" y="2046825"/>
            <a:ext cx="11129129" cy="335356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3733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667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667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BC29A79-011E-42E1-8F14-92A0FACD70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4565" y="6364883"/>
            <a:ext cx="7580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9B35624-E6C7-4EAC-983E-474C00997AB4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323678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22F78A4-AD03-F144-81CF-F2B26722BA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2F4C27-1BD4-7143-9BC4-CFBBB62FA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t>Página </a:t>
            </a:r>
            <a:fld id="{1DB91ECB-95EC-5E4C-AFA5-7A4F8C24E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85819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75972-EBE7-47BB-85D8-D9FDBB7D8A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17140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99DCAD-3308-40F2-AA20-5AE26DBB0C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2CF5FA-7898-4ED6-BB83-F9E4C3B50C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0212F9-44DB-446E-AD72-FB1FCE8BE3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CA1AE4-1141-4139-911E-4C016EA72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0A25AD-637F-498C-8F1B-F7610CA69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B6957-A313-42A9-9729-8A13843239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927602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re e dat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</a:lstStyle>
          <a:p>
            <a:r>
              <a:t>Autore e data</a:t>
            </a:r>
          </a:p>
        </p:txBody>
      </p:sp>
      <p:sp>
        <p:nvSpPr>
          <p:cNvPr id="12" name="Titolo presentazione"/>
          <p:cNvSpPr txBox="1">
            <a:spLocks noGrp="1"/>
          </p:cNvSpPr>
          <p:nvPr>
            <p:ph type="title" hasCustomPrompt="1"/>
          </p:nvPr>
        </p:nvSpPr>
        <p:spPr>
          <a:xfrm>
            <a:off x="603248" y="1287496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Titolo presentazione</a:t>
            </a:r>
          </a:p>
        </p:txBody>
      </p:sp>
      <p:sp>
        <p:nvSpPr>
          <p:cNvPr id="13" name="Corpo livello uno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71" y="3611595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5pPr>
          </a:lstStyle>
          <a:p>
            <a:r>
              <a:t>Sottotitolo presentazione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40541802"/>
      </p:ext>
    </p:extLst>
  </p:cSld>
  <p:clrMapOvr>
    <a:masterClrMapping/>
  </p:clrMapOvr>
  <p:transition spd="med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75972-EBE7-47BB-85D8-D9FDBB7D8A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631957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liennummernplatzhalter 1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DC1E638-3F78-4E0D-883A-B278700C48C0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47086139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cument star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E934E26-BE6C-B845-8BE0-0BB26427A3F3}"/>
              </a:ext>
            </a:extLst>
          </p:cNvPr>
          <p:cNvSpPr/>
          <p:nvPr userDrawn="1"/>
        </p:nvSpPr>
        <p:spPr>
          <a:xfrm>
            <a:off x="0" y="4051005"/>
            <a:ext cx="12192000" cy="280699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1F23E952-0F31-5D4C-B5EA-7E0573EE421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6096000" cy="6858000"/>
          </a:xfrm>
          <a:solidFill>
            <a:schemeClr val="tx1"/>
          </a:solidFill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Please change image transparency to 50% to slightly darken the image’s overall appearance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632BC266-5A4D-674C-B68F-78272477B2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56000" y="395309"/>
            <a:ext cx="1699192" cy="824023"/>
          </a:xfrm>
          <a:prstGeom prst="rect">
            <a:avLst/>
          </a:prstGeom>
        </p:spPr>
      </p:pic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E562A262-E606-524C-B1FB-14B7EC2AC5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26101" y="1614642"/>
            <a:ext cx="5007933" cy="21067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4400" b="1" i="0">
                <a:solidFill>
                  <a:schemeClr val="accent1"/>
                </a:solidFill>
                <a:latin typeface="Nunito Sans ExtraBold" pitchFamily="2" charset="77"/>
              </a:defRPr>
            </a:lvl1pPr>
          </a:lstStyle>
          <a:p>
            <a:r>
              <a:rPr lang="en-GB"/>
              <a:t>Dia 1: sessão 2</a:t>
            </a:r>
            <a:endParaRPr lang="en-GB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E9D29AB-3E91-8C46-9FE4-D38A8A5D5646}"/>
              </a:ext>
            </a:extLst>
          </p:cNvPr>
          <p:cNvCxnSpPr/>
          <p:nvPr userDrawn="1"/>
        </p:nvCxnSpPr>
        <p:spPr>
          <a:xfrm>
            <a:off x="6551693" y="1573618"/>
            <a:ext cx="0" cy="2147777"/>
          </a:xfrm>
          <a:prstGeom prst="line">
            <a:avLst/>
          </a:prstGeom>
          <a:ln w="920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44E7CA3C-8E78-B240-8D80-CAE32A4774E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56363" y="4249738"/>
            <a:ext cx="5378450" cy="330729"/>
          </a:xfrm>
        </p:spPr>
        <p:txBody>
          <a:bodyPr>
            <a:normAutofit/>
          </a:bodyPr>
          <a:lstStyle>
            <a:lvl1pPr marL="0" indent="0">
              <a:buNone/>
              <a:defRPr sz="2000" b="1" i="0">
                <a:solidFill>
                  <a:schemeClr val="bg1"/>
                </a:solidFill>
                <a:latin typeface="Nunito Sans" pitchFamily="2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DOCUMENT SUBTITLE INFO GOES HERE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E53334F-9F21-4944-A60B-69CB060C48A0}"/>
              </a:ext>
            </a:extLst>
          </p:cNvPr>
          <p:cNvCxnSpPr/>
          <p:nvPr userDrawn="1"/>
        </p:nvCxnSpPr>
        <p:spPr>
          <a:xfrm>
            <a:off x="6456000" y="4715931"/>
            <a:ext cx="5378034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BFC431C0-63A6-444A-A7CC-8A02F56D478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54775" y="4910077"/>
            <a:ext cx="5378450" cy="1668462"/>
          </a:xfrm>
        </p:spPr>
        <p:txBody>
          <a:bodyPr>
            <a:normAutofit/>
          </a:bodyPr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Nunito Sans Light" pitchFamily="2" charset="77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Please input the subtitle information to better describe your document.</a:t>
            </a:r>
          </a:p>
        </p:txBody>
      </p:sp>
    </p:spTree>
    <p:extLst>
      <p:ext uri="{BB962C8B-B14F-4D97-AF65-F5344CB8AC3E}">
        <p14:creationId xmlns:p14="http://schemas.microsoft.com/office/powerpoint/2010/main" val="417579741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3AD8398-404F-2348-9C05-22BC4144EC56}"/>
              </a:ext>
            </a:extLst>
          </p:cNvPr>
          <p:cNvSpPr/>
          <p:nvPr userDrawn="1"/>
        </p:nvSpPr>
        <p:spPr>
          <a:xfrm>
            <a:off x="0" y="0"/>
            <a:ext cx="12192000" cy="69392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F25C3A1-9CC3-8649-9764-2F4685A2633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-721678" y="226203"/>
            <a:ext cx="7345998" cy="3544887"/>
          </a:xfrm>
        </p:spPr>
        <p:txBody>
          <a:bodyPr>
            <a:noAutofit/>
          </a:bodyPr>
          <a:lstStyle>
            <a:lvl1pPr marL="0" indent="0">
              <a:buNone/>
              <a:defRPr sz="34400" b="1" i="0">
                <a:solidFill>
                  <a:schemeClr val="bg1">
                    <a:alpha val="10000"/>
                  </a:schemeClr>
                </a:solidFill>
                <a:latin typeface="Nunito Sans Black" pitchFamily="2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01</a:t>
            </a: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184A8E4-C4CC-E248-BE51-0DC1E612D73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2982" y="4441099"/>
            <a:ext cx="8589962" cy="1828172"/>
          </a:xfrm>
        </p:spPr>
        <p:txBody>
          <a:bodyPr>
            <a:normAutofit/>
          </a:bodyPr>
          <a:lstStyle>
            <a:lvl1pPr marL="0" indent="0">
              <a:buNone/>
              <a:defRPr sz="6600" b="1" i="0">
                <a:solidFill>
                  <a:schemeClr val="bg1"/>
                </a:solidFill>
                <a:latin typeface="Nunito Sans" pitchFamily="2" charset="77"/>
              </a:defRPr>
            </a:lvl1pPr>
          </a:lstStyle>
          <a:p>
            <a:pPr lvl="0"/>
            <a:r>
              <a:rPr lang="en-GB" dirty="0"/>
              <a:t>SECTION HEADING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318450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3AD8398-404F-2348-9C05-22BC4144EC56}"/>
              </a:ext>
            </a:extLst>
          </p:cNvPr>
          <p:cNvSpPr/>
          <p:nvPr userDrawn="1"/>
        </p:nvSpPr>
        <p:spPr>
          <a:xfrm>
            <a:off x="0" y="0"/>
            <a:ext cx="12192000" cy="69392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F25C3A1-9CC3-8649-9764-2F4685A2633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-721678" y="226203"/>
            <a:ext cx="7345998" cy="3544887"/>
          </a:xfrm>
        </p:spPr>
        <p:txBody>
          <a:bodyPr>
            <a:noAutofit/>
          </a:bodyPr>
          <a:lstStyle>
            <a:lvl1pPr marL="0" indent="0">
              <a:buNone/>
              <a:defRPr sz="34400" b="1" i="0">
                <a:solidFill>
                  <a:schemeClr val="bg1">
                    <a:alpha val="10000"/>
                  </a:schemeClr>
                </a:solidFill>
                <a:latin typeface="Nunito Sans Black" pitchFamily="2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01</a:t>
            </a: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184A8E4-C4CC-E248-BE51-0DC1E612D73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2982" y="4441099"/>
            <a:ext cx="8589962" cy="1828172"/>
          </a:xfrm>
        </p:spPr>
        <p:txBody>
          <a:bodyPr>
            <a:normAutofit/>
          </a:bodyPr>
          <a:lstStyle>
            <a:lvl1pPr marL="0" indent="0">
              <a:buNone/>
              <a:defRPr sz="6600" b="1" i="0">
                <a:solidFill>
                  <a:schemeClr val="bg1"/>
                </a:solidFill>
                <a:latin typeface="Nunito Sans" pitchFamily="2" charset="77"/>
              </a:defRPr>
            </a:lvl1pPr>
          </a:lstStyle>
          <a:p>
            <a:pPr lvl="0"/>
            <a:r>
              <a:rPr lang="en-GB" dirty="0"/>
              <a:t>SECTION HEADING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874512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3AD8398-404F-2348-9C05-22BC4144EC56}"/>
              </a:ext>
            </a:extLst>
          </p:cNvPr>
          <p:cNvSpPr/>
          <p:nvPr userDrawn="1"/>
        </p:nvSpPr>
        <p:spPr>
          <a:xfrm>
            <a:off x="0" y="0"/>
            <a:ext cx="12192000" cy="693928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F25C3A1-9CC3-8649-9764-2F4685A2633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-721678" y="226203"/>
            <a:ext cx="7345998" cy="3544887"/>
          </a:xfrm>
        </p:spPr>
        <p:txBody>
          <a:bodyPr>
            <a:noAutofit/>
          </a:bodyPr>
          <a:lstStyle>
            <a:lvl1pPr marL="0" indent="0">
              <a:buNone/>
              <a:defRPr sz="34400" b="1" i="0">
                <a:solidFill>
                  <a:schemeClr val="bg1">
                    <a:alpha val="10000"/>
                  </a:schemeClr>
                </a:solidFill>
                <a:latin typeface="Nunito Sans Black" pitchFamily="2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01</a:t>
            </a: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184A8E4-C4CC-E248-BE51-0DC1E612D73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2982" y="4441099"/>
            <a:ext cx="8589962" cy="1828172"/>
          </a:xfrm>
        </p:spPr>
        <p:txBody>
          <a:bodyPr>
            <a:normAutofit/>
          </a:bodyPr>
          <a:lstStyle>
            <a:lvl1pPr marL="0" indent="0">
              <a:buNone/>
              <a:defRPr sz="6600" b="1" i="0">
                <a:solidFill>
                  <a:schemeClr val="bg1"/>
                </a:solidFill>
                <a:latin typeface="Nunito Sans" pitchFamily="2" charset="77"/>
              </a:defRPr>
            </a:lvl1pPr>
          </a:lstStyle>
          <a:p>
            <a:pPr lvl="0"/>
            <a:r>
              <a:rPr lang="en-GB" dirty="0"/>
              <a:t>SECTION HEADING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320010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FF52A1-3917-D04E-BFBD-1CAAF6B083C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612565"/>
            <a:ext cx="11470556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BFBC36D-DF4B-B24F-BEA8-F9C33650A5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0000" y="3428999"/>
            <a:ext cx="11470556" cy="2656211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765FD9-ED69-6748-80BA-B3A020F057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Dia 1: sessão 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CE0F67-01B6-2442-9382-43FF00EC89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1DB91ECB-95EC-5E4C-AFA5-7A4F8C24E43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75334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52EA90-59E6-4248-9D33-91D0587383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627132"/>
            <a:ext cx="44120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ECAB30-55C1-D343-AD31-660FF501D9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627133"/>
            <a:ext cx="6648812" cy="544998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723D42-1C3E-DE4C-B109-BCA018F907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60000" y="2227332"/>
            <a:ext cx="4412025" cy="384978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E29E3C-66FA-6449-8156-757ECA3D97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D3CE46-A6B7-6348-A34E-3F966EEED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1DB91ECB-95EC-5E4C-AFA5-7A4F8C24E43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628405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114E2C-3134-494B-8AA0-D701FE8A2C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9B805A-78F0-7645-820F-8FA9AF53AF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560622-79EB-3347-A3C4-E0A749AA3C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Dia 1: sessão 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293F1C-C8F8-7C44-983C-8296449AB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1DB91ECB-95EC-5E4C-AFA5-7A4F8C24E43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529518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6A3B1E-B9B7-E04C-8E09-1C663860A0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633497"/>
            <a:ext cx="11478648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5D3D7B-FD9D-204B-AEB4-F9C03F9853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9999" y="4393975"/>
            <a:ext cx="11478647" cy="1671399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4D21B3-662B-9E42-A0C0-D7E9202783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Dia 1: sessão 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A40328-E280-ED45-AE20-13EDA8A7DD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1DB91ECB-95EC-5E4C-AFA5-7A4F8C24E43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893367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39F08D-63D1-9B44-B19A-7DA6D72D12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F769CE-3B9C-D841-AC28-9327622170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59999" y="1825625"/>
            <a:ext cx="5659801" cy="425149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7F9F67-6EDB-AF40-8305-B1CB4F8626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655650" cy="425149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2EACC8-8591-0C4E-B46B-3CD2C6D05F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Dia 1: sessão 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9650FD-2E70-8449-AFF2-028CB3CD4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1DB91ECB-95EC-5E4C-AFA5-7A4F8C24E43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308205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58944-459E-654B-9A7D-0FC0377883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624069"/>
            <a:ext cx="11472000" cy="1325563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AE5BB7-2AAA-7A42-B1C4-DA1DA7FC8D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0000" y="1940107"/>
            <a:ext cx="563757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E06EE1-01E0-5048-997D-5F79DB6A6C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60000" y="2764019"/>
            <a:ext cx="5637575" cy="332119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0304C13-A34D-4442-A560-0E1EBC38AA3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0107"/>
            <a:ext cx="56598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282A165-F003-1C40-9AB3-F2125B41F9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4019"/>
            <a:ext cx="5659800" cy="332119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22560A-1808-6B45-A3E5-E6948D8D63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Dia 1: sessão 2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AA547F-E2C8-A647-AAA8-8DABDB501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1DB91ECB-95EC-5E4C-AFA5-7A4F8C24E43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962406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FDE05-7888-8846-BB61-5F444E1FE8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425565-DE32-0349-A748-70BF5EF79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Dia 1: sessão 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B858BF-895E-D840-ACDB-9DFA866A4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1DB91ECB-95EC-5E4C-AFA5-7A4F8C24E43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2666091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22F78A4-AD03-F144-81CF-F2B26722BA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Dia 1: sessão 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2F4C27-1BD4-7143-9BC4-CFBBB62FA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1DB91ECB-95EC-5E4C-AFA5-7A4F8C24E43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808204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52EA90-59E6-4248-9D33-91D0587383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627132"/>
            <a:ext cx="44120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ECAB30-55C1-D343-AD31-660FF501D9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627133"/>
            <a:ext cx="6648812" cy="544998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723D42-1C3E-DE4C-B109-BCA018F907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60000" y="2227332"/>
            <a:ext cx="4412025" cy="384978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E29E3C-66FA-6449-8156-757ECA3D97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Dia 1: sessão 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D3CE46-A6B7-6348-A34E-3F966EEED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1DB91ECB-95EC-5E4C-AFA5-7A4F8C24E43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08917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DA651E-1686-8A4A-AB2D-1A5F8BB7C1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635224"/>
            <a:ext cx="534488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8DEF70F-4990-BE48-BE3D-707326FD97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0"/>
            <a:ext cx="6096000" cy="68579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C85603-1EEC-CD44-A3BE-8E7215DC0F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60000" y="2235423"/>
            <a:ext cx="5344885" cy="384169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089234-E854-1D4F-8DF5-26D4EE5630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Dia 1: sessão 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013090-AAE5-4B44-9F4F-58B321580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1DB91ECB-95EC-5E4C-AFA5-7A4F8C24E43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7216366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75F52-CFC2-064D-B247-793FA075BB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0FB7EC4-7C1A-8B4A-A3A4-891617399E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1D9000-7538-5946-B5B1-62D3B35DF6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Dia 1: sessão 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AC705D-DB46-E148-8E2B-5AABFDC39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1DB91ECB-95EC-5E4C-AFA5-7A4F8C24E43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6776909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C98D7B4-3D8E-E646-AEA9-AC1605786A6F}"/>
              </a:ext>
            </a:extLst>
          </p:cNvPr>
          <p:cNvSpPr>
            <a:spLocks noGrp="1"/>
          </p:cNvSpPr>
          <p:nvPr>
            <p:ph type="title" orient="vert" hasCustomPrompt="1"/>
          </p:nvPr>
        </p:nvSpPr>
        <p:spPr>
          <a:xfrm>
            <a:off x="9273473" y="623087"/>
            <a:ext cx="2557083" cy="5454032"/>
          </a:xfrm>
        </p:spPr>
        <p:txBody>
          <a:bodyPr vert="eaVert"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CEF2D9-A007-004E-B716-651311152D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360000" y="623087"/>
            <a:ext cx="8913473" cy="5454032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69A3C1-1685-C24D-A869-B2C70CAA8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Dia 1: sessão 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0C3AEA-8E67-DA47-BB40-3A1F53F53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1DB91ECB-95EC-5E4C-AFA5-7A4F8C24E43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60722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DA651E-1686-8A4A-AB2D-1A5F8BB7C1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635224"/>
            <a:ext cx="534488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8DEF70F-4990-BE48-BE3D-707326FD97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0"/>
            <a:ext cx="6096000" cy="68579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C85603-1EEC-CD44-A3BE-8E7215DC0F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60000" y="2235423"/>
            <a:ext cx="5344885" cy="384169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089234-E854-1D4F-8DF5-26D4EE5630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013090-AAE5-4B44-9F4F-58B321580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1DB91ECB-95EC-5E4C-AFA5-7A4F8C24E43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8500370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3AFAEB-B672-E9B0-D7E7-CA19DA23B9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21C658-D7E3-D9D9-058B-0A7E82286B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47456F-196B-4811-D1B4-0A58F76231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CA94D-C68A-AD42-A478-AFA4D1395814}" type="datetimeFigureOut">
              <a:rPr lang="en-BE" smtClean="0"/>
              <a:t>26/05/2025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E19B2A-3A0F-40E4-F042-662628AD80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CBAE80-CEBA-811D-F332-D6118E2DAB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3F9C7-45C8-104D-B3BD-7F7731288A3D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807583506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73B73A-12DE-7E6D-4D04-27ECB5477C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3CA748-9B59-A14A-1D60-8E5E81C575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360416-BCBA-F9BF-1DE6-C829F9621C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CA94D-C68A-AD42-A478-AFA4D1395814}" type="datetimeFigureOut">
              <a:rPr lang="en-BE" smtClean="0"/>
              <a:t>26/05/2025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0178D4-45A7-914E-8228-9EE47E6073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D7581D-D3CE-A5A9-35DA-68837F542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3F9C7-45C8-104D-B3BD-7F7731288A3D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285524277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69F3B-A579-6AF4-AF8E-F7EC853BBC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501C81-B088-F648-F394-4510C6641E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58FC74-DA92-DF4C-0223-C412AA4F93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CA94D-C68A-AD42-A478-AFA4D1395814}" type="datetimeFigureOut">
              <a:rPr lang="en-BE" smtClean="0"/>
              <a:t>26/05/2025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7F2A3C-1967-2CD4-36D5-D51640C67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2005A6-2C6A-FC29-D478-219F9586FF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3F9C7-45C8-104D-B3BD-7F7731288A3D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77262453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90A37B-2CE1-3826-7868-06AE83CFB5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CF43D5-65EB-2C9C-5BB3-C85C95E241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6DF182-E6B9-99A8-722F-F87E7AC30E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A4C198-3606-3883-A707-4C6060BA5A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CA94D-C68A-AD42-A478-AFA4D1395814}" type="datetimeFigureOut">
              <a:rPr lang="en-BE" smtClean="0"/>
              <a:t>26/05/2025</a:t>
            </a:fld>
            <a:endParaRPr lang="en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AC9A39-D688-862E-1D1D-84031DE257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4B4445-4EB2-DED0-7299-8BC19C715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3F9C7-45C8-104D-B3BD-7F7731288A3D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126153736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1A464C-828C-0469-9A9B-8D9F73D7E4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7D4641-9246-BAF1-288D-AA8B42BCC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1F0866-B306-8A55-7042-1F750636CF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7F56DC-AB2C-0564-958A-753894B029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CF0AC2A-ABEF-61AA-A0BA-3E9D2A93FD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09CF8A8-D26B-3C4C-F354-9CD7AB117A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CA94D-C68A-AD42-A478-AFA4D1395814}" type="datetimeFigureOut">
              <a:rPr lang="en-BE" smtClean="0"/>
              <a:t>26/05/2025</a:t>
            </a:fld>
            <a:endParaRPr lang="en-B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91CA1BF-037F-1778-AB2C-2F57AD8C7E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0F990DB-3077-62E1-567D-A7ED75090D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3F9C7-45C8-104D-B3BD-7F7731288A3D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808038830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A6E339-B4E2-1928-20A7-722A43EEFA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AFD385B-CFAA-EE7F-57B7-23BDCC1C69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CA94D-C68A-AD42-A478-AFA4D1395814}" type="datetimeFigureOut">
              <a:rPr lang="en-BE" smtClean="0"/>
              <a:t>26/05/2025</a:t>
            </a:fld>
            <a:endParaRPr lang="en-B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E71319-3DF7-027D-0101-581DF7BBFA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AAE9A5-DA4B-0449-92B1-DC527012C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3F9C7-45C8-104D-B3BD-7F7731288A3D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674201890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209B896-2FE5-4FBC-6D3A-B5F6CF27F9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CA94D-C68A-AD42-A478-AFA4D1395814}" type="datetimeFigureOut">
              <a:rPr lang="en-BE" smtClean="0"/>
              <a:t>26/05/2025</a:t>
            </a:fld>
            <a:endParaRPr lang="en-B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6DA6E21-1595-993A-3CDD-A617A026E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673F24-662D-EC38-EA6C-E38D75168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3F9C7-45C8-104D-B3BD-7F7731288A3D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46561170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AF348-8D26-1928-8CBD-FAB38CEEF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45C0A5-0DD9-A3A7-BE6F-FF96C3AAA1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242284-13E3-F0A3-8B99-253F67F2BE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4F43FE-F9B8-2CEA-BC4B-5D2908CD21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CA94D-C68A-AD42-A478-AFA4D1395814}" type="datetimeFigureOut">
              <a:rPr lang="en-BE" smtClean="0"/>
              <a:t>26/05/2025</a:t>
            </a:fld>
            <a:endParaRPr lang="en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6DBE16-65D5-1126-6384-FD5C81806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0D0A8B-7A28-9124-5EFA-1FB2A9EB90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3F9C7-45C8-104D-B3BD-7F7731288A3D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701974954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7F68EA-C7B5-5799-7967-7E671A7134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D9687D2-F174-2AB8-6904-5214EFAF42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B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AC3823-9B2C-F86B-7DD4-AF21F3AB82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CBD32E-E009-78B2-4D7A-8B414ED3E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CA94D-C68A-AD42-A478-AFA4D1395814}" type="datetimeFigureOut">
              <a:rPr lang="en-BE" smtClean="0"/>
              <a:t>26/05/2025</a:t>
            </a:fld>
            <a:endParaRPr lang="en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A7B1D9-7A82-69A7-BD45-026AA8C1BA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8F391B-3CFE-46CF-ED3A-9AB64A99B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3F9C7-45C8-104D-B3BD-7F7731288A3D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837306490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DF290-8319-B858-143B-AC26038142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47C78F7-1564-6DB1-3169-BD443EA499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4A7149-64CE-2C6E-2D2B-0FA1321CC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CA94D-C68A-AD42-A478-AFA4D1395814}" type="datetimeFigureOut">
              <a:rPr lang="en-BE" smtClean="0"/>
              <a:t>26/05/2025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C2C1D0-1122-8543-4620-AD52068E4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49EA45-D8F3-2978-40D0-8609D8509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3F9C7-45C8-104D-B3BD-7F7731288A3D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3336364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75F52-CFC2-064D-B247-793FA075BB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0FB7EC4-7C1A-8B4A-A3A4-891617399E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1D9000-7538-5946-B5B1-62D3B35DF6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AC705D-DB46-E148-8E2B-5AABFDC39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1DB91ECB-95EC-5E4C-AFA5-7A4F8C24E43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830728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48F24D1-6993-301B-4B25-F7A9B0755B2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55C9B2D-3202-9F70-C065-874D8CB9FE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1893DA-B881-D3CC-5FDE-BEFE069033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CA94D-C68A-AD42-A478-AFA4D1395814}" type="datetimeFigureOut">
              <a:rPr lang="en-BE" smtClean="0"/>
              <a:t>26/05/2025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5F090B-D38F-0CD7-23CF-3ED9099A52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FC1902-BA22-F245-5B7C-ED0CDA9F8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3F9C7-45C8-104D-B3BD-7F7731288A3D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4106946124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B3D69013-9985-4E92-B522-07F505323BAC}"/>
              </a:ext>
            </a:extLst>
          </p:cNvPr>
          <p:cNvSpPr/>
          <p:nvPr userDrawn="1"/>
        </p:nvSpPr>
        <p:spPr>
          <a:xfrm flipH="1">
            <a:off x="4367808" y="-13261"/>
            <a:ext cx="7824192" cy="6871261"/>
          </a:xfrm>
          <a:custGeom>
            <a:avLst/>
            <a:gdLst>
              <a:gd name="connsiteX0" fmla="*/ 1483491 w 5868144"/>
              <a:gd name="connsiteY0" fmla="*/ 0 h 5153446"/>
              <a:gd name="connsiteX1" fmla="*/ 0 w 5868144"/>
              <a:gd name="connsiteY1" fmla="*/ 0 h 5153446"/>
              <a:gd name="connsiteX2" fmla="*/ 0 w 5868144"/>
              <a:gd name="connsiteY2" fmla="*/ 5153446 h 5153446"/>
              <a:gd name="connsiteX3" fmla="*/ 545745 w 5868144"/>
              <a:gd name="connsiteY3" fmla="*/ 5153446 h 5153446"/>
              <a:gd name="connsiteX4" fmla="*/ 568503 w 5868144"/>
              <a:gd name="connsiteY4" fmla="*/ 5136060 h 5153446"/>
              <a:gd name="connsiteX5" fmla="*/ 591261 w 5868144"/>
              <a:gd name="connsiteY5" fmla="*/ 5153446 h 5153446"/>
              <a:gd name="connsiteX6" fmla="*/ 3075999 w 5868144"/>
              <a:gd name="connsiteY6" fmla="*/ 5153446 h 5153446"/>
              <a:gd name="connsiteX7" fmla="*/ 2592754 w 5868144"/>
              <a:gd name="connsiteY7" fmla="*/ 3589671 h 5153446"/>
              <a:gd name="connsiteX8" fmla="*/ 5868144 w 5868144"/>
              <a:gd name="connsiteY8" fmla="*/ 1087532 h 5153446"/>
              <a:gd name="connsiteX9" fmla="*/ 1819559 w 5868144"/>
              <a:gd name="connsiteY9" fmla="*/ 1087561 h 5153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868144" h="5153446">
                <a:moveTo>
                  <a:pt x="1483491" y="0"/>
                </a:moveTo>
                <a:lnTo>
                  <a:pt x="0" y="0"/>
                </a:lnTo>
                <a:lnTo>
                  <a:pt x="0" y="5153446"/>
                </a:lnTo>
                <a:lnTo>
                  <a:pt x="545745" y="5153446"/>
                </a:lnTo>
                <a:lnTo>
                  <a:pt x="568503" y="5136060"/>
                </a:lnTo>
                <a:lnTo>
                  <a:pt x="591261" y="5153446"/>
                </a:lnTo>
                <a:lnTo>
                  <a:pt x="3075999" y="5153446"/>
                </a:lnTo>
                <a:lnTo>
                  <a:pt x="2592754" y="3589671"/>
                </a:lnTo>
                <a:lnTo>
                  <a:pt x="5868144" y="1087532"/>
                </a:lnTo>
                <a:lnTo>
                  <a:pt x="1819559" y="108756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sz="24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A48A4B-6E38-4822-9D5B-8F3E6683C9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2667"/>
            </a:lvl1pPr>
          </a:lstStyle>
          <a:p>
            <a:r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BA4DAB3-B493-4998-91F8-87C264C83B5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7DDD0C-F7B3-44FD-8FF2-ED85422D685B}" type="slidenum">
              <a:rPr lang="en-GB" smtClean="0"/>
              <a:t>‹#›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6A24BF-089A-4C42-86AE-5DA645AE8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Tema 1_Workshop INQ 30-31 Jan 2025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676835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261A9150-DCDC-4714-9AFE-14F48CEE772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367808" y="0"/>
            <a:ext cx="7824192" cy="6858000"/>
          </a:xfrm>
          <a:custGeom>
            <a:avLst/>
            <a:gdLst>
              <a:gd name="connsiteX0" fmla="*/ 4381580 w 5868144"/>
              <a:gd name="connsiteY0" fmla="*/ 0 h 5143500"/>
              <a:gd name="connsiteX1" fmla="*/ 5868144 w 5868144"/>
              <a:gd name="connsiteY1" fmla="*/ 0 h 5143500"/>
              <a:gd name="connsiteX2" fmla="*/ 5868144 w 5868144"/>
              <a:gd name="connsiteY2" fmla="*/ 5143500 h 5143500"/>
              <a:gd name="connsiteX3" fmla="*/ 5322399 w 5868144"/>
              <a:gd name="connsiteY3" fmla="*/ 5143500 h 5143500"/>
              <a:gd name="connsiteX4" fmla="*/ 5299641 w 5868144"/>
              <a:gd name="connsiteY4" fmla="*/ 5126114 h 5143500"/>
              <a:gd name="connsiteX5" fmla="*/ 5276883 w 5868144"/>
              <a:gd name="connsiteY5" fmla="*/ 5143500 h 5143500"/>
              <a:gd name="connsiteX6" fmla="*/ 2792145 w 5868144"/>
              <a:gd name="connsiteY6" fmla="*/ 5143500 h 5143500"/>
              <a:gd name="connsiteX7" fmla="*/ 3275390 w 5868144"/>
              <a:gd name="connsiteY7" fmla="*/ 3579725 h 5143500"/>
              <a:gd name="connsiteX8" fmla="*/ 0 w 5868144"/>
              <a:gd name="connsiteY8" fmla="*/ 1077586 h 5143500"/>
              <a:gd name="connsiteX9" fmla="*/ 4048585 w 5868144"/>
              <a:gd name="connsiteY9" fmla="*/ 1077615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868144" h="5143500">
                <a:moveTo>
                  <a:pt x="4381580" y="0"/>
                </a:moveTo>
                <a:lnTo>
                  <a:pt x="5868144" y="0"/>
                </a:lnTo>
                <a:lnTo>
                  <a:pt x="5868144" y="5143500"/>
                </a:lnTo>
                <a:lnTo>
                  <a:pt x="5322399" y="5143500"/>
                </a:lnTo>
                <a:lnTo>
                  <a:pt x="5299641" y="5126114"/>
                </a:lnTo>
                <a:lnTo>
                  <a:pt x="5276883" y="5143500"/>
                </a:lnTo>
                <a:lnTo>
                  <a:pt x="2792145" y="5143500"/>
                </a:lnTo>
                <a:lnTo>
                  <a:pt x="3275390" y="3579725"/>
                </a:lnTo>
                <a:lnTo>
                  <a:pt x="0" y="1077586"/>
                </a:lnTo>
                <a:lnTo>
                  <a:pt x="4048585" y="1077615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rIns="360000" anchor="ctr">
            <a:noAutofit/>
          </a:bodyPr>
          <a:lstStyle>
            <a:lvl1pPr algn="r">
              <a:defRPr/>
            </a:lvl1pPr>
          </a:lstStyle>
          <a:p>
            <a:endParaRPr lang="en-GB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99118AF-EBC4-4B22-8C3E-5A5F513AD2F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75" y="18663"/>
            <a:ext cx="2367455" cy="1916105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E560BBEA-C99D-4270-ACDF-0B688598F013}"/>
              </a:ext>
            </a:extLst>
          </p:cNvPr>
          <p:cNvGrpSpPr/>
          <p:nvPr userDrawn="1"/>
        </p:nvGrpSpPr>
        <p:grpSpPr>
          <a:xfrm>
            <a:off x="285714" y="1858419"/>
            <a:ext cx="3613575" cy="1917275"/>
            <a:chOff x="176857" y="1420444"/>
            <a:chExt cx="3394376" cy="1800972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6E53BF5-1C73-4813-BA4F-1D9B1B5CC5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73" t="31958" r="66264" b="57413"/>
            <a:stretch/>
          </p:blipFill>
          <p:spPr>
            <a:xfrm>
              <a:off x="176857" y="1420444"/>
              <a:ext cx="2738959" cy="546705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8B5A496-E524-4D10-BE19-37D1C557D9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418" t="31099" r="39011" b="56950"/>
            <a:stretch/>
          </p:blipFill>
          <p:spPr>
            <a:xfrm>
              <a:off x="317080" y="1985777"/>
              <a:ext cx="2520281" cy="614710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EAFA6E2E-4729-45CE-8759-EA45A67DAD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271" t="30718" r="3108" b="57104"/>
            <a:stretch/>
          </p:blipFill>
          <p:spPr>
            <a:xfrm>
              <a:off x="223675" y="2595006"/>
              <a:ext cx="3347558" cy="626410"/>
            </a:xfrm>
            <a:prstGeom prst="rect">
              <a:avLst/>
            </a:prstGeom>
          </p:spPr>
        </p:pic>
      </p:grp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1677D912-BC17-44AB-A788-A13D546F5A5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4618" y="3863387"/>
            <a:ext cx="5609167" cy="717549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BD02FE3-86AB-483A-B562-293D40B29DD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311" y="5555952"/>
            <a:ext cx="1416235" cy="1146233"/>
          </a:xfrm>
          <a:prstGeom prst="rect">
            <a:avLst/>
          </a:prstGeom>
        </p:spPr>
      </p:pic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0F45A45B-EBBF-4A9F-BBCD-CF5435CE63E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4617" y="4802718"/>
            <a:ext cx="5630333" cy="641349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1867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47788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0" pos="431">
          <p15:clr>
            <a:srgbClr val="FBAE40"/>
          </p15:clr>
        </p15:guide>
      </p15:sldGuideLst>
    </p:ext>
  </p:extLs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tement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3">
            <a:extLst>
              <a:ext uri="{FF2B5EF4-FFF2-40B4-BE49-F238E27FC236}">
                <a16:creationId xmlns:a16="http://schemas.microsoft.com/office/drawing/2014/main" id="{0846FA30-1325-4C98-946E-11F497CFBE4A}"/>
              </a:ext>
            </a:extLst>
          </p:cNvPr>
          <p:cNvSpPr/>
          <p:nvPr userDrawn="1"/>
        </p:nvSpPr>
        <p:spPr>
          <a:xfrm>
            <a:off x="4463423" y="-2379"/>
            <a:ext cx="7724043" cy="6860380"/>
          </a:xfrm>
          <a:custGeom>
            <a:avLst/>
            <a:gdLst>
              <a:gd name="connsiteX0" fmla="*/ 5143337 w 5793032"/>
              <a:gd name="connsiteY0" fmla="*/ 0 h 5145285"/>
              <a:gd name="connsiteX1" fmla="*/ 5793032 w 5793032"/>
              <a:gd name="connsiteY1" fmla="*/ 0 h 5145285"/>
              <a:gd name="connsiteX2" fmla="*/ 5793032 w 5793032"/>
              <a:gd name="connsiteY2" fmla="*/ 5145285 h 5145285"/>
              <a:gd name="connsiteX3" fmla="*/ 3553361 w 5793032"/>
              <a:gd name="connsiteY3" fmla="*/ 5145285 h 5145285"/>
              <a:gd name="connsiteX4" fmla="*/ 3803456 w 5793032"/>
              <a:gd name="connsiteY4" fmla="*/ 4335978 h 5145285"/>
              <a:gd name="connsiteX5" fmla="*/ 0 w 5793032"/>
              <a:gd name="connsiteY5" fmla="*/ 1430439 h 5145285"/>
              <a:gd name="connsiteX6" fmla="*/ 4701307 w 5793032"/>
              <a:gd name="connsiteY6" fmla="*/ 1430472 h 5145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93032" h="5145285">
                <a:moveTo>
                  <a:pt x="5143337" y="0"/>
                </a:moveTo>
                <a:lnTo>
                  <a:pt x="5793032" y="0"/>
                </a:lnTo>
                <a:lnTo>
                  <a:pt x="5793032" y="5145285"/>
                </a:lnTo>
                <a:lnTo>
                  <a:pt x="3553361" y="5145285"/>
                </a:lnTo>
                <a:lnTo>
                  <a:pt x="3803456" y="4335978"/>
                </a:lnTo>
                <a:lnTo>
                  <a:pt x="0" y="1430439"/>
                </a:lnTo>
                <a:lnTo>
                  <a:pt x="4701307" y="1430472"/>
                </a:lnTo>
                <a:close/>
              </a:path>
            </a:pathLst>
          </a:custGeom>
          <a:solidFill>
            <a:schemeClr val="tx2">
              <a:lumMod val="75000"/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24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042EF3-4014-45F0-A80B-CA144DEF8F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75" y="18663"/>
            <a:ext cx="2367455" cy="1916105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9760BC7-30ED-42E1-B7A3-21A1A35AF1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51000" y="1819979"/>
            <a:ext cx="8890003" cy="2887709"/>
          </a:xfrm>
        </p:spPr>
        <p:txBody>
          <a:bodyPr anchor="ctr">
            <a:normAutofit/>
          </a:bodyPr>
          <a:lstStyle>
            <a:lvl1pPr algn="ctr">
              <a:spcBef>
                <a:spcPts val="0"/>
              </a:spcBef>
              <a:spcAft>
                <a:spcPts val="0"/>
              </a:spcAft>
              <a:defRPr sz="4800" b="1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Insert title here </a:t>
            </a:r>
          </a:p>
          <a:p>
            <a:pPr lvl="0"/>
            <a:r>
              <a:rPr lang="en-US" dirty="0"/>
              <a:t>Can span two lines</a:t>
            </a:r>
          </a:p>
        </p:txBody>
      </p:sp>
    </p:spTree>
    <p:extLst>
      <p:ext uri="{BB962C8B-B14F-4D97-AF65-F5344CB8AC3E}">
        <p14:creationId xmlns:p14="http://schemas.microsoft.com/office/powerpoint/2010/main" val="1347950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 (blue) [TOC Source]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pDivider">
            <a:extLst>
              <a:ext uri="{FF2B5EF4-FFF2-40B4-BE49-F238E27FC236}">
                <a16:creationId xmlns:a16="http://schemas.microsoft.com/office/drawing/2014/main" id="{252222A9-9904-4377-8973-4B050E96CAD7}"/>
              </a:ext>
            </a:extLst>
          </p:cNvPr>
          <p:cNvSpPr/>
          <p:nvPr userDrawn="1"/>
        </p:nvSpPr>
        <p:spPr>
          <a:xfrm flipH="1">
            <a:off x="1" y="0"/>
            <a:ext cx="5753500" cy="6858000"/>
          </a:xfrm>
          <a:custGeom>
            <a:avLst/>
            <a:gdLst>
              <a:gd name="connsiteX0" fmla="*/ 4315125 w 4315125"/>
              <a:gd name="connsiteY0" fmla="*/ 0 h 5143500"/>
              <a:gd name="connsiteX1" fmla="*/ 3907680 w 4315125"/>
              <a:gd name="connsiteY1" fmla="*/ 0 h 5143500"/>
              <a:gd name="connsiteX2" fmla="*/ 3392296 w 4315125"/>
              <a:gd name="connsiteY2" fmla="*/ 1667854 h 5143500"/>
              <a:gd name="connsiteX3" fmla="*/ 0 w 4315125"/>
              <a:gd name="connsiteY3" fmla="*/ 1667830 h 5143500"/>
              <a:gd name="connsiteX4" fmla="*/ 2744438 w 4315125"/>
              <a:gd name="connsiteY4" fmla="*/ 3764364 h 5143500"/>
              <a:gd name="connsiteX5" fmla="*/ 2318252 w 4315125"/>
              <a:gd name="connsiteY5" fmla="*/ 5143500 h 5143500"/>
              <a:gd name="connsiteX6" fmla="*/ 4315125 w 4315125"/>
              <a:gd name="connsiteY6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15125" h="5143500">
                <a:moveTo>
                  <a:pt x="4315125" y="0"/>
                </a:moveTo>
                <a:lnTo>
                  <a:pt x="3907680" y="0"/>
                </a:lnTo>
                <a:lnTo>
                  <a:pt x="3392296" y="1667854"/>
                </a:lnTo>
                <a:lnTo>
                  <a:pt x="0" y="1667830"/>
                </a:lnTo>
                <a:lnTo>
                  <a:pt x="2744438" y="3764364"/>
                </a:lnTo>
                <a:lnTo>
                  <a:pt x="2318252" y="5143500"/>
                </a:lnTo>
                <a:lnTo>
                  <a:pt x="4315125" y="5143500"/>
                </a:lnTo>
                <a:close/>
              </a:path>
            </a:pathLst>
          </a:custGeom>
          <a:solidFill>
            <a:schemeClr val="bg2">
              <a:lumMod val="75000"/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2400" dirty="0"/>
              <a:t> </a:t>
            </a:r>
          </a:p>
        </p:txBody>
      </p:sp>
      <p:pic>
        <p:nvPicPr>
          <p:cNvPr id="4" name="imgLogo">
            <a:extLst>
              <a:ext uri="{FF2B5EF4-FFF2-40B4-BE49-F238E27FC236}">
                <a16:creationId xmlns:a16="http://schemas.microsoft.com/office/drawing/2014/main" id="{089B0A63-9F1A-4C96-B41F-41B8208767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75" y="18663"/>
            <a:ext cx="2367455" cy="1916105"/>
          </a:xfrm>
          <a:prstGeom prst="rect">
            <a:avLst/>
          </a:prstGeom>
        </p:spPr>
      </p:pic>
      <p:sp>
        <p:nvSpPr>
          <p:cNvPr id="8" name="plcSectionTitle[16]">
            <a:extLst>
              <a:ext uri="{FF2B5EF4-FFF2-40B4-BE49-F238E27FC236}">
                <a16:creationId xmlns:a16="http://schemas.microsoft.com/office/drawing/2014/main" id="{43BCCAA0-0320-416D-AD6A-79DC2E99B58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0768" y="2444751"/>
            <a:ext cx="4936067" cy="3191933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32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Divider slide title goes </a:t>
            </a:r>
            <a:br>
              <a:rPr lang="en-US" dirty="0"/>
            </a:br>
            <a:r>
              <a:rPr lang="en-US" dirty="0"/>
              <a:t>here can span four </a:t>
            </a:r>
            <a:br>
              <a:rPr lang="en-US" dirty="0"/>
            </a:br>
            <a:r>
              <a:rPr lang="en-US" dirty="0"/>
              <a:t>lines if necessary. </a:t>
            </a:r>
            <a:br>
              <a:rPr lang="en-US" dirty="0"/>
            </a:br>
            <a:endParaRPr lang="en-US" dirty="0"/>
          </a:p>
        </p:txBody>
      </p:sp>
      <p:sp>
        <p:nvSpPr>
          <p:cNvPr id="13" name="imgDivider">
            <a:extLst>
              <a:ext uri="{FF2B5EF4-FFF2-40B4-BE49-F238E27FC236}">
                <a16:creationId xmlns:a16="http://schemas.microsoft.com/office/drawing/2014/main" id="{3F04CA45-8F4F-464F-BD51-E080D70EB6C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0"/>
            <a:ext cx="6096000" cy="6858000"/>
          </a:xfrm>
          <a:solidFill>
            <a:schemeClr val="bg1">
              <a:lumMod val="50000"/>
            </a:schemeClr>
          </a:solidFill>
        </p:spPr>
        <p:txBody>
          <a:bodyPr tIns="540000"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43570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 (grey) [TOC Source]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pDivider">
            <a:extLst>
              <a:ext uri="{FF2B5EF4-FFF2-40B4-BE49-F238E27FC236}">
                <a16:creationId xmlns:a16="http://schemas.microsoft.com/office/drawing/2014/main" id="{32B974E0-6AF5-4ADC-B03C-6ECB10395BE6}"/>
              </a:ext>
            </a:extLst>
          </p:cNvPr>
          <p:cNvSpPr/>
          <p:nvPr userDrawn="1"/>
        </p:nvSpPr>
        <p:spPr>
          <a:xfrm flipH="1">
            <a:off x="1" y="0"/>
            <a:ext cx="5753500" cy="6858000"/>
          </a:xfrm>
          <a:custGeom>
            <a:avLst/>
            <a:gdLst>
              <a:gd name="connsiteX0" fmla="*/ 4315125 w 4315125"/>
              <a:gd name="connsiteY0" fmla="*/ 0 h 5143500"/>
              <a:gd name="connsiteX1" fmla="*/ 3907680 w 4315125"/>
              <a:gd name="connsiteY1" fmla="*/ 0 h 5143500"/>
              <a:gd name="connsiteX2" fmla="*/ 3392296 w 4315125"/>
              <a:gd name="connsiteY2" fmla="*/ 1667854 h 5143500"/>
              <a:gd name="connsiteX3" fmla="*/ 0 w 4315125"/>
              <a:gd name="connsiteY3" fmla="*/ 1667830 h 5143500"/>
              <a:gd name="connsiteX4" fmla="*/ 2744438 w 4315125"/>
              <a:gd name="connsiteY4" fmla="*/ 3764364 h 5143500"/>
              <a:gd name="connsiteX5" fmla="*/ 2318252 w 4315125"/>
              <a:gd name="connsiteY5" fmla="*/ 5143500 h 5143500"/>
              <a:gd name="connsiteX6" fmla="*/ 4315125 w 4315125"/>
              <a:gd name="connsiteY6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15125" h="5143500">
                <a:moveTo>
                  <a:pt x="4315125" y="0"/>
                </a:moveTo>
                <a:lnTo>
                  <a:pt x="3907680" y="0"/>
                </a:lnTo>
                <a:lnTo>
                  <a:pt x="3392296" y="1667854"/>
                </a:lnTo>
                <a:lnTo>
                  <a:pt x="0" y="1667830"/>
                </a:lnTo>
                <a:lnTo>
                  <a:pt x="2744438" y="3764364"/>
                </a:lnTo>
                <a:lnTo>
                  <a:pt x="2318252" y="5143500"/>
                </a:lnTo>
                <a:lnTo>
                  <a:pt x="4315125" y="5143500"/>
                </a:lnTo>
                <a:close/>
              </a:path>
            </a:pathLst>
          </a:custGeom>
          <a:solidFill>
            <a:schemeClr val="tx2">
              <a:lumMod val="75000"/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2400" dirty="0"/>
              <a:t> </a:t>
            </a:r>
          </a:p>
        </p:txBody>
      </p:sp>
      <p:pic>
        <p:nvPicPr>
          <p:cNvPr id="4" name="imgLogo">
            <a:extLst>
              <a:ext uri="{FF2B5EF4-FFF2-40B4-BE49-F238E27FC236}">
                <a16:creationId xmlns:a16="http://schemas.microsoft.com/office/drawing/2014/main" id="{089B0A63-9F1A-4C96-B41F-41B8208767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75" y="18663"/>
            <a:ext cx="2367455" cy="1916105"/>
          </a:xfrm>
          <a:prstGeom prst="rect">
            <a:avLst/>
          </a:prstGeom>
        </p:spPr>
      </p:pic>
      <p:sp>
        <p:nvSpPr>
          <p:cNvPr id="8" name="plcSectionTitle[15]">
            <a:extLst>
              <a:ext uri="{FF2B5EF4-FFF2-40B4-BE49-F238E27FC236}">
                <a16:creationId xmlns:a16="http://schemas.microsoft.com/office/drawing/2014/main" id="{43BCCAA0-0320-416D-AD6A-79DC2E99B58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0768" y="2444751"/>
            <a:ext cx="4936067" cy="3191933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32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Divider slide title goes </a:t>
            </a:r>
            <a:br>
              <a:rPr lang="en-US" dirty="0"/>
            </a:br>
            <a:r>
              <a:rPr lang="en-US" dirty="0"/>
              <a:t>here can span four </a:t>
            </a:r>
            <a:br>
              <a:rPr lang="en-US" dirty="0"/>
            </a:br>
            <a:r>
              <a:rPr lang="en-US" dirty="0"/>
              <a:t>lines if necessary. </a:t>
            </a:r>
            <a:br>
              <a:rPr lang="en-US" dirty="0"/>
            </a:br>
            <a:endParaRPr lang="en-US" dirty="0"/>
          </a:p>
        </p:txBody>
      </p:sp>
      <p:sp>
        <p:nvSpPr>
          <p:cNvPr id="13" name="imgDivider">
            <a:extLst>
              <a:ext uri="{FF2B5EF4-FFF2-40B4-BE49-F238E27FC236}">
                <a16:creationId xmlns:a16="http://schemas.microsoft.com/office/drawing/2014/main" id="{3F04CA45-8F4F-464F-BD51-E080D70EB6C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0"/>
            <a:ext cx="6096000" cy="6858000"/>
          </a:xfrm>
          <a:solidFill>
            <a:schemeClr val="bg1">
              <a:lumMod val="50000"/>
            </a:schemeClr>
          </a:solidFill>
        </p:spPr>
        <p:txBody>
          <a:bodyPr tIns="540000"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7703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 (pink) [TOC Source]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pDivider">
            <a:extLst>
              <a:ext uri="{FF2B5EF4-FFF2-40B4-BE49-F238E27FC236}">
                <a16:creationId xmlns:a16="http://schemas.microsoft.com/office/drawing/2014/main" id="{3305A8AB-B78D-4A4F-BBA0-02349F10B57F}"/>
              </a:ext>
            </a:extLst>
          </p:cNvPr>
          <p:cNvSpPr/>
          <p:nvPr userDrawn="1"/>
        </p:nvSpPr>
        <p:spPr>
          <a:xfrm flipH="1">
            <a:off x="1" y="0"/>
            <a:ext cx="5753500" cy="6858000"/>
          </a:xfrm>
          <a:custGeom>
            <a:avLst/>
            <a:gdLst>
              <a:gd name="connsiteX0" fmla="*/ 4315125 w 4315125"/>
              <a:gd name="connsiteY0" fmla="*/ 0 h 5143500"/>
              <a:gd name="connsiteX1" fmla="*/ 3907680 w 4315125"/>
              <a:gd name="connsiteY1" fmla="*/ 0 h 5143500"/>
              <a:gd name="connsiteX2" fmla="*/ 3392296 w 4315125"/>
              <a:gd name="connsiteY2" fmla="*/ 1667854 h 5143500"/>
              <a:gd name="connsiteX3" fmla="*/ 0 w 4315125"/>
              <a:gd name="connsiteY3" fmla="*/ 1667830 h 5143500"/>
              <a:gd name="connsiteX4" fmla="*/ 2744438 w 4315125"/>
              <a:gd name="connsiteY4" fmla="*/ 3764364 h 5143500"/>
              <a:gd name="connsiteX5" fmla="*/ 2318252 w 4315125"/>
              <a:gd name="connsiteY5" fmla="*/ 5143500 h 5143500"/>
              <a:gd name="connsiteX6" fmla="*/ 4315125 w 4315125"/>
              <a:gd name="connsiteY6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15125" h="5143500">
                <a:moveTo>
                  <a:pt x="4315125" y="0"/>
                </a:moveTo>
                <a:lnTo>
                  <a:pt x="3907680" y="0"/>
                </a:lnTo>
                <a:lnTo>
                  <a:pt x="3392296" y="1667854"/>
                </a:lnTo>
                <a:lnTo>
                  <a:pt x="0" y="1667830"/>
                </a:lnTo>
                <a:lnTo>
                  <a:pt x="2744438" y="3764364"/>
                </a:lnTo>
                <a:lnTo>
                  <a:pt x="2318252" y="5143500"/>
                </a:lnTo>
                <a:lnTo>
                  <a:pt x="4315125" y="5143500"/>
                </a:lnTo>
                <a:close/>
              </a:path>
            </a:pathLst>
          </a:custGeom>
          <a:solidFill>
            <a:schemeClr val="accent3">
              <a:lumMod val="75000"/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2400" dirty="0"/>
              <a:t> </a:t>
            </a:r>
          </a:p>
        </p:txBody>
      </p:sp>
      <p:pic>
        <p:nvPicPr>
          <p:cNvPr id="4" name="imgLogo">
            <a:extLst>
              <a:ext uri="{FF2B5EF4-FFF2-40B4-BE49-F238E27FC236}">
                <a16:creationId xmlns:a16="http://schemas.microsoft.com/office/drawing/2014/main" id="{089B0A63-9F1A-4C96-B41F-41B8208767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75" y="18663"/>
            <a:ext cx="2367455" cy="1916105"/>
          </a:xfrm>
          <a:prstGeom prst="rect">
            <a:avLst/>
          </a:prstGeom>
        </p:spPr>
      </p:pic>
      <p:sp>
        <p:nvSpPr>
          <p:cNvPr id="8" name="plcSectionTitle[7]">
            <a:extLst>
              <a:ext uri="{FF2B5EF4-FFF2-40B4-BE49-F238E27FC236}">
                <a16:creationId xmlns:a16="http://schemas.microsoft.com/office/drawing/2014/main" id="{43BCCAA0-0320-416D-AD6A-79DC2E99B58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0768" y="2444751"/>
            <a:ext cx="4936067" cy="3191933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32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Divider slide title goes </a:t>
            </a:r>
            <a:br>
              <a:rPr lang="en-US" dirty="0"/>
            </a:br>
            <a:r>
              <a:rPr lang="en-US" dirty="0"/>
              <a:t>here can span four </a:t>
            </a:r>
            <a:br>
              <a:rPr lang="en-US" dirty="0"/>
            </a:br>
            <a:r>
              <a:rPr lang="en-US" dirty="0"/>
              <a:t>lines if necessary. </a:t>
            </a:r>
            <a:br>
              <a:rPr lang="en-US" dirty="0"/>
            </a:br>
            <a:endParaRPr lang="en-US" dirty="0"/>
          </a:p>
        </p:txBody>
      </p:sp>
      <p:sp>
        <p:nvSpPr>
          <p:cNvPr id="13" name="imgDivider">
            <a:extLst>
              <a:ext uri="{FF2B5EF4-FFF2-40B4-BE49-F238E27FC236}">
                <a16:creationId xmlns:a16="http://schemas.microsoft.com/office/drawing/2014/main" id="{3F04CA45-8F4F-464F-BD51-E080D70EB6C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0"/>
            <a:ext cx="6096000" cy="6858000"/>
          </a:xfrm>
          <a:solidFill>
            <a:schemeClr val="bg1">
              <a:lumMod val="50000"/>
            </a:schemeClr>
          </a:solidFill>
        </p:spPr>
        <p:txBody>
          <a:bodyPr tIns="540000"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07888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 (yellow) [TOC Source]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pDivider">
            <a:extLst>
              <a:ext uri="{FF2B5EF4-FFF2-40B4-BE49-F238E27FC236}">
                <a16:creationId xmlns:a16="http://schemas.microsoft.com/office/drawing/2014/main" id="{516AA345-A8AD-4DD2-92A7-FB7D44573431}"/>
              </a:ext>
            </a:extLst>
          </p:cNvPr>
          <p:cNvSpPr/>
          <p:nvPr userDrawn="1"/>
        </p:nvSpPr>
        <p:spPr>
          <a:xfrm flipH="1">
            <a:off x="1" y="0"/>
            <a:ext cx="5753500" cy="6858000"/>
          </a:xfrm>
          <a:custGeom>
            <a:avLst/>
            <a:gdLst>
              <a:gd name="connsiteX0" fmla="*/ 4315125 w 4315125"/>
              <a:gd name="connsiteY0" fmla="*/ 0 h 5143500"/>
              <a:gd name="connsiteX1" fmla="*/ 3907680 w 4315125"/>
              <a:gd name="connsiteY1" fmla="*/ 0 h 5143500"/>
              <a:gd name="connsiteX2" fmla="*/ 3392296 w 4315125"/>
              <a:gd name="connsiteY2" fmla="*/ 1667854 h 5143500"/>
              <a:gd name="connsiteX3" fmla="*/ 0 w 4315125"/>
              <a:gd name="connsiteY3" fmla="*/ 1667830 h 5143500"/>
              <a:gd name="connsiteX4" fmla="*/ 2744438 w 4315125"/>
              <a:gd name="connsiteY4" fmla="*/ 3764364 h 5143500"/>
              <a:gd name="connsiteX5" fmla="*/ 2318252 w 4315125"/>
              <a:gd name="connsiteY5" fmla="*/ 5143500 h 5143500"/>
              <a:gd name="connsiteX6" fmla="*/ 4315125 w 4315125"/>
              <a:gd name="connsiteY6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15125" h="5143500">
                <a:moveTo>
                  <a:pt x="4315125" y="0"/>
                </a:moveTo>
                <a:lnTo>
                  <a:pt x="3907680" y="0"/>
                </a:lnTo>
                <a:lnTo>
                  <a:pt x="3392296" y="1667854"/>
                </a:lnTo>
                <a:lnTo>
                  <a:pt x="0" y="1667830"/>
                </a:lnTo>
                <a:lnTo>
                  <a:pt x="2744438" y="3764364"/>
                </a:lnTo>
                <a:lnTo>
                  <a:pt x="2318252" y="5143500"/>
                </a:lnTo>
                <a:lnTo>
                  <a:pt x="4315125" y="5143500"/>
                </a:lnTo>
                <a:close/>
              </a:path>
            </a:pathLst>
          </a:custGeom>
          <a:solidFill>
            <a:schemeClr val="accent6">
              <a:lumMod val="75000"/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2400" dirty="0"/>
              <a:t> </a:t>
            </a:r>
          </a:p>
        </p:txBody>
      </p:sp>
      <p:pic>
        <p:nvPicPr>
          <p:cNvPr id="4" name="imgLogo">
            <a:extLst>
              <a:ext uri="{FF2B5EF4-FFF2-40B4-BE49-F238E27FC236}">
                <a16:creationId xmlns:a16="http://schemas.microsoft.com/office/drawing/2014/main" id="{089B0A63-9F1A-4C96-B41F-41B8208767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75" y="18663"/>
            <a:ext cx="2367455" cy="1916105"/>
          </a:xfrm>
          <a:prstGeom prst="rect">
            <a:avLst/>
          </a:prstGeom>
        </p:spPr>
      </p:pic>
      <p:sp>
        <p:nvSpPr>
          <p:cNvPr id="8" name="plcSectionTitle[10]">
            <a:extLst>
              <a:ext uri="{FF2B5EF4-FFF2-40B4-BE49-F238E27FC236}">
                <a16:creationId xmlns:a16="http://schemas.microsoft.com/office/drawing/2014/main" id="{43BCCAA0-0320-416D-AD6A-79DC2E99B58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0768" y="2444751"/>
            <a:ext cx="4936067" cy="3191933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32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Divider slide title goes </a:t>
            </a:r>
            <a:br>
              <a:rPr lang="en-US" dirty="0"/>
            </a:br>
            <a:r>
              <a:rPr lang="en-US" dirty="0"/>
              <a:t>here can span four </a:t>
            </a:r>
            <a:br>
              <a:rPr lang="en-US" dirty="0"/>
            </a:br>
            <a:r>
              <a:rPr lang="en-US" dirty="0"/>
              <a:t>lines if necessary. </a:t>
            </a:r>
            <a:br>
              <a:rPr lang="en-US" dirty="0"/>
            </a:br>
            <a:endParaRPr lang="en-US" dirty="0"/>
          </a:p>
        </p:txBody>
      </p:sp>
      <p:sp>
        <p:nvSpPr>
          <p:cNvPr id="13" name="imgDivider">
            <a:extLst>
              <a:ext uri="{FF2B5EF4-FFF2-40B4-BE49-F238E27FC236}">
                <a16:creationId xmlns:a16="http://schemas.microsoft.com/office/drawing/2014/main" id="{3F04CA45-8F4F-464F-BD51-E080D70EB6C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0"/>
            <a:ext cx="6096000" cy="6858000"/>
          </a:xfrm>
          <a:solidFill>
            <a:schemeClr val="bg1">
              <a:lumMod val="50000"/>
            </a:schemeClr>
          </a:solidFill>
        </p:spPr>
        <p:txBody>
          <a:bodyPr tIns="540000"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78758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B3D69013-9985-4E92-B522-07F505323BAC}"/>
              </a:ext>
            </a:extLst>
          </p:cNvPr>
          <p:cNvSpPr/>
          <p:nvPr userDrawn="1"/>
        </p:nvSpPr>
        <p:spPr>
          <a:xfrm flipH="1">
            <a:off x="4367808" y="-13261"/>
            <a:ext cx="7824192" cy="6871261"/>
          </a:xfrm>
          <a:custGeom>
            <a:avLst/>
            <a:gdLst>
              <a:gd name="connsiteX0" fmla="*/ 1483491 w 5868144"/>
              <a:gd name="connsiteY0" fmla="*/ 0 h 5153446"/>
              <a:gd name="connsiteX1" fmla="*/ 0 w 5868144"/>
              <a:gd name="connsiteY1" fmla="*/ 0 h 5153446"/>
              <a:gd name="connsiteX2" fmla="*/ 0 w 5868144"/>
              <a:gd name="connsiteY2" fmla="*/ 5153446 h 5153446"/>
              <a:gd name="connsiteX3" fmla="*/ 545745 w 5868144"/>
              <a:gd name="connsiteY3" fmla="*/ 5153446 h 5153446"/>
              <a:gd name="connsiteX4" fmla="*/ 568503 w 5868144"/>
              <a:gd name="connsiteY4" fmla="*/ 5136060 h 5153446"/>
              <a:gd name="connsiteX5" fmla="*/ 591261 w 5868144"/>
              <a:gd name="connsiteY5" fmla="*/ 5153446 h 5153446"/>
              <a:gd name="connsiteX6" fmla="*/ 3075999 w 5868144"/>
              <a:gd name="connsiteY6" fmla="*/ 5153446 h 5153446"/>
              <a:gd name="connsiteX7" fmla="*/ 2592754 w 5868144"/>
              <a:gd name="connsiteY7" fmla="*/ 3589671 h 5153446"/>
              <a:gd name="connsiteX8" fmla="*/ 5868144 w 5868144"/>
              <a:gd name="connsiteY8" fmla="*/ 1087532 h 5153446"/>
              <a:gd name="connsiteX9" fmla="*/ 1819559 w 5868144"/>
              <a:gd name="connsiteY9" fmla="*/ 1087561 h 5153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868144" h="5153446">
                <a:moveTo>
                  <a:pt x="1483491" y="0"/>
                </a:moveTo>
                <a:lnTo>
                  <a:pt x="0" y="0"/>
                </a:lnTo>
                <a:lnTo>
                  <a:pt x="0" y="5153446"/>
                </a:lnTo>
                <a:lnTo>
                  <a:pt x="545745" y="5153446"/>
                </a:lnTo>
                <a:lnTo>
                  <a:pt x="568503" y="5136060"/>
                </a:lnTo>
                <a:lnTo>
                  <a:pt x="591261" y="5153446"/>
                </a:lnTo>
                <a:lnTo>
                  <a:pt x="3075999" y="5153446"/>
                </a:lnTo>
                <a:lnTo>
                  <a:pt x="2592754" y="3589671"/>
                </a:lnTo>
                <a:lnTo>
                  <a:pt x="5868144" y="1087532"/>
                </a:lnTo>
                <a:lnTo>
                  <a:pt x="1819559" y="108756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GB" sz="24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A48A4B-6E38-4822-9D5B-8F3E6683C9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2667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24AF828-AE83-4936-9D15-AF27AC3D591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6834" y="1604433"/>
            <a:ext cx="11218333" cy="40322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7D8CFFC-825C-4F7D-9715-29FCC9F1892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A7DDD0C-F7B3-44FD-8FF2-ED85422D685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DBE9B3-EBC2-4652-8427-02DD70D25DA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To edit footer go to insert&gt;header &amp; footer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74964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B3D69013-9985-4E92-B522-07F505323BAC}"/>
              </a:ext>
            </a:extLst>
          </p:cNvPr>
          <p:cNvSpPr/>
          <p:nvPr userDrawn="1"/>
        </p:nvSpPr>
        <p:spPr>
          <a:xfrm flipH="1">
            <a:off x="4367808" y="-13261"/>
            <a:ext cx="7824192" cy="6871261"/>
          </a:xfrm>
          <a:custGeom>
            <a:avLst/>
            <a:gdLst>
              <a:gd name="connsiteX0" fmla="*/ 1483491 w 5868144"/>
              <a:gd name="connsiteY0" fmla="*/ 0 h 5153446"/>
              <a:gd name="connsiteX1" fmla="*/ 0 w 5868144"/>
              <a:gd name="connsiteY1" fmla="*/ 0 h 5153446"/>
              <a:gd name="connsiteX2" fmla="*/ 0 w 5868144"/>
              <a:gd name="connsiteY2" fmla="*/ 5153446 h 5153446"/>
              <a:gd name="connsiteX3" fmla="*/ 545745 w 5868144"/>
              <a:gd name="connsiteY3" fmla="*/ 5153446 h 5153446"/>
              <a:gd name="connsiteX4" fmla="*/ 568503 w 5868144"/>
              <a:gd name="connsiteY4" fmla="*/ 5136060 h 5153446"/>
              <a:gd name="connsiteX5" fmla="*/ 591261 w 5868144"/>
              <a:gd name="connsiteY5" fmla="*/ 5153446 h 5153446"/>
              <a:gd name="connsiteX6" fmla="*/ 3075999 w 5868144"/>
              <a:gd name="connsiteY6" fmla="*/ 5153446 h 5153446"/>
              <a:gd name="connsiteX7" fmla="*/ 2592754 w 5868144"/>
              <a:gd name="connsiteY7" fmla="*/ 3589671 h 5153446"/>
              <a:gd name="connsiteX8" fmla="*/ 5868144 w 5868144"/>
              <a:gd name="connsiteY8" fmla="*/ 1087532 h 5153446"/>
              <a:gd name="connsiteX9" fmla="*/ 1819559 w 5868144"/>
              <a:gd name="connsiteY9" fmla="*/ 1087561 h 5153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868144" h="5153446">
                <a:moveTo>
                  <a:pt x="1483491" y="0"/>
                </a:moveTo>
                <a:lnTo>
                  <a:pt x="0" y="0"/>
                </a:lnTo>
                <a:lnTo>
                  <a:pt x="0" y="5153446"/>
                </a:lnTo>
                <a:lnTo>
                  <a:pt x="545745" y="5153446"/>
                </a:lnTo>
                <a:lnTo>
                  <a:pt x="568503" y="5136060"/>
                </a:lnTo>
                <a:lnTo>
                  <a:pt x="591261" y="5153446"/>
                </a:lnTo>
                <a:lnTo>
                  <a:pt x="3075999" y="5153446"/>
                </a:lnTo>
                <a:lnTo>
                  <a:pt x="2592754" y="3589671"/>
                </a:lnTo>
                <a:lnTo>
                  <a:pt x="5868144" y="1087532"/>
                </a:lnTo>
                <a:lnTo>
                  <a:pt x="1819559" y="108756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GB" sz="24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A48A4B-6E38-4822-9D5B-8F3E6683C9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2667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BA4DAB3-B493-4998-91F8-87C264C83B5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7DDD0C-F7B3-44FD-8FF2-ED85422D685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6A24BF-089A-4C42-86AE-5DA645AE8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To edit footer go to insert&gt;header &amp; footer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13409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C98D7B4-3D8E-E646-AEA9-AC1605786A6F}"/>
              </a:ext>
            </a:extLst>
          </p:cNvPr>
          <p:cNvSpPr>
            <a:spLocks noGrp="1"/>
          </p:cNvSpPr>
          <p:nvPr>
            <p:ph type="title" orient="vert" hasCustomPrompt="1"/>
          </p:nvPr>
        </p:nvSpPr>
        <p:spPr>
          <a:xfrm>
            <a:off x="9273473" y="623087"/>
            <a:ext cx="2557083" cy="5454032"/>
          </a:xfrm>
        </p:spPr>
        <p:txBody>
          <a:bodyPr vert="eaVert"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CEF2D9-A007-004E-B716-651311152D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360000" y="623087"/>
            <a:ext cx="8913473" cy="545403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69A3C1-1685-C24D-A869-B2C70CAA8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0C3AEA-8E67-DA47-BB40-3A1F53F53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1DB91ECB-95EC-5E4C-AFA5-7A4F8C24E43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3699396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5975CCF6-A42E-48EF-9E0F-054032E73219}"/>
              </a:ext>
            </a:extLst>
          </p:cNvPr>
          <p:cNvSpPr/>
          <p:nvPr userDrawn="1"/>
        </p:nvSpPr>
        <p:spPr>
          <a:xfrm flipH="1">
            <a:off x="4367808" y="-13261"/>
            <a:ext cx="7824192" cy="6871261"/>
          </a:xfrm>
          <a:custGeom>
            <a:avLst/>
            <a:gdLst>
              <a:gd name="connsiteX0" fmla="*/ 1483491 w 5868144"/>
              <a:gd name="connsiteY0" fmla="*/ 0 h 5153446"/>
              <a:gd name="connsiteX1" fmla="*/ 0 w 5868144"/>
              <a:gd name="connsiteY1" fmla="*/ 0 h 5153446"/>
              <a:gd name="connsiteX2" fmla="*/ 0 w 5868144"/>
              <a:gd name="connsiteY2" fmla="*/ 5153446 h 5153446"/>
              <a:gd name="connsiteX3" fmla="*/ 545745 w 5868144"/>
              <a:gd name="connsiteY3" fmla="*/ 5153446 h 5153446"/>
              <a:gd name="connsiteX4" fmla="*/ 568503 w 5868144"/>
              <a:gd name="connsiteY4" fmla="*/ 5136060 h 5153446"/>
              <a:gd name="connsiteX5" fmla="*/ 591261 w 5868144"/>
              <a:gd name="connsiteY5" fmla="*/ 5153446 h 5153446"/>
              <a:gd name="connsiteX6" fmla="*/ 3075999 w 5868144"/>
              <a:gd name="connsiteY6" fmla="*/ 5153446 h 5153446"/>
              <a:gd name="connsiteX7" fmla="*/ 2592754 w 5868144"/>
              <a:gd name="connsiteY7" fmla="*/ 3589671 h 5153446"/>
              <a:gd name="connsiteX8" fmla="*/ 5868144 w 5868144"/>
              <a:gd name="connsiteY8" fmla="*/ 1087532 h 5153446"/>
              <a:gd name="connsiteX9" fmla="*/ 1819559 w 5868144"/>
              <a:gd name="connsiteY9" fmla="*/ 1087561 h 5153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868144" h="5153446">
                <a:moveTo>
                  <a:pt x="1483491" y="0"/>
                </a:moveTo>
                <a:lnTo>
                  <a:pt x="0" y="0"/>
                </a:lnTo>
                <a:lnTo>
                  <a:pt x="0" y="5153446"/>
                </a:lnTo>
                <a:lnTo>
                  <a:pt x="545745" y="5153446"/>
                </a:lnTo>
                <a:lnTo>
                  <a:pt x="568503" y="5136060"/>
                </a:lnTo>
                <a:lnTo>
                  <a:pt x="591261" y="5153446"/>
                </a:lnTo>
                <a:lnTo>
                  <a:pt x="3075999" y="5153446"/>
                </a:lnTo>
                <a:lnTo>
                  <a:pt x="2592754" y="3589671"/>
                </a:lnTo>
                <a:lnTo>
                  <a:pt x="5868144" y="1087532"/>
                </a:lnTo>
                <a:lnTo>
                  <a:pt x="1819559" y="108756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GB" sz="24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F6CC2F-8ADE-4ED0-BA06-5147A1F2E3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834" y="580157"/>
            <a:ext cx="11218333" cy="736609"/>
          </a:xfrm>
        </p:spPr>
        <p:txBody>
          <a:bodyPr/>
          <a:lstStyle>
            <a:lvl1pPr>
              <a:defRPr sz="2667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1EE2930-091E-4862-8CF1-7F3FB7CDDA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81967" y="1604433"/>
            <a:ext cx="5323200" cy="4032251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78D0C1D8-6A4B-4DAE-996E-41E2B621901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6835" y="1604433"/>
            <a:ext cx="5323200" cy="4032251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ED88410-D031-47CD-8DA5-41EFDA7146E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A7DDD0C-F7B3-44FD-8FF2-ED85422D685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6A59023-DB21-4DAE-A1ED-7D5F59485FD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GB"/>
              <a:t>To edit footer go to insert&gt;header &amp; footer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44680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333F30-EC7D-4A86-804A-F7567CB62F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835" y="580157"/>
            <a:ext cx="5321133" cy="944817"/>
          </a:xfrm>
        </p:spPr>
        <p:txBody>
          <a:bodyPr>
            <a:normAutofit/>
          </a:bodyPr>
          <a:lstStyle>
            <a:lvl1pPr>
              <a:defRPr sz="2667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061C6E3-BB03-45B3-BA28-C3ADD4154254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real"/>
              <a:ea typeface="+mn-ea"/>
              <a:cs typeface="+mn-cs"/>
            </a:endParaRP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7894DB34-CDDF-4C75-9236-3075A7B7246E}"/>
              </a:ext>
            </a:extLst>
          </p:cNvPr>
          <p:cNvSpPr/>
          <p:nvPr userDrawn="1"/>
        </p:nvSpPr>
        <p:spPr>
          <a:xfrm flipH="1">
            <a:off x="6653752" y="2"/>
            <a:ext cx="5538248" cy="6857999"/>
          </a:xfrm>
          <a:custGeom>
            <a:avLst/>
            <a:gdLst>
              <a:gd name="connsiteX0" fmla="*/ 290616 w 4153686"/>
              <a:gd name="connsiteY0" fmla="*/ 0 h 5143499"/>
              <a:gd name="connsiteX1" fmla="*/ 0 w 4153686"/>
              <a:gd name="connsiteY1" fmla="*/ 0 h 5143499"/>
              <a:gd name="connsiteX2" fmla="*/ 0 w 4153686"/>
              <a:gd name="connsiteY2" fmla="*/ 5134864 h 5143499"/>
              <a:gd name="connsiteX3" fmla="*/ 11304 w 4153686"/>
              <a:gd name="connsiteY3" fmla="*/ 5143499 h 5143499"/>
              <a:gd name="connsiteX4" fmla="*/ 1880046 w 4153686"/>
              <a:gd name="connsiteY4" fmla="*/ 5143499 h 5143499"/>
              <a:gd name="connsiteX5" fmla="*/ 1409248 w 4153686"/>
              <a:gd name="connsiteY5" fmla="*/ 3620001 h 5143499"/>
              <a:gd name="connsiteX6" fmla="*/ 4153686 w 4153686"/>
              <a:gd name="connsiteY6" fmla="*/ 1523467 h 5143499"/>
              <a:gd name="connsiteX7" fmla="*/ 761390 w 4153686"/>
              <a:gd name="connsiteY7" fmla="*/ 1523491 h 5143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53686" h="5143499">
                <a:moveTo>
                  <a:pt x="290616" y="0"/>
                </a:moveTo>
                <a:lnTo>
                  <a:pt x="0" y="0"/>
                </a:lnTo>
                <a:lnTo>
                  <a:pt x="0" y="5134864"/>
                </a:lnTo>
                <a:lnTo>
                  <a:pt x="11304" y="5143499"/>
                </a:lnTo>
                <a:lnTo>
                  <a:pt x="1880046" y="5143499"/>
                </a:lnTo>
                <a:lnTo>
                  <a:pt x="1409248" y="3620001"/>
                </a:lnTo>
                <a:lnTo>
                  <a:pt x="4153686" y="1523467"/>
                </a:lnTo>
                <a:lnTo>
                  <a:pt x="761390" y="1523491"/>
                </a:lnTo>
                <a:close/>
              </a:path>
            </a:pathLst>
          </a:custGeom>
          <a:solidFill>
            <a:schemeClr val="tx2">
              <a:lumMod val="75000"/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24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DB7291-E93A-47BD-A511-1AC68590DB8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653753" y="1508786"/>
            <a:ext cx="608223" cy="4270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7C388D8-6741-4D49-8A0E-7BA7345A2FA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121984" y="4773149"/>
            <a:ext cx="612816" cy="430275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7D43D85-E2A9-454D-A1BA-E7874BF4B07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400800" y="2084919"/>
            <a:ext cx="5486400" cy="2588683"/>
          </a:xfrm>
        </p:spPr>
        <p:txBody>
          <a:bodyPr>
            <a:normAutofit/>
          </a:bodyPr>
          <a:lstStyle>
            <a:lvl1pPr algn="ctr">
              <a:defRPr sz="2667" b="1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6050808-E3C5-4EDD-B122-62362ADD2CE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6835" y="1605279"/>
            <a:ext cx="5321133" cy="4031404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2AF3C6-8A04-43A1-91D5-6D76858ED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A7DDD0C-F7B3-44FD-8FF2-ED85422D685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A4F747C-0622-4439-AE0D-65BEC95553E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footer go to insert&gt;header &amp; footer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92960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68FA70DF-5AEB-41FD-91F5-E904200433C1}"/>
              </a:ext>
            </a:extLst>
          </p:cNvPr>
          <p:cNvSpPr/>
          <p:nvPr userDrawn="1"/>
        </p:nvSpPr>
        <p:spPr>
          <a:xfrm>
            <a:off x="6439520" y="0"/>
            <a:ext cx="5752480" cy="6858000"/>
          </a:xfrm>
          <a:custGeom>
            <a:avLst/>
            <a:gdLst>
              <a:gd name="connsiteX0" fmla="*/ 4314360 w 4314360"/>
              <a:gd name="connsiteY0" fmla="*/ 0 h 5143500"/>
              <a:gd name="connsiteX1" fmla="*/ 3907680 w 4314360"/>
              <a:gd name="connsiteY1" fmla="*/ 0 h 5143500"/>
              <a:gd name="connsiteX2" fmla="*/ 3392296 w 4314360"/>
              <a:gd name="connsiteY2" fmla="*/ 1667854 h 5143500"/>
              <a:gd name="connsiteX3" fmla="*/ 0 w 4314360"/>
              <a:gd name="connsiteY3" fmla="*/ 1667830 h 5143500"/>
              <a:gd name="connsiteX4" fmla="*/ 2744438 w 4314360"/>
              <a:gd name="connsiteY4" fmla="*/ 3764364 h 5143500"/>
              <a:gd name="connsiteX5" fmla="*/ 2318252 w 4314360"/>
              <a:gd name="connsiteY5" fmla="*/ 5143500 h 5143500"/>
              <a:gd name="connsiteX6" fmla="*/ 4314360 w 4314360"/>
              <a:gd name="connsiteY6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14360" h="5143500">
                <a:moveTo>
                  <a:pt x="4314360" y="0"/>
                </a:moveTo>
                <a:lnTo>
                  <a:pt x="3907680" y="0"/>
                </a:lnTo>
                <a:lnTo>
                  <a:pt x="3392296" y="1667854"/>
                </a:lnTo>
                <a:lnTo>
                  <a:pt x="0" y="1667830"/>
                </a:lnTo>
                <a:lnTo>
                  <a:pt x="2744438" y="3764364"/>
                </a:lnTo>
                <a:lnTo>
                  <a:pt x="2318252" y="5143500"/>
                </a:lnTo>
                <a:lnTo>
                  <a:pt x="4314360" y="51435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2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541EC0-8590-426C-B9ED-DD806B9E067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096000" y="1524000"/>
            <a:ext cx="5609167" cy="460798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D74DA8A-1586-4CBD-A8C0-283C10221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835" y="580157"/>
            <a:ext cx="5321133" cy="944817"/>
          </a:xfrm>
        </p:spPr>
        <p:txBody>
          <a:bodyPr>
            <a:normAutofit/>
          </a:bodyPr>
          <a:lstStyle>
            <a:lvl1pPr>
              <a:defRPr sz="2667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597AD07-55F3-4C61-B0F1-14EDDE7952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1" y="5645381"/>
            <a:ext cx="1524695" cy="1234016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310484-E012-45C2-9548-2764C062D59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A7DDD0C-F7B3-44FD-8FF2-ED85422D685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4B01FCF-FEB0-48A2-B1C4-C0FD31E2E4C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/>
              <a:t>To edit footer go to insert&gt;header &amp; footer</a:t>
            </a:r>
            <a:endParaRPr lang="en-GB" dirty="0"/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49B46601-6F4F-461B-99F8-9195194AADE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6835" y="1605279"/>
            <a:ext cx="5321133" cy="4031404"/>
          </a:xfrm>
        </p:spPr>
        <p:txBody>
          <a:bodyPr/>
          <a:lstStyle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5342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and image (pi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68FA70DF-5AEB-41FD-91F5-E904200433C1}"/>
              </a:ext>
            </a:extLst>
          </p:cNvPr>
          <p:cNvSpPr/>
          <p:nvPr userDrawn="1"/>
        </p:nvSpPr>
        <p:spPr>
          <a:xfrm flipH="1">
            <a:off x="0" y="0"/>
            <a:ext cx="5752480" cy="6858000"/>
          </a:xfrm>
          <a:custGeom>
            <a:avLst/>
            <a:gdLst>
              <a:gd name="connsiteX0" fmla="*/ 4314360 w 4314360"/>
              <a:gd name="connsiteY0" fmla="*/ 0 h 5143500"/>
              <a:gd name="connsiteX1" fmla="*/ 3907680 w 4314360"/>
              <a:gd name="connsiteY1" fmla="*/ 0 h 5143500"/>
              <a:gd name="connsiteX2" fmla="*/ 3392296 w 4314360"/>
              <a:gd name="connsiteY2" fmla="*/ 1667854 h 5143500"/>
              <a:gd name="connsiteX3" fmla="*/ 0 w 4314360"/>
              <a:gd name="connsiteY3" fmla="*/ 1667830 h 5143500"/>
              <a:gd name="connsiteX4" fmla="*/ 2744438 w 4314360"/>
              <a:gd name="connsiteY4" fmla="*/ 3764364 h 5143500"/>
              <a:gd name="connsiteX5" fmla="*/ 2318252 w 4314360"/>
              <a:gd name="connsiteY5" fmla="*/ 5143500 h 5143500"/>
              <a:gd name="connsiteX6" fmla="*/ 4314360 w 4314360"/>
              <a:gd name="connsiteY6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14360" h="5143500">
                <a:moveTo>
                  <a:pt x="4314360" y="0"/>
                </a:moveTo>
                <a:lnTo>
                  <a:pt x="3907680" y="0"/>
                </a:lnTo>
                <a:lnTo>
                  <a:pt x="3392296" y="1667854"/>
                </a:lnTo>
                <a:lnTo>
                  <a:pt x="0" y="1667830"/>
                </a:lnTo>
                <a:lnTo>
                  <a:pt x="2744438" y="3764364"/>
                </a:lnTo>
                <a:lnTo>
                  <a:pt x="2318252" y="5143500"/>
                </a:lnTo>
                <a:lnTo>
                  <a:pt x="4314360" y="51435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24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D74DA8A-1586-4CBD-A8C0-283C10221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835" y="580157"/>
            <a:ext cx="5321133" cy="944817"/>
          </a:xfrm>
        </p:spPr>
        <p:txBody>
          <a:bodyPr>
            <a:normAutofit/>
          </a:bodyPr>
          <a:lstStyle>
            <a:lvl1pPr>
              <a:defRPr sz="2667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597AD07-55F3-4C61-B0F1-14EDDE7952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1" y="5645381"/>
            <a:ext cx="1524695" cy="1234016"/>
          </a:xfrm>
          <a:prstGeom prst="rect">
            <a:avLst/>
          </a:prstGeom>
        </p:spPr>
      </p:pic>
      <p:sp>
        <p:nvSpPr>
          <p:cNvPr id="9" name="Picture Placeholder 12">
            <a:extLst>
              <a:ext uri="{FF2B5EF4-FFF2-40B4-BE49-F238E27FC236}">
                <a16:creationId xmlns:a16="http://schemas.microsoft.com/office/drawing/2014/main" id="{73842F04-49F1-4824-BF21-112FD365F21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0"/>
            <a:ext cx="6096000" cy="6858000"/>
          </a:xfrm>
          <a:solidFill>
            <a:schemeClr val="bg1">
              <a:lumMod val="50000"/>
              <a:alpha val="46000"/>
            </a:schemeClr>
          </a:solidFill>
        </p:spPr>
        <p:txBody>
          <a:bodyPr tIns="540000"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41F1A25-D163-4557-81EF-3BFD0338EB1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/>
              <a:t>To edit footer go to insert&gt;header &amp; footer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FF14670-9F03-43EE-A9AA-E1F5C7BA540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BA7DDD0C-F7B3-44FD-8FF2-ED85422D685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EC5FED7F-FB03-4649-A585-F7FF428BFCE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86835" y="1605279"/>
            <a:ext cx="5321133" cy="4031404"/>
          </a:xfrm>
        </p:spPr>
        <p:txBody>
          <a:bodyPr/>
          <a:lstStyle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4626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4">
            <a:extLst>
              <a:ext uri="{FF2B5EF4-FFF2-40B4-BE49-F238E27FC236}">
                <a16:creationId xmlns:a16="http://schemas.microsoft.com/office/drawing/2014/main" id="{AA43C34C-0538-4BD7-8286-749968750773}"/>
              </a:ext>
            </a:extLst>
          </p:cNvPr>
          <p:cNvSpPr/>
          <p:nvPr userDrawn="1"/>
        </p:nvSpPr>
        <p:spPr>
          <a:xfrm flipH="1">
            <a:off x="4367808" y="-13261"/>
            <a:ext cx="7824192" cy="6871261"/>
          </a:xfrm>
          <a:custGeom>
            <a:avLst/>
            <a:gdLst>
              <a:gd name="connsiteX0" fmla="*/ 1483491 w 5868144"/>
              <a:gd name="connsiteY0" fmla="*/ 0 h 5153446"/>
              <a:gd name="connsiteX1" fmla="*/ 0 w 5868144"/>
              <a:gd name="connsiteY1" fmla="*/ 0 h 5153446"/>
              <a:gd name="connsiteX2" fmla="*/ 0 w 5868144"/>
              <a:gd name="connsiteY2" fmla="*/ 5153446 h 5153446"/>
              <a:gd name="connsiteX3" fmla="*/ 545745 w 5868144"/>
              <a:gd name="connsiteY3" fmla="*/ 5153446 h 5153446"/>
              <a:gd name="connsiteX4" fmla="*/ 568503 w 5868144"/>
              <a:gd name="connsiteY4" fmla="*/ 5136060 h 5153446"/>
              <a:gd name="connsiteX5" fmla="*/ 591261 w 5868144"/>
              <a:gd name="connsiteY5" fmla="*/ 5153446 h 5153446"/>
              <a:gd name="connsiteX6" fmla="*/ 3075999 w 5868144"/>
              <a:gd name="connsiteY6" fmla="*/ 5153446 h 5153446"/>
              <a:gd name="connsiteX7" fmla="*/ 2592754 w 5868144"/>
              <a:gd name="connsiteY7" fmla="*/ 3589671 h 5153446"/>
              <a:gd name="connsiteX8" fmla="*/ 5868144 w 5868144"/>
              <a:gd name="connsiteY8" fmla="*/ 1087532 h 5153446"/>
              <a:gd name="connsiteX9" fmla="*/ 1819559 w 5868144"/>
              <a:gd name="connsiteY9" fmla="*/ 1087561 h 5153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868144" h="5153446">
                <a:moveTo>
                  <a:pt x="1483491" y="0"/>
                </a:moveTo>
                <a:lnTo>
                  <a:pt x="0" y="0"/>
                </a:lnTo>
                <a:lnTo>
                  <a:pt x="0" y="5153446"/>
                </a:lnTo>
                <a:lnTo>
                  <a:pt x="545745" y="5153446"/>
                </a:lnTo>
                <a:lnTo>
                  <a:pt x="568503" y="5136060"/>
                </a:lnTo>
                <a:lnTo>
                  <a:pt x="591261" y="5153446"/>
                </a:lnTo>
                <a:lnTo>
                  <a:pt x="3075999" y="5153446"/>
                </a:lnTo>
                <a:lnTo>
                  <a:pt x="2592754" y="3589671"/>
                </a:lnTo>
                <a:lnTo>
                  <a:pt x="5868144" y="1087532"/>
                </a:lnTo>
                <a:lnTo>
                  <a:pt x="1819559" y="108756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GB" sz="2400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6B1621A-DC59-4846-B7C4-859DAAD35E87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004AD8-DC54-4049-BC27-13E296FD2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667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01C0DD-9A11-41D5-8F04-2F94AAD17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DDD0C-F7B3-44FD-8FF2-ED85422D685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F637E97-2FA9-4058-955E-4413AB3B4B7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/>
              <a:t>To edit footer go to insert&gt;header &amp; footer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82981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B3D69013-9985-4E92-B522-07F505323BAC}"/>
              </a:ext>
            </a:extLst>
          </p:cNvPr>
          <p:cNvSpPr/>
          <p:nvPr userDrawn="1"/>
        </p:nvSpPr>
        <p:spPr>
          <a:xfrm flipH="1">
            <a:off x="4367808" y="-13261"/>
            <a:ext cx="7824192" cy="6871261"/>
          </a:xfrm>
          <a:custGeom>
            <a:avLst/>
            <a:gdLst>
              <a:gd name="connsiteX0" fmla="*/ 1483491 w 5868144"/>
              <a:gd name="connsiteY0" fmla="*/ 0 h 5153446"/>
              <a:gd name="connsiteX1" fmla="*/ 0 w 5868144"/>
              <a:gd name="connsiteY1" fmla="*/ 0 h 5153446"/>
              <a:gd name="connsiteX2" fmla="*/ 0 w 5868144"/>
              <a:gd name="connsiteY2" fmla="*/ 5153446 h 5153446"/>
              <a:gd name="connsiteX3" fmla="*/ 545745 w 5868144"/>
              <a:gd name="connsiteY3" fmla="*/ 5153446 h 5153446"/>
              <a:gd name="connsiteX4" fmla="*/ 568503 w 5868144"/>
              <a:gd name="connsiteY4" fmla="*/ 5136060 h 5153446"/>
              <a:gd name="connsiteX5" fmla="*/ 591261 w 5868144"/>
              <a:gd name="connsiteY5" fmla="*/ 5153446 h 5153446"/>
              <a:gd name="connsiteX6" fmla="*/ 3075999 w 5868144"/>
              <a:gd name="connsiteY6" fmla="*/ 5153446 h 5153446"/>
              <a:gd name="connsiteX7" fmla="*/ 2592754 w 5868144"/>
              <a:gd name="connsiteY7" fmla="*/ 3589671 h 5153446"/>
              <a:gd name="connsiteX8" fmla="*/ 5868144 w 5868144"/>
              <a:gd name="connsiteY8" fmla="*/ 1087532 h 5153446"/>
              <a:gd name="connsiteX9" fmla="*/ 1819559 w 5868144"/>
              <a:gd name="connsiteY9" fmla="*/ 1087561 h 5153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868144" h="5153446">
                <a:moveTo>
                  <a:pt x="1483491" y="0"/>
                </a:moveTo>
                <a:lnTo>
                  <a:pt x="0" y="0"/>
                </a:lnTo>
                <a:lnTo>
                  <a:pt x="0" y="5153446"/>
                </a:lnTo>
                <a:lnTo>
                  <a:pt x="545745" y="5153446"/>
                </a:lnTo>
                <a:lnTo>
                  <a:pt x="568503" y="5136060"/>
                </a:lnTo>
                <a:lnTo>
                  <a:pt x="591261" y="5153446"/>
                </a:lnTo>
                <a:lnTo>
                  <a:pt x="3075999" y="5153446"/>
                </a:lnTo>
                <a:lnTo>
                  <a:pt x="2592754" y="3589671"/>
                </a:lnTo>
                <a:lnTo>
                  <a:pt x="5868144" y="1087532"/>
                </a:lnTo>
                <a:lnTo>
                  <a:pt x="1819559" y="108756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GB" sz="24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7D3E975-B82B-490E-B44A-4E56AB0AF80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7DDD0C-F7B3-44FD-8FF2-ED85422D685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048FDE5-F248-44F3-AF11-59F662B2D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To edit footer go to insert&gt;header &amp; footer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84754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3FA57A72-39E4-4062-A3BB-65944D75D03F}"/>
              </a:ext>
            </a:extLst>
          </p:cNvPr>
          <p:cNvSpPr/>
          <p:nvPr userDrawn="1"/>
        </p:nvSpPr>
        <p:spPr>
          <a:xfrm flipH="1">
            <a:off x="1" y="0"/>
            <a:ext cx="5753500" cy="6858000"/>
          </a:xfrm>
          <a:custGeom>
            <a:avLst/>
            <a:gdLst>
              <a:gd name="connsiteX0" fmla="*/ 4315125 w 4315125"/>
              <a:gd name="connsiteY0" fmla="*/ 0 h 5143500"/>
              <a:gd name="connsiteX1" fmla="*/ 3907680 w 4315125"/>
              <a:gd name="connsiteY1" fmla="*/ 0 h 5143500"/>
              <a:gd name="connsiteX2" fmla="*/ 3392296 w 4315125"/>
              <a:gd name="connsiteY2" fmla="*/ 1667854 h 5143500"/>
              <a:gd name="connsiteX3" fmla="*/ 0 w 4315125"/>
              <a:gd name="connsiteY3" fmla="*/ 1667830 h 5143500"/>
              <a:gd name="connsiteX4" fmla="*/ 2744438 w 4315125"/>
              <a:gd name="connsiteY4" fmla="*/ 3764364 h 5143500"/>
              <a:gd name="connsiteX5" fmla="*/ 2318252 w 4315125"/>
              <a:gd name="connsiteY5" fmla="*/ 5143500 h 5143500"/>
              <a:gd name="connsiteX6" fmla="*/ 4315125 w 4315125"/>
              <a:gd name="connsiteY6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15125" h="5143500">
                <a:moveTo>
                  <a:pt x="4315125" y="0"/>
                </a:moveTo>
                <a:lnTo>
                  <a:pt x="3907680" y="0"/>
                </a:lnTo>
                <a:lnTo>
                  <a:pt x="3392296" y="1667854"/>
                </a:lnTo>
                <a:lnTo>
                  <a:pt x="0" y="1667830"/>
                </a:lnTo>
                <a:lnTo>
                  <a:pt x="2744438" y="3764364"/>
                </a:lnTo>
                <a:lnTo>
                  <a:pt x="2318252" y="5143500"/>
                </a:lnTo>
                <a:lnTo>
                  <a:pt x="4315125" y="5143500"/>
                </a:lnTo>
                <a:close/>
              </a:path>
            </a:pathLst>
          </a:custGeom>
          <a:solidFill>
            <a:schemeClr val="tx2">
              <a:lumMod val="75000"/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24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FEC5BF-F1AF-4C79-BA5E-14AFBEDCDD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835" y="580157"/>
            <a:ext cx="5321133" cy="736609"/>
          </a:xfrm>
        </p:spPr>
        <p:txBody>
          <a:bodyPr/>
          <a:lstStyle>
            <a:lvl1pPr>
              <a:defRPr sz="2667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19FEB5-CAC4-46CB-8343-8ED780923E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1" y="5645381"/>
            <a:ext cx="1524695" cy="1234016"/>
          </a:xfrm>
          <a:prstGeom prst="rect">
            <a:avLst/>
          </a:prstGeom>
        </p:spPr>
      </p:pic>
      <p:sp>
        <p:nvSpPr>
          <p:cNvPr id="5" name="Picture Placeholder 12">
            <a:extLst>
              <a:ext uri="{FF2B5EF4-FFF2-40B4-BE49-F238E27FC236}">
                <a16:creationId xmlns:a16="http://schemas.microsoft.com/office/drawing/2014/main" id="{9AE3B326-012B-490C-9AF2-1CE43DE77F6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0"/>
            <a:ext cx="6096000" cy="6858000"/>
          </a:xfrm>
          <a:solidFill>
            <a:schemeClr val="bg1">
              <a:lumMod val="85000"/>
            </a:schemeClr>
          </a:solidFill>
        </p:spPr>
        <p:txBody>
          <a:bodyPr tIns="540000"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30E2B8E-A6C6-434E-BC49-84B1E380E620}"/>
              </a:ext>
            </a:extLst>
          </p:cNvPr>
          <p:cNvSpPr txBox="1"/>
          <p:nvPr userDrawn="1"/>
        </p:nvSpPr>
        <p:spPr>
          <a:xfrm>
            <a:off x="352663" y="1391073"/>
            <a:ext cx="5455307" cy="41277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67" b="1" i="0" u="none" strike="noStrike" kern="1200" cap="none" spc="0" normalizeH="0" baseline="0" noProof="0" dirty="0">
                <a:ln>
                  <a:noFill/>
                </a:ln>
                <a:solidFill>
                  <a:srgbClr val="66BED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Website</a:t>
            </a:r>
          </a:p>
          <a:p>
            <a:pPr marL="0" marR="0" lvl="0" indent="0" algn="l" defTabSz="121917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67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www.etf.europa.eu</a:t>
            </a:r>
          </a:p>
          <a:p>
            <a:pPr marL="0" marR="0" lvl="0" indent="0" algn="l" defTabSz="121917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67" b="1" i="0" u="none" strike="noStrike" kern="1200" cap="none" spc="0" normalizeH="0" baseline="0" noProof="0" dirty="0">
                <a:ln>
                  <a:noFill/>
                </a:ln>
                <a:solidFill>
                  <a:srgbClr val="66BED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Twitter</a:t>
            </a:r>
          </a:p>
          <a:p>
            <a:pPr marL="0" marR="0" lvl="0" indent="0" algn="l" defTabSz="121917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67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@</a:t>
            </a:r>
            <a:r>
              <a:rPr kumimoji="0" lang="en-GB" sz="1467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etfeuropa</a:t>
            </a:r>
            <a:endParaRPr kumimoji="0" lang="en-GB" sz="1467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121917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67" b="1" i="0" u="none" strike="noStrike" kern="1200" cap="none" spc="0" normalizeH="0" baseline="0" noProof="0" dirty="0">
                <a:ln>
                  <a:noFill/>
                </a:ln>
                <a:solidFill>
                  <a:srgbClr val="66BED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Facebook</a:t>
            </a:r>
          </a:p>
          <a:p>
            <a:pPr marL="0" marR="0" lvl="0" indent="0" algn="l" defTabSz="121917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67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facebook.com/</a:t>
            </a:r>
            <a:r>
              <a:rPr kumimoji="0" lang="en-GB" sz="1467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etfeuropa</a:t>
            </a:r>
            <a:endParaRPr kumimoji="0" lang="en-GB" sz="1467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121917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67" b="1" i="0" u="none" strike="noStrike" kern="1200" cap="none" spc="0" normalizeH="0" baseline="0" noProof="0" dirty="0">
                <a:ln>
                  <a:noFill/>
                </a:ln>
                <a:solidFill>
                  <a:srgbClr val="66BED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YouTube</a:t>
            </a:r>
          </a:p>
          <a:p>
            <a:pPr marL="0" marR="0" lvl="0" indent="0" algn="l" defTabSz="121917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67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www.youtube.com/user/etfeuropa</a:t>
            </a:r>
          </a:p>
          <a:p>
            <a:pPr marL="0" marR="0" lvl="0" indent="0" algn="l" defTabSz="121917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67" b="1" i="0" u="none" strike="noStrike" kern="1200" cap="none" spc="0" normalizeH="0" baseline="0" noProof="0" dirty="0">
                <a:ln>
                  <a:noFill/>
                </a:ln>
                <a:solidFill>
                  <a:srgbClr val="66BED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Instagram</a:t>
            </a:r>
          </a:p>
          <a:p>
            <a:pPr marL="0" marR="0" lvl="0" indent="0" algn="l" defTabSz="121917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67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instagram.com/</a:t>
            </a:r>
            <a:r>
              <a:rPr kumimoji="0" lang="en-GB" sz="1467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etfeuropa</a:t>
            </a:r>
            <a:r>
              <a:rPr kumimoji="0" lang="en-GB" sz="14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/</a:t>
            </a:r>
          </a:p>
          <a:p>
            <a:pPr marL="0" marR="0" lvl="0" indent="0" algn="l" defTabSz="121917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67" b="1" i="0" u="none" strike="noStrike" kern="1200" cap="none" spc="0" normalizeH="0" baseline="0" noProof="0" dirty="0">
                <a:ln>
                  <a:noFill/>
                </a:ln>
                <a:solidFill>
                  <a:srgbClr val="66BED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LinkedIn</a:t>
            </a:r>
          </a:p>
          <a:p>
            <a:pPr marL="0" marR="0" lvl="0" indent="0" algn="l" defTabSz="121917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67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linkedin.com/company/</a:t>
            </a:r>
            <a:r>
              <a:rPr kumimoji="0" lang="en-GB" sz="1467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european</a:t>
            </a:r>
            <a:r>
              <a:rPr kumimoji="0" lang="en-GB" sz="14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-training-foundation</a:t>
            </a:r>
          </a:p>
          <a:p>
            <a:pPr marL="0" marR="0" lvl="0" indent="0" algn="l" defTabSz="121917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67" b="1" i="0" u="none" strike="noStrike" kern="1200" cap="none" spc="0" normalizeH="0" baseline="0" noProof="0" dirty="0">
                <a:ln>
                  <a:noFill/>
                </a:ln>
                <a:solidFill>
                  <a:srgbClr val="66BED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E-mail</a:t>
            </a:r>
          </a:p>
          <a:p>
            <a:pPr marL="0" marR="0" lvl="0" indent="0" algn="l" defTabSz="121917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67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info@etf.europa.eu</a:t>
            </a:r>
          </a:p>
          <a:p>
            <a:pPr marL="0" marR="0" lvl="0" indent="0" algn="l" defTabSz="121917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67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9972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C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pContents">
            <a:extLst>
              <a:ext uri="{FF2B5EF4-FFF2-40B4-BE49-F238E27FC236}">
                <a16:creationId xmlns:a16="http://schemas.microsoft.com/office/drawing/2014/main" id="{27FE8959-57A9-4075-8922-53F2524F22A9}"/>
              </a:ext>
            </a:extLst>
          </p:cNvPr>
          <p:cNvSpPr/>
          <p:nvPr userDrawn="1"/>
        </p:nvSpPr>
        <p:spPr>
          <a:xfrm flipH="1">
            <a:off x="4367808" y="-13261"/>
            <a:ext cx="7824192" cy="6871261"/>
          </a:xfrm>
          <a:custGeom>
            <a:avLst/>
            <a:gdLst>
              <a:gd name="connsiteX0" fmla="*/ 1483491 w 5868144"/>
              <a:gd name="connsiteY0" fmla="*/ 0 h 5153446"/>
              <a:gd name="connsiteX1" fmla="*/ 0 w 5868144"/>
              <a:gd name="connsiteY1" fmla="*/ 0 h 5153446"/>
              <a:gd name="connsiteX2" fmla="*/ 0 w 5868144"/>
              <a:gd name="connsiteY2" fmla="*/ 5153446 h 5153446"/>
              <a:gd name="connsiteX3" fmla="*/ 545745 w 5868144"/>
              <a:gd name="connsiteY3" fmla="*/ 5153446 h 5153446"/>
              <a:gd name="connsiteX4" fmla="*/ 568503 w 5868144"/>
              <a:gd name="connsiteY4" fmla="*/ 5136060 h 5153446"/>
              <a:gd name="connsiteX5" fmla="*/ 591261 w 5868144"/>
              <a:gd name="connsiteY5" fmla="*/ 5153446 h 5153446"/>
              <a:gd name="connsiteX6" fmla="*/ 3075999 w 5868144"/>
              <a:gd name="connsiteY6" fmla="*/ 5153446 h 5153446"/>
              <a:gd name="connsiteX7" fmla="*/ 2592754 w 5868144"/>
              <a:gd name="connsiteY7" fmla="*/ 3589671 h 5153446"/>
              <a:gd name="connsiteX8" fmla="*/ 5868144 w 5868144"/>
              <a:gd name="connsiteY8" fmla="*/ 1087532 h 5153446"/>
              <a:gd name="connsiteX9" fmla="*/ 1819559 w 5868144"/>
              <a:gd name="connsiteY9" fmla="*/ 1087561 h 5153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868144" h="5153446">
                <a:moveTo>
                  <a:pt x="1483491" y="0"/>
                </a:moveTo>
                <a:lnTo>
                  <a:pt x="0" y="0"/>
                </a:lnTo>
                <a:lnTo>
                  <a:pt x="0" y="5153446"/>
                </a:lnTo>
                <a:lnTo>
                  <a:pt x="545745" y="5153446"/>
                </a:lnTo>
                <a:lnTo>
                  <a:pt x="568503" y="5136060"/>
                </a:lnTo>
                <a:lnTo>
                  <a:pt x="591261" y="5153446"/>
                </a:lnTo>
                <a:lnTo>
                  <a:pt x="3075999" y="5153446"/>
                </a:lnTo>
                <a:lnTo>
                  <a:pt x="2592754" y="3589671"/>
                </a:lnTo>
                <a:lnTo>
                  <a:pt x="5868144" y="1087532"/>
                </a:lnTo>
                <a:lnTo>
                  <a:pt x="1819559" y="108756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GB" sz="2400" dirty="0"/>
          </a:p>
        </p:txBody>
      </p:sp>
      <p:sp>
        <p:nvSpPr>
          <p:cNvPr id="2" name="txtTitle">
            <a:extLst>
              <a:ext uri="{FF2B5EF4-FFF2-40B4-BE49-F238E27FC236}">
                <a16:creationId xmlns:a16="http://schemas.microsoft.com/office/drawing/2014/main" id="{24427197-1212-4A20-9579-309E1581DA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plcSlideNumber">
            <a:extLst>
              <a:ext uri="{FF2B5EF4-FFF2-40B4-BE49-F238E27FC236}">
                <a16:creationId xmlns:a16="http://schemas.microsoft.com/office/drawing/2014/main" id="{7E5FEA4A-F98E-4F56-9C50-EBADDE3090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7DDD0C-F7B3-44FD-8FF2-ED85422D685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plcFooter">
            <a:extLst>
              <a:ext uri="{FF2B5EF4-FFF2-40B4-BE49-F238E27FC236}">
                <a16:creationId xmlns:a16="http://schemas.microsoft.com/office/drawing/2014/main" id="{86A737DF-B20B-4509-85D7-56576BACB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To edit footer go to insert&gt;header &amp; footer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14066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OC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xtInfo"/>
          <p:cNvSpPr txBox="1"/>
          <p:nvPr userDrawn="1"/>
        </p:nvSpPr>
        <p:spPr>
          <a:xfrm>
            <a:off x="335360" y="260648"/>
            <a:ext cx="11251008" cy="1097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133" dirty="0"/>
              <a:t>TOC Design Slide – do </a:t>
            </a:r>
            <a:r>
              <a:rPr lang="en-GB" sz="2133" dirty="0">
                <a:solidFill>
                  <a:srgbClr val="FF0000"/>
                </a:solidFill>
              </a:rPr>
              <a:t>NOT</a:t>
            </a:r>
            <a:r>
              <a:rPr lang="en-GB" sz="2133" dirty="0"/>
              <a:t> use this layout.</a:t>
            </a:r>
          </a:p>
          <a:p>
            <a:r>
              <a:rPr lang="en-GB" sz="1467" dirty="0"/>
              <a:t>The</a:t>
            </a:r>
            <a:r>
              <a:rPr lang="en-GB" sz="1467" baseline="0" dirty="0"/>
              <a:t> TOC “Object(s)” shown below will be repeated on as many TOC Slides as needed</a:t>
            </a:r>
          </a:p>
          <a:p>
            <a:r>
              <a:rPr lang="en-GB" sz="1467" dirty="0"/>
              <a:t>The initial position of any</a:t>
            </a:r>
            <a:r>
              <a:rPr lang="en-GB" sz="1467" baseline="0" dirty="0"/>
              <a:t> “</a:t>
            </a:r>
            <a:r>
              <a:rPr lang="en-GB" sz="1467" baseline="0" dirty="0" err="1"/>
              <a:t>xxx</a:t>
            </a:r>
            <a:r>
              <a:rPr lang="en-GB" sz="1467" dirty="0" err="1"/>
              <a:t>TOC</a:t>
            </a:r>
            <a:r>
              <a:rPr lang="en-GB" sz="1467" dirty="0"/>
              <a:t>” named Object(s) will be repeated on the actual slide</a:t>
            </a:r>
          </a:p>
          <a:p>
            <a:r>
              <a:rPr lang="en-GB" sz="1467" dirty="0"/>
              <a:t>The “tags” govern how</a:t>
            </a:r>
            <a:r>
              <a:rPr lang="en-GB" sz="1467" baseline="0" dirty="0"/>
              <a:t> the TOC slide is built. The “table” design has two rows to set the borders for “top”, “between” and “bottom”</a:t>
            </a:r>
          </a:p>
        </p:txBody>
      </p:sp>
      <p:sp>
        <p:nvSpPr>
          <p:cNvPr id="6" name="txtTags"/>
          <p:cNvSpPr txBox="1"/>
          <p:nvPr userDrawn="1"/>
        </p:nvSpPr>
        <p:spPr>
          <a:xfrm>
            <a:off x="372943" y="4101075"/>
            <a:ext cx="409087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&lt;tags&gt;</a:t>
            </a:r>
          </a:p>
          <a:p>
            <a:r>
              <a:rPr lang="en-GB" sz="1400" dirty="0"/>
              <a:t>Title=Contents</a:t>
            </a:r>
          </a:p>
          <a:p>
            <a:r>
              <a:rPr lang="en-GB" sz="1400" dirty="0"/>
              <a:t>Layout=TOC Slide</a:t>
            </a:r>
          </a:p>
          <a:p>
            <a:r>
              <a:rPr lang="en-GB" sz="1400" dirty="0" err="1"/>
              <a:t>SlideNumber</a:t>
            </a:r>
            <a:r>
              <a:rPr lang="en-GB" sz="1400" dirty="0"/>
              <a:t>=2</a:t>
            </a:r>
          </a:p>
          <a:p>
            <a:r>
              <a:rPr lang="en-GB" sz="1400" dirty="0"/>
              <a:t>Type=Table</a:t>
            </a:r>
          </a:p>
          <a:p>
            <a:r>
              <a:rPr lang="en-GB" sz="1400" dirty="0"/>
              <a:t>Table=</a:t>
            </a:r>
            <a:r>
              <a:rPr lang="en-GB" sz="1400" dirty="0" err="1"/>
              <a:t>tblTOC</a:t>
            </a:r>
            <a:endParaRPr lang="en-GB" sz="1400" dirty="0"/>
          </a:p>
          <a:p>
            <a:r>
              <a:rPr lang="en-GB" sz="1400" dirty="0"/>
              <a:t>Limit=6</a:t>
            </a:r>
          </a:p>
          <a:p>
            <a:r>
              <a:rPr lang="en-GB" sz="1400" dirty="0"/>
              <a:t>Entry1=&lt;title&gt; | </a:t>
            </a:r>
            <a:r>
              <a:rPr lang="en-GB" sz="1400" dirty="0" err="1"/>
              <a:t>plcSectionTitle</a:t>
            </a:r>
            <a:endParaRPr lang="en-GB" sz="1400" dirty="0"/>
          </a:p>
          <a:p>
            <a:r>
              <a:rPr lang="en-GB" sz="1400" dirty="0"/>
              <a:t>Entry2=&lt;no&gt; | {</a:t>
            </a:r>
            <a:r>
              <a:rPr lang="en-GB" sz="1400" dirty="0" err="1"/>
              <a:t>slidenumber</a:t>
            </a:r>
            <a:r>
              <a:rPr lang="en-GB" sz="1400" dirty="0"/>
              <a:t>}</a:t>
            </a:r>
          </a:p>
          <a:p>
            <a:r>
              <a:rPr lang="en-GB" sz="1400" dirty="0"/>
              <a:t>&lt;/tags&gt;</a:t>
            </a:r>
          </a:p>
        </p:txBody>
      </p:sp>
      <p:graphicFrame>
        <p:nvGraphicFramePr>
          <p:cNvPr id="7" name="tblTOC">
            <a:extLst>
              <a:ext uri="{FF2B5EF4-FFF2-40B4-BE49-F238E27FC236}">
                <a16:creationId xmlns:a16="http://schemas.microsoft.com/office/drawing/2014/main" id="{3E73165C-8440-40F3-B530-F882EC857511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880212083"/>
              </p:ext>
            </p:extLst>
          </p:nvPr>
        </p:nvGraphicFramePr>
        <p:xfrm>
          <a:off x="486833" y="1604433"/>
          <a:ext cx="11218331" cy="134408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929647">
                  <a:extLst>
                    <a:ext uri="{9D8B030D-6E8A-4147-A177-3AD203B41FA5}">
                      <a16:colId xmlns:a16="http://schemas.microsoft.com/office/drawing/2014/main" val="4268181363"/>
                    </a:ext>
                  </a:extLst>
                </a:gridCol>
                <a:gridCol w="1288684">
                  <a:extLst>
                    <a:ext uri="{9D8B030D-6E8A-4147-A177-3AD203B41FA5}">
                      <a16:colId xmlns:a16="http://schemas.microsoft.com/office/drawing/2014/main" val="1499760850"/>
                    </a:ext>
                  </a:extLst>
                </a:gridCol>
              </a:tblGrid>
              <a:tr h="67204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&lt;title&gt;</a:t>
                      </a:r>
                    </a:p>
                  </a:txBody>
                  <a:tcPr marL="0" marR="121920" marT="60960" marB="6096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900" dirty="0"/>
                        <a:t>&lt;no&gt;</a:t>
                      </a:r>
                      <a:endParaRPr lang="en-US" sz="1900" dirty="0"/>
                    </a:p>
                  </a:txBody>
                  <a:tcPr marL="121920" marR="121920" marT="60960" marB="6096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84799857"/>
                  </a:ext>
                </a:extLst>
              </a:tr>
              <a:tr h="67204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121920" marT="60960" marB="6096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900" dirty="0"/>
                    </a:p>
                  </a:txBody>
                  <a:tcPr marL="121920" marR="121920" marT="60960" marB="6096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8" name="txtColours"/>
          <p:cNvSpPr txBox="1"/>
          <p:nvPr userDrawn="1"/>
        </p:nvSpPr>
        <p:spPr>
          <a:xfrm>
            <a:off x="5711957" y="4101075"/>
            <a:ext cx="4512501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The [x] numbers on the Divider Slide section title textbox names are the IDs for the Theme Colours …</a:t>
            </a:r>
          </a:p>
          <a:p>
            <a:endParaRPr lang="en-GB" sz="1400" dirty="0"/>
          </a:p>
          <a:p>
            <a:r>
              <a:rPr lang="en-GB" sz="1400" dirty="0"/>
              <a:t>16 = Background 2 (column 3)</a:t>
            </a:r>
          </a:p>
          <a:p>
            <a:r>
              <a:rPr lang="en-GB" sz="1400" dirty="0"/>
              <a:t>15 = Text 2 (column</a:t>
            </a:r>
            <a:r>
              <a:rPr lang="en-GB" sz="1400" baseline="0" dirty="0"/>
              <a:t> 4)</a:t>
            </a:r>
          </a:p>
          <a:p>
            <a:r>
              <a:rPr lang="en-GB" sz="1400" baseline="0" dirty="0"/>
              <a:t>5 = Accent 1 (column 5)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aseline="0" dirty="0"/>
              <a:t>6 = Accent 2 (column 6)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aseline="0" dirty="0"/>
              <a:t>7 = Accent 3 (column 7)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aseline="0" dirty="0"/>
              <a:t>8 = Accent 4 (column 8)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aseline="0" dirty="0"/>
              <a:t>9 = Accent 5 (column 9)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aseline="0" dirty="0"/>
              <a:t>10 = Accent 6 (column 10)</a:t>
            </a:r>
          </a:p>
        </p:txBody>
      </p:sp>
    </p:spTree>
    <p:extLst>
      <p:ext uri="{BB962C8B-B14F-4D97-AF65-F5344CB8AC3E}">
        <p14:creationId xmlns:p14="http://schemas.microsoft.com/office/powerpoint/2010/main" val="1825417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cument star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E934E26-BE6C-B845-8BE0-0BB26427A3F3}"/>
              </a:ext>
            </a:extLst>
          </p:cNvPr>
          <p:cNvSpPr/>
          <p:nvPr userDrawn="1"/>
        </p:nvSpPr>
        <p:spPr>
          <a:xfrm>
            <a:off x="0" y="4051005"/>
            <a:ext cx="12192000" cy="280699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1F23E952-0F31-5D4C-B5EA-7E0573EE421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6096000" cy="6858000"/>
          </a:xfrm>
          <a:solidFill>
            <a:schemeClr val="tx1"/>
          </a:solidFill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Please change image transparency to 50% to slightly darken the image’s overall appearance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632BC266-5A4D-674C-B68F-78272477B2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56000" y="395309"/>
            <a:ext cx="1699192" cy="824023"/>
          </a:xfrm>
          <a:prstGeom prst="rect">
            <a:avLst/>
          </a:prstGeom>
        </p:spPr>
      </p:pic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E562A262-E606-524C-B1FB-14B7EC2AC5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26101" y="1614642"/>
            <a:ext cx="5007933" cy="21067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4400" b="1" i="0">
                <a:solidFill>
                  <a:schemeClr val="accent1"/>
                </a:solidFill>
                <a:latin typeface="Nunito Sans ExtraBold" pitchFamily="2" charset="77"/>
              </a:defRPr>
            </a:lvl1pPr>
          </a:lstStyle>
          <a:p>
            <a:r>
              <a:rPr lang="en-GB"/>
              <a:t>D3 Session 3-Innovation. Micro-credentials</a:t>
            </a:r>
            <a:endParaRPr lang="en-GB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E9D29AB-3E91-8C46-9FE4-D38A8A5D5646}"/>
              </a:ext>
            </a:extLst>
          </p:cNvPr>
          <p:cNvCxnSpPr/>
          <p:nvPr userDrawn="1"/>
        </p:nvCxnSpPr>
        <p:spPr>
          <a:xfrm>
            <a:off x="6551693" y="1573618"/>
            <a:ext cx="0" cy="2147777"/>
          </a:xfrm>
          <a:prstGeom prst="line">
            <a:avLst/>
          </a:prstGeom>
          <a:ln w="920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44E7CA3C-8E78-B240-8D80-CAE32A4774E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56363" y="4249738"/>
            <a:ext cx="5378450" cy="330729"/>
          </a:xfrm>
        </p:spPr>
        <p:txBody>
          <a:bodyPr>
            <a:normAutofit/>
          </a:bodyPr>
          <a:lstStyle>
            <a:lvl1pPr marL="0" indent="0">
              <a:buNone/>
              <a:defRPr sz="2000" b="1" i="0">
                <a:solidFill>
                  <a:schemeClr val="bg1"/>
                </a:solidFill>
                <a:latin typeface="Nunito Sans" pitchFamily="2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DOCUMENT SUBTITLE INFO GOES HERE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E53334F-9F21-4944-A60B-69CB060C48A0}"/>
              </a:ext>
            </a:extLst>
          </p:cNvPr>
          <p:cNvCxnSpPr/>
          <p:nvPr userDrawn="1"/>
        </p:nvCxnSpPr>
        <p:spPr>
          <a:xfrm>
            <a:off x="6456000" y="4715931"/>
            <a:ext cx="5378034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BFC431C0-63A6-444A-A7CC-8A02F56D478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54775" y="4910077"/>
            <a:ext cx="5378450" cy="1668462"/>
          </a:xfrm>
        </p:spPr>
        <p:txBody>
          <a:bodyPr>
            <a:normAutofit/>
          </a:bodyPr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Nunito Sans Light" pitchFamily="2" charset="77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Please input the subtitle information to better describe your document.</a:t>
            </a:r>
          </a:p>
        </p:txBody>
      </p:sp>
    </p:spTree>
    <p:extLst>
      <p:ext uri="{BB962C8B-B14F-4D97-AF65-F5344CB8AC3E}">
        <p14:creationId xmlns:p14="http://schemas.microsoft.com/office/powerpoint/2010/main" val="2657848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cument star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E934E26-BE6C-B845-8BE0-0BB26427A3F3}"/>
              </a:ext>
            </a:extLst>
          </p:cNvPr>
          <p:cNvSpPr/>
          <p:nvPr userDrawn="1"/>
        </p:nvSpPr>
        <p:spPr>
          <a:xfrm>
            <a:off x="0" y="4051005"/>
            <a:ext cx="12192000" cy="280699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1F23E952-0F31-5D4C-B5EA-7E0573EE421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6096000" cy="6858000"/>
          </a:xfrm>
          <a:solidFill>
            <a:schemeClr val="tx1"/>
          </a:solidFill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Please change image transparency to 50% to slightly darken the image’s overall appearance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632BC266-5A4D-674C-B68F-78272477B2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56000" y="395309"/>
            <a:ext cx="1699192" cy="824023"/>
          </a:xfrm>
          <a:prstGeom prst="rect">
            <a:avLst/>
          </a:prstGeom>
        </p:spPr>
      </p:pic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E562A262-E606-524C-B1FB-14B7EC2AC5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26101" y="1614642"/>
            <a:ext cx="5007933" cy="21067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4400" b="1" i="0">
                <a:solidFill>
                  <a:schemeClr val="accent1"/>
                </a:solidFill>
                <a:latin typeface="Nunito Sans ExtraBold" pitchFamily="2" charset="77"/>
              </a:defRPr>
            </a:lvl1pPr>
          </a:lstStyle>
          <a:p>
            <a:endParaRPr lang="en-GB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E9D29AB-3E91-8C46-9FE4-D38A8A5D5646}"/>
              </a:ext>
            </a:extLst>
          </p:cNvPr>
          <p:cNvCxnSpPr/>
          <p:nvPr userDrawn="1"/>
        </p:nvCxnSpPr>
        <p:spPr>
          <a:xfrm>
            <a:off x="6551693" y="1573618"/>
            <a:ext cx="0" cy="2147777"/>
          </a:xfrm>
          <a:prstGeom prst="line">
            <a:avLst/>
          </a:prstGeom>
          <a:ln w="920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44E7CA3C-8E78-B240-8D80-CAE32A4774E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56363" y="4249738"/>
            <a:ext cx="5378450" cy="330729"/>
          </a:xfrm>
        </p:spPr>
        <p:txBody>
          <a:bodyPr>
            <a:normAutofit/>
          </a:bodyPr>
          <a:lstStyle>
            <a:lvl1pPr marL="0" indent="0">
              <a:buNone/>
              <a:defRPr sz="2000" b="1" i="0">
                <a:solidFill>
                  <a:schemeClr val="bg1"/>
                </a:solidFill>
                <a:latin typeface="Nunito Sans" pitchFamily="2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DOCUMENT SUBTITLE INFO GOES HERE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E53334F-9F21-4944-A60B-69CB060C48A0}"/>
              </a:ext>
            </a:extLst>
          </p:cNvPr>
          <p:cNvCxnSpPr/>
          <p:nvPr userDrawn="1"/>
        </p:nvCxnSpPr>
        <p:spPr>
          <a:xfrm>
            <a:off x="6456000" y="4715931"/>
            <a:ext cx="5378034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BFC431C0-63A6-444A-A7CC-8A02F56D478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54775" y="4910077"/>
            <a:ext cx="5378450" cy="1668462"/>
          </a:xfrm>
        </p:spPr>
        <p:txBody>
          <a:bodyPr>
            <a:normAutofit/>
          </a:bodyPr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Nunito Sans Light" pitchFamily="2" charset="77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Please input the subtitle information to better describe your document.</a:t>
            </a:r>
          </a:p>
        </p:txBody>
      </p:sp>
    </p:spTree>
    <p:extLst>
      <p:ext uri="{BB962C8B-B14F-4D97-AF65-F5344CB8AC3E}">
        <p14:creationId xmlns:p14="http://schemas.microsoft.com/office/powerpoint/2010/main" val="3505917037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3AD8398-404F-2348-9C05-22BC4144EC56}"/>
              </a:ext>
            </a:extLst>
          </p:cNvPr>
          <p:cNvSpPr/>
          <p:nvPr userDrawn="1"/>
        </p:nvSpPr>
        <p:spPr>
          <a:xfrm>
            <a:off x="0" y="0"/>
            <a:ext cx="12192000" cy="69392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F25C3A1-9CC3-8649-9764-2F4685A2633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-721678" y="226203"/>
            <a:ext cx="7345998" cy="3544887"/>
          </a:xfrm>
        </p:spPr>
        <p:txBody>
          <a:bodyPr>
            <a:noAutofit/>
          </a:bodyPr>
          <a:lstStyle>
            <a:lvl1pPr marL="0" indent="0">
              <a:buNone/>
              <a:defRPr sz="34400" b="1" i="0">
                <a:solidFill>
                  <a:schemeClr val="bg1">
                    <a:alpha val="10000"/>
                  </a:schemeClr>
                </a:solidFill>
                <a:latin typeface="Nunito Sans Black" pitchFamily="2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01</a:t>
            </a: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184A8E4-C4CC-E248-BE51-0DC1E612D73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2982" y="4441099"/>
            <a:ext cx="8589962" cy="1828172"/>
          </a:xfrm>
        </p:spPr>
        <p:txBody>
          <a:bodyPr>
            <a:normAutofit/>
          </a:bodyPr>
          <a:lstStyle>
            <a:lvl1pPr marL="0" indent="0">
              <a:buNone/>
              <a:defRPr sz="6600" b="1" i="0">
                <a:solidFill>
                  <a:schemeClr val="bg1"/>
                </a:solidFill>
                <a:latin typeface="Nunito Sans" pitchFamily="2" charset="77"/>
              </a:defRPr>
            </a:lvl1pPr>
          </a:lstStyle>
          <a:p>
            <a:pPr lvl="0"/>
            <a:r>
              <a:rPr lang="en-GB" dirty="0"/>
              <a:t>SECTION HEADING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9172004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3AD8398-404F-2348-9C05-22BC4144EC56}"/>
              </a:ext>
            </a:extLst>
          </p:cNvPr>
          <p:cNvSpPr/>
          <p:nvPr userDrawn="1"/>
        </p:nvSpPr>
        <p:spPr>
          <a:xfrm>
            <a:off x="0" y="0"/>
            <a:ext cx="12192000" cy="69392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F25C3A1-9CC3-8649-9764-2F4685A2633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-721678" y="226203"/>
            <a:ext cx="7345998" cy="3544887"/>
          </a:xfrm>
        </p:spPr>
        <p:txBody>
          <a:bodyPr>
            <a:noAutofit/>
          </a:bodyPr>
          <a:lstStyle>
            <a:lvl1pPr marL="0" indent="0">
              <a:buNone/>
              <a:defRPr sz="34400" b="1" i="0">
                <a:solidFill>
                  <a:schemeClr val="bg1">
                    <a:alpha val="10000"/>
                  </a:schemeClr>
                </a:solidFill>
                <a:latin typeface="Nunito Sans Black" pitchFamily="2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01</a:t>
            </a: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184A8E4-C4CC-E248-BE51-0DC1E612D73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2982" y="4441099"/>
            <a:ext cx="8589962" cy="1828172"/>
          </a:xfrm>
        </p:spPr>
        <p:txBody>
          <a:bodyPr>
            <a:normAutofit/>
          </a:bodyPr>
          <a:lstStyle>
            <a:lvl1pPr marL="0" indent="0">
              <a:buNone/>
              <a:defRPr sz="6600" b="1" i="0">
                <a:solidFill>
                  <a:schemeClr val="bg1"/>
                </a:solidFill>
                <a:latin typeface="Nunito Sans" pitchFamily="2" charset="77"/>
              </a:defRPr>
            </a:lvl1pPr>
          </a:lstStyle>
          <a:p>
            <a:pPr lvl="0"/>
            <a:r>
              <a:rPr lang="en-GB" dirty="0"/>
              <a:t>SECTION HEADING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3503313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3AD8398-404F-2348-9C05-22BC4144EC56}"/>
              </a:ext>
            </a:extLst>
          </p:cNvPr>
          <p:cNvSpPr/>
          <p:nvPr userDrawn="1"/>
        </p:nvSpPr>
        <p:spPr>
          <a:xfrm>
            <a:off x="0" y="0"/>
            <a:ext cx="12192000" cy="693928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F25C3A1-9CC3-8649-9764-2F4685A2633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-721678" y="226203"/>
            <a:ext cx="7345998" cy="3544887"/>
          </a:xfrm>
        </p:spPr>
        <p:txBody>
          <a:bodyPr>
            <a:noAutofit/>
          </a:bodyPr>
          <a:lstStyle>
            <a:lvl1pPr marL="0" indent="0">
              <a:buNone/>
              <a:defRPr sz="34400" b="1" i="0">
                <a:solidFill>
                  <a:schemeClr val="bg1">
                    <a:alpha val="10000"/>
                  </a:schemeClr>
                </a:solidFill>
                <a:latin typeface="Nunito Sans Black" pitchFamily="2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01</a:t>
            </a: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184A8E4-C4CC-E248-BE51-0DC1E612D73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2982" y="4441099"/>
            <a:ext cx="8589962" cy="1828172"/>
          </a:xfrm>
        </p:spPr>
        <p:txBody>
          <a:bodyPr>
            <a:normAutofit/>
          </a:bodyPr>
          <a:lstStyle>
            <a:lvl1pPr marL="0" indent="0">
              <a:buNone/>
              <a:defRPr sz="6600" b="1" i="0">
                <a:solidFill>
                  <a:schemeClr val="bg1"/>
                </a:solidFill>
                <a:latin typeface="Nunito Sans" pitchFamily="2" charset="77"/>
              </a:defRPr>
            </a:lvl1pPr>
          </a:lstStyle>
          <a:p>
            <a:pPr lvl="0"/>
            <a:r>
              <a:rPr lang="en-GB" dirty="0"/>
              <a:t>SECTION HEADING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2919406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FF52A1-3917-D04E-BFBD-1CAAF6B083C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612565"/>
            <a:ext cx="11470556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BFBC36D-DF4B-B24F-BEA8-F9C33650A5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0000" y="3428999"/>
            <a:ext cx="11470556" cy="2656211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765FD9-ED69-6748-80BA-B3A020F057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D3 Session 3-Innovation. Micro-credentials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CE0F67-01B6-2442-9382-43FF00EC89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1DB91ECB-95EC-5E4C-AFA5-7A4F8C24E43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2412876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114E2C-3134-494B-8AA0-D701FE8A2C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9B805A-78F0-7645-820F-8FA9AF53AF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560622-79EB-3347-A3C4-E0A749AA3C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D3 Session 3-Innovation. Micro-credentials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293F1C-C8F8-7C44-983C-8296449AB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1DB91ECB-95EC-5E4C-AFA5-7A4F8C24E43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2942423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6A3B1E-B9B7-E04C-8E09-1C663860A0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633497"/>
            <a:ext cx="11478648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5D3D7B-FD9D-204B-AEB4-F9C03F9853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9999" y="4393975"/>
            <a:ext cx="11478647" cy="1671399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4D21B3-662B-9E42-A0C0-D7E9202783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D3 Session 3-Innovation. Micro-credentials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A40328-E280-ED45-AE20-13EDA8A7DD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1DB91ECB-95EC-5E4C-AFA5-7A4F8C24E43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0605076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39F08D-63D1-9B44-B19A-7DA6D72D12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F769CE-3B9C-D841-AC28-9327622170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59999" y="1825625"/>
            <a:ext cx="5659801" cy="425149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7F9F67-6EDB-AF40-8305-B1CB4F8626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655650" cy="425149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2EACC8-8591-0C4E-B46B-3CD2C6D05F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D3 Session 3-Innovation. Micro-credentials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9650FD-2E70-8449-AFF2-028CB3CD4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1DB91ECB-95EC-5E4C-AFA5-7A4F8C24E43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5429216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58944-459E-654B-9A7D-0FC0377883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624069"/>
            <a:ext cx="11472000" cy="1325563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AE5BB7-2AAA-7A42-B1C4-DA1DA7FC8D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0000" y="1940107"/>
            <a:ext cx="563757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E06EE1-01E0-5048-997D-5F79DB6A6C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60000" y="2764019"/>
            <a:ext cx="5637575" cy="332119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0304C13-A34D-4442-A560-0E1EBC38AA3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0107"/>
            <a:ext cx="56598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282A165-F003-1C40-9AB3-F2125B41F9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4019"/>
            <a:ext cx="5659800" cy="332119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22560A-1808-6B45-A3E5-E6948D8D63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D3 Session 3-Innovation. Micro-credentials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AA547F-E2C8-A647-AAA8-8DABDB501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1DB91ECB-95EC-5E4C-AFA5-7A4F8C24E43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4238013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FDE05-7888-8846-BB61-5F444E1FE8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425565-DE32-0349-A748-70BF5EF79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D3 Session 3-Innovation. Micro-credentials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B858BF-895E-D840-ACDB-9DFA866A4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1DB91ECB-95EC-5E4C-AFA5-7A4F8C24E43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8333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22F78A4-AD03-F144-81CF-F2B26722BA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D3 Session 3-Innovation. Micro-credentials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2F4C27-1BD4-7143-9BC4-CFBBB62FA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1DB91ECB-95EC-5E4C-AFA5-7A4F8C24E43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74629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3AD8398-404F-2348-9C05-22BC4144EC56}"/>
              </a:ext>
            </a:extLst>
          </p:cNvPr>
          <p:cNvSpPr/>
          <p:nvPr userDrawn="1"/>
        </p:nvSpPr>
        <p:spPr>
          <a:xfrm>
            <a:off x="0" y="0"/>
            <a:ext cx="12192000" cy="69392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F25C3A1-9CC3-8649-9764-2F4685A2633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-721678" y="226203"/>
            <a:ext cx="7345998" cy="3544887"/>
          </a:xfrm>
        </p:spPr>
        <p:txBody>
          <a:bodyPr>
            <a:noAutofit/>
          </a:bodyPr>
          <a:lstStyle>
            <a:lvl1pPr marL="0" indent="0">
              <a:buNone/>
              <a:defRPr sz="34400" b="1" i="0">
                <a:solidFill>
                  <a:schemeClr val="bg1">
                    <a:alpha val="10000"/>
                  </a:schemeClr>
                </a:solidFill>
                <a:latin typeface="Nunito Sans Black" pitchFamily="2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01</a:t>
            </a: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184A8E4-C4CC-E248-BE51-0DC1E612D73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2982" y="4441099"/>
            <a:ext cx="8589962" cy="1828172"/>
          </a:xfrm>
        </p:spPr>
        <p:txBody>
          <a:bodyPr>
            <a:normAutofit/>
          </a:bodyPr>
          <a:lstStyle>
            <a:lvl1pPr marL="0" indent="0">
              <a:buNone/>
              <a:defRPr sz="6600" b="1" i="0">
                <a:solidFill>
                  <a:schemeClr val="bg1"/>
                </a:solidFill>
                <a:latin typeface="Nunito Sans" pitchFamily="2" charset="77"/>
              </a:defRPr>
            </a:lvl1pPr>
          </a:lstStyle>
          <a:p>
            <a:pPr lvl="0"/>
            <a:r>
              <a:rPr lang="en-GB" dirty="0"/>
              <a:t>SECTION HEADING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9526816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52EA90-59E6-4248-9D33-91D0587383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627132"/>
            <a:ext cx="44120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ECAB30-55C1-D343-AD31-660FF501D9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627133"/>
            <a:ext cx="6648812" cy="544998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723D42-1C3E-DE4C-B109-BCA018F907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60000" y="2227332"/>
            <a:ext cx="4412025" cy="384978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E29E3C-66FA-6449-8156-757ECA3D97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D3 Session 3-Innovation. Micro-credentials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D3CE46-A6B7-6348-A34E-3F966EEED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1DB91ECB-95EC-5E4C-AFA5-7A4F8C24E43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0160147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DA651E-1686-8A4A-AB2D-1A5F8BB7C1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635224"/>
            <a:ext cx="534488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8DEF70F-4990-BE48-BE3D-707326FD97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0"/>
            <a:ext cx="6096000" cy="68579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C85603-1EEC-CD44-A3BE-8E7215DC0F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60000" y="2235423"/>
            <a:ext cx="5344885" cy="384169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089234-E854-1D4F-8DF5-26D4EE5630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D3 Session 3-Innovation. Micro-credentials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013090-AAE5-4B44-9F4F-58B321580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1DB91ECB-95EC-5E4C-AFA5-7A4F8C24E43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51553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75F52-CFC2-064D-B247-793FA075BB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0FB7EC4-7C1A-8B4A-A3A4-891617399E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1D9000-7538-5946-B5B1-62D3B35DF6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D3 Session 3-Innovation. Micro-credentials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AC705D-DB46-E148-8E2B-5AABFDC39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1DB91ECB-95EC-5E4C-AFA5-7A4F8C24E43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9782034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C98D7B4-3D8E-E646-AEA9-AC1605786A6F}"/>
              </a:ext>
            </a:extLst>
          </p:cNvPr>
          <p:cNvSpPr>
            <a:spLocks noGrp="1"/>
          </p:cNvSpPr>
          <p:nvPr>
            <p:ph type="title" orient="vert" hasCustomPrompt="1"/>
          </p:nvPr>
        </p:nvSpPr>
        <p:spPr>
          <a:xfrm>
            <a:off x="9273473" y="623087"/>
            <a:ext cx="2557083" cy="5454032"/>
          </a:xfrm>
        </p:spPr>
        <p:txBody>
          <a:bodyPr vert="eaVert"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CEF2D9-A007-004E-B716-651311152D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360000" y="623087"/>
            <a:ext cx="8913473" cy="5454032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69A3C1-1685-C24D-A869-B2C70CAA8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D3 Session 3-Innovation. Micro-credentials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0C3AEA-8E67-DA47-BB40-3A1F53F53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1DB91ECB-95EC-5E4C-AFA5-7A4F8C24E43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9234684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274638"/>
            <a:ext cx="10566400" cy="114300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2119D-3805-4515-ADD3-0426CF723488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812800" y="1600200"/>
            <a:ext cx="10566400" cy="4114800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3353969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cument star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E934E26-BE6C-B845-8BE0-0BB26427A3F3}"/>
              </a:ext>
            </a:extLst>
          </p:cNvPr>
          <p:cNvSpPr/>
          <p:nvPr userDrawn="1"/>
        </p:nvSpPr>
        <p:spPr>
          <a:xfrm>
            <a:off x="0" y="4051005"/>
            <a:ext cx="12192000" cy="280699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1F23E952-0F31-5D4C-B5EA-7E0573EE421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6096000" cy="6858000"/>
          </a:xfrm>
          <a:solidFill>
            <a:schemeClr val="tx1"/>
          </a:solidFill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Please change image transparency to 50% to slightly darken the image’s overall appearance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632BC266-5A4D-674C-B68F-78272477B2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56000" y="395309"/>
            <a:ext cx="1699192" cy="824023"/>
          </a:xfrm>
          <a:prstGeom prst="rect">
            <a:avLst/>
          </a:prstGeom>
        </p:spPr>
      </p:pic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E562A262-E606-524C-B1FB-14B7EC2AC5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26101" y="1614642"/>
            <a:ext cx="5007933" cy="21067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4400" b="1" i="0">
                <a:solidFill>
                  <a:schemeClr val="accent1"/>
                </a:solidFill>
                <a:latin typeface="Nunito Sans ExtraBold" pitchFamily="2" charset="77"/>
              </a:defRPr>
            </a:lvl1pPr>
          </a:lstStyle>
          <a:p>
            <a:r>
              <a:rPr lang="en-GB"/>
              <a:t>Session 2_Nairobi RPL Forum</a:t>
            </a:r>
            <a:endParaRPr lang="en-GB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E9D29AB-3E91-8C46-9FE4-D38A8A5D5646}"/>
              </a:ext>
            </a:extLst>
          </p:cNvPr>
          <p:cNvCxnSpPr/>
          <p:nvPr userDrawn="1"/>
        </p:nvCxnSpPr>
        <p:spPr>
          <a:xfrm>
            <a:off x="6551693" y="1573618"/>
            <a:ext cx="0" cy="2147777"/>
          </a:xfrm>
          <a:prstGeom prst="line">
            <a:avLst/>
          </a:prstGeom>
          <a:ln w="920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44E7CA3C-8E78-B240-8D80-CAE32A4774E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56363" y="4249738"/>
            <a:ext cx="5378450" cy="330729"/>
          </a:xfrm>
        </p:spPr>
        <p:txBody>
          <a:bodyPr>
            <a:normAutofit/>
          </a:bodyPr>
          <a:lstStyle>
            <a:lvl1pPr marL="0" indent="0">
              <a:buNone/>
              <a:defRPr sz="2000" b="1" i="0">
                <a:solidFill>
                  <a:schemeClr val="bg1"/>
                </a:solidFill>
                <a:latin typeface="Nunito Sans" pitchFamily="2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DOCUMENT SUBTITLE INFO GOES HERE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E53334F-9F21-4944-A60B-69CB060C48A0}"/>
              </a:ext>
            </a:extLst>
          </p:cNvPr>
          <p:cNvCxnSpPr/>
          <p:nvPr userDrawn="1"/>
        </p:nvCxnSpPr>
        <p:spPr>
          <a:xfrm>
            <a:off x="6456000" y="4715931"/>
            <a:ext cx="5378034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BFC431C0-63A6-444A-A7CC-8A02F56D478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54775" y="4910077"/>
            <a:ext cx="5378450" cy="1668462"/>
          </a:xfrm>
        </p:spPr>
        <p:txBody>
          <a:bodyPr>
            <a:normAutofit/>
          </a:bodyPr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Nunito Sans Light" pitchFamily="2" charset="77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Please input the subtitle information to better describe your document.</a:t>
            </a:r>
          </a:p>
        </p:txBody>
      </p:sp>
    </p:spTree>
    <p:extLst>
      <p:ext uri="{BB962C8B-B14F-4D97-AF65-F5344CB8AC3E}">
        <p14:creationId xmlns:p14="http://schemas.microsoft.com/office/powerpoint/2010/main" val="3440989890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3AD8398-404F-2348-9C05-22BC4144EC56}"/>
              </a:ext>
            </a:extLst>
          </p:cNvPr>
          <p:cNvSpPr/>
          <p:nvPr userDrawn="1"/>
        </p:nvSpPr>
        <p:spPr>
          <a:xfrm>
            <a:off x="0" y="0"/>
            <a:ext cx="12192000" cy="69392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F25C3A1-9CC3-8649-9764-2F4685A2633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-721678" y="226203"/>
            <a:ext cx="7345998" cy="3544887"/>
          </a:xfrm>
        </p:spPr>
        <p:txBody>
          <a:bodyPr>
            <a:noAutofit/>
          </a:bodyPr>
          <a:lstStyle>
            <a:lvl1pPr marL="0" indent="0">
              <a:buNone/>
              <a:defRPr sz="34400" b="1" i="0">
                <a:solidFill>
                  <a:schemeClr val="bg1">
                    <a:alpha val="10000"/>
                  </a:schemeClr>
                </a:solidFill>
                <a:latin typeface="Nunito Sans Black" pitchFamily="2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01</a:t>
            </a: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184A8E4-C4CC-E248-BE51-0DC1E612D73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2982" y="4441099"/>
            <a:ext cx="8589962" cy="1828172"/>
          </a:xfrm>
        </p:spPr>
        <p:txBody>
          <a:bodyPr>
            <a:normAutofit/>
          </a:bodyPr>
          <a:lstStyle>
            <a:lvl1pPr marL="0" indent="0">
              <a:buNone/>
              <a:defRPr sz="6600" b="1" i="0">
                <a:solidFill>
                  <a:schemeClr val="bg1"/>
                </a:solidFill>
                <a:latin typeface="Nunito Sans" pitchFamily="2" charset="77"/>
              </a:defRPr>
            </a:lvl1pPr>
          </a:lstStyle>
          <a:p>
            <a:pPr lvl="0"/>
            <a:r>
              <a:rPr lang="en-GB" dirty="0"/>
              <a:t>SECTION HEADING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0262273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3AD8398-404F-2348-9C05-22BC4144EC56}"/>
              </a:ext>
            </a:extLst>
          </p:cNvPr>
          <p:cNvSpPr/>
          <p:nvPr userDrawn="1"/>
        </p:nvSpPr>
        <p:spPr>
          <a:xfrm>
            <a:off x="0" y="0"/>
            <a:ext cx="12192000" cy="69392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F25C3A1-9CC3-8649-9764-2F4685A2633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-721678" y="226203"/>
            <a:ext cx="7345998" cy="3544887"/>
          </a:xfrm>
        </p:spPr>
        <p:txBody>
          <a:bodyPr>
            <a:noAutofit/>
          </a:bodyPr>
          <a:lstStyle>
            <a:lvl1pPr marL="0" indent="0">
              <a:buNone/>
              <a:defRPr sz="34400" b="1" i="0">
                <a:solidFill>
                  <a:schemeClr val="bg1">
                    <a:alpha val="10000"/>
                  </a:schemeClr>
                </a:solidFill>
                <a:latin typeface="Nunito Sans Black" pitchFamily="2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01</a:t>
            </a: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184A8E4-C4CC-E248-BE51-0DC1E612D73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2982" y="4441099"/>
            <a:ext cx="8589962" cy="1828172"/>
          </a:xfrm>
        </p:spPr>
        <p:txBody>
          <a:bodyPr>
            <a:normAutofit/>
          </a:bodyPr>
          <a:lstStyle>
            <a:lvl1pPr marL="0" indent="0">
              <a:buNone/>
              <a:defRPr sz="6600" b="1" i="0">
                <a:solidFill>
                  <a:schemeClr val="bg1"/>
                </a:solidFill>
                <a:latin typeface="Nunito Sans" pitchFamily="2" charset="77"/>
              </a:defRPr>
            </a:lvl1pPr>
          </a:lstStyle>
          <a:p>
            <a:pPr lvl="0"/>
            <a:r>
              <a:rPr lang="en-GB" dirty="0"/>
              <a:t>SECTION HEADING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2949836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3AD8398-404F-2348-9C05-22BC4144EC56}"/>
              </a:ext>
            </a:extLst>
          </p:cNvPr>
          <p:cNvSpPr/>
          <p:nvPr userDrawn="1"/>
        </p:nvSpPr>
        <p:spPr>
          <a:xfrm>
            <a:off x="0" y="0"/>
            <a:ext cx="12192000" cy="693928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F25C3A1-9CC3-8649-9764-2F4685A2633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-721678" y="226203"/>
            <a:ext cx="7345998" cy="3544887"/>
          </a:xfrm>
        </p:spPr>
        <p:txBody>
          <a:bodyPr>
            <a:noAutofit/>
          </a:bodyPr>
          <a:lstStyle>
            <a:lvl1pPr marL="0" indent="0">
              <a:buNone/>
              <a:defRPr sz="34400" b="1" i="0">
                <a:solidFill>
                  <a:schemeClr val="bg1">
                    <a:alpha val="10000"/>
                  </a:schemeClr>
                </a:solidFill>
                <a:latin typeface="Nunito Sans Black" pitchFamily="2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01</a:t>
            </a: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184A8E4-C4CC-E248-BE51-0DC1E612D73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2982" y="4441099"/>
            <a:ext cx="8589962" cy="1828172"/>
          </a:xfrm>
        </p:spPr>
        <p:txBody>
          <a:bodyPr>
            <a:normAutofit/>
          </a:bodyPr>
          <a:lstStyle>
            <a:lvl1pPr marL="0" indent="0">
              <a:buNone/>
              <a:defRPr sz="6600" b="1" i="0">
                <a:solidFill>
                  <a:schemeClr val="bg1"/>
                </a:solidFill>
                <a:latin typeface="Nunito Sans" pitchFamily="2" charset="77"/>
              </a:defRPr>
            </a:lvl1pPr>
          </a:lstStyle>
          <a:p>
            <a:pPr lvl="0"/>
            <a:r>
              <a:rPr lang="en-GB" dirty="0"/>
              <a:t>SECTION HEADING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3576275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FF52A1-3917-D04E-BFBD-1CAAF6B083C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612565"/>
            <a:ext cx="11470556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BFBC36D-DF4B-B24F-BEA8-F9C33650A5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0000" y="3428999"/>
            <a:ext cx="11470556" cy="2656211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765FD9-ED69-6748-80BA-B3A020F057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Session 2_Nairobi RPL Forum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CE0F67-01B6-2442-9382-43FF00EC89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1DB91ECB-95EC-5E4C-AFA5-7A4F8C24E43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22546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3AD8398-404F-2348-9C05-22BC4144EC56}"/>
              </a:ext>
            </a:extLst>
          </p:cNvPr>
          <p:cNvSpPr/>
          <p:nvPr userDrawn="1"/>
        </p:nvSpPr>
        <p:spPr>
          <a:xfrm>
            <a:off x="0" y="0"/>
            <a:ext cx="12192000" cy="69392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F25C3A1-9CC3-8649-9764-2F4685A2633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-721678" y="226203"/>
            <a:ext cx="7345998" cy="3544887"/>
          </a:xfrm>
        </p:spPr>
        <p:txBody>
          <a:bodyPr>
            <a:noAutofit/>
          </a:bodyPr>
          <a:lstStyle>
            <a:lvl1pPr marL="0" indent="0">
              <a:buNone/>
              <a:defRPr sz="34400" b="1" i="0">
                <a:solidFill>
                  <a:schemeClr val="bg1">
                    <a:alpha val="10000"/>
                  </a:schemeClr>
                </a:solidFill>
                <a:latin typeface="Nunito Sans Black" pitchFamily="2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01</a:t>
            </a: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184A8E4-C4CC-E248-BE51-0DC1E612D73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2982" y="4441099"/>
            <a:ext cx="8589962" cy="1828172"/>
          </a:xfrm>
        </p:spPr>
        <p:txBody>
          <a:bodyPr>
            <a:normAutofit/>
          </a:bodyPr>
          <a:lstStyle>
            <a:lvl1pPr marL="0" indent="0">
              <a:buNone/>
              <a:defRPr sz="6600" b="1" i="0">
                <a:solidFill>
                  <a:schemeClr val="bg1"/>
                </a:solidFill>
                <a:latin typeface="Nunito Sans" pitchFamily="2" charset="77"/>
              </a:defRPr>
            </a:lvl1pPr>
          </a:lstStyle>
          <a:p>
            <a:pPr lvl="0"/>
            <a:r>
              <a:rPr lang="en-GB" dirty="0"/>
              <a:t>SECTION HEADING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6740039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114E2C-3134-494B-8AA0-D701FE8A2C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9B805A-78F0-7645-820F-8FA9AF53AF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560622-79EB-3347-A3C4-E0A749AA3C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Session 2_Nairobi RPL Forum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293F1C-C8F8-7C44-983C-8296449AB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1DB91ECB-95EC-5E4C-AFA5-7A4F8C24E43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6440878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6A3B1E-B9B7-E04C-8E09-1C663860A0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633497"/>
            <a:ext cx="11478648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5D3D7B-FD9D-204B-AEB4-F9C03F9853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9999" y="4393975"/>
            <a:ext cx="11478647" cy="1671399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4D21B3-662B-9E42-A0C0-D7E9202783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Session 2_Nairobi RPL Forum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A40328-E280-ED45-AE20-13EDA8A7DD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1DB91ECB-95EC-5E4C-AFA5-7A4F8C24E43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8484783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39F08D-63D1-9B44-B19A-7DA6D72D12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F769CE-3B9C-D841-AC28-9327622170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59999" y="1825625"/>
            <a:ext cx="5659801" cy="425149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7F9F67-6EDB-AF40-8305-B1CB4F8626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655650" cy="425149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2EACC8-8591-0C4E-B46B-3CD2C6D05F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Session 2_Nairobi RPL Forum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9650FD-2E70-8449-AFF2-028CB3CD4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1DB91ECB-95EC-5E4C-AFA5-7A4F8C24E43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6957463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58944-459E-654B-9A7D-0FC0377883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624069"/>
            <a:ext cx="11472000" cy="1325563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AE5BB7-2AAA-7A42-B1C4-DA1DA7FC8D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0000" y="1940107"/>
            <a:ext cx="563757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E06EE1-01E0-5048-997D-5F79DB6A6C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60000" y="2764019"/>
            <a:ext cx="5637575" cy="332119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0304C13-A34D-4442-A560-0E1EBC38AA3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0107"/>
            <a:ext cx="56598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282A165-F003-1C40-9AB3-F2125B41F9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4019"/>
            <a:ext cx="5659800" cy="332119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22560A-1808-6B45-A3E5-E6948D8D63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Session 2_Nairobi RPL Forum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AA547F-E2C8-A647-AAA8-8DABDB501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1DB91ECB-95EC-5E4C-AFA5-7A4F8C24E43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0637975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FDE05-7888-8846-BB61-5F444E1FE8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425565-DE32-0349-A748-70BF5EF79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Session 2_Nairobi RPL Forum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B858BF-895E-D840-ACDB-9DFA866A4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1DB91ECB-95EC-5E4C-AFA5-7A4F8C24E43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4615879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22F78A4-AD03-F144-81CF-F2B26722BA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Session 2_Nairobi RPL Forum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2F4C27-1BD4-7143-9BC4-CFBBB62FA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1DB91ECB-95EC-5E4C-AFA5-7A4F8C24E43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9928462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52EA90-59E6-4248-9D33-91D0587383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627132"/>
            <a:ext cx="44120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ECAB30-55C1-D343-AD31-660FF501D9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627133"/>
            <a:ext cx="6648812" cy="544998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723D42-1C3E-DE4C-B109-BCA018F907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60000" y="2227332"/>
            <a:ext cx="4412025" cy="384978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E29E3C-66FA-6449-8156-757ECA3D97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Session 2_Nairobi RPL Forum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D3CE46-A6B7-6348-A34E-3F966EEED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1DB91ECB-95EC-5E4C-AFA5-7A4F8C24E43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1883221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DA651E-1686-8A4A-AB2D-1A5F8BB7C1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635224"/>
            <a:ext cx="534488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8DEF70F-4990-BE48-BE3D-707326FD97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0"/>
            <a:ext cx="6096000" cy="68579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C85603-1EEC-CD44-A3BE-8E7215DC0F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60000" y="2235423"/>
            <a:ext cx="5344885" cy="384169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089234-E854-1D4F-8DF5-26D4EE5630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Session 2_Nairobi RPL Forum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013090-AAE5-4B44-9F4F-58B321580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1DB91ECB-95EC-5E4C-AFA5-7A4F8C24E43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3621641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75F52-CFC2-064D-B247-793FA075BB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0FB7EC4-7C1A-8B4A-A3A4-891617399E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1D9000-7538-5946-B5B1-62D3B35DF6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Session 2_Nairobi RPL Forum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AC705D-DB46-E148-8E2B-5AABFDC39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1DB91ECB-95EC-5E4C-AFA5-7A4F8C24E43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3963560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C98D7B4-3D8E-E646-AEA9-AC1605786A6F}"/>
              </a:ext>
            </a:extLst>
          </p:cNvPr>
          <p:cNvSpPr>
            <a:spLocks noGrp="1"/>
          </p:cNvSpPr>
          <p:nvPr>
            <p:ph type="title" orient="vert" hasCustomPrompt="1"/>
          </p:nvPr>
        </p:nvSpPr>
        <p:spPr>
          <a:xfrm>
            <a:off x="9273473" y="623087"/>
            <a:ext cx="2557083" cy="5454032"/>
          </a:xfrm>
        </p:spPr>
        <p:txBody>
          <a:bodyPr vert="eaVert"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CEF2D9-A007-004E-B716-651311152D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360000" y="623087"/>
            <a:ext cx="8913473" cy="5454032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69A3C1-1685-C24D-A869-B2C70CAA8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Session 2_Nairobi RPL Forum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0C3AEA-8E67-DA47-BB40-3A1F53F53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1DB91ECB-95EC-5E4C-AFA5-7A4F8C24E43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19217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3AD8398-404F-2348-9C05-22BC4144EC56}"/>
              </a:ext>
            </a:extLst>
          </p:cNvPr>
          <p:cNvSpPr/>
          <p:nvPr userDrawn="1"/>
        </p:nvSpPr>
        <p:spPr>
          <a:xfrm>
            <a:off x="0" y="0"/>
            <a:ext cx="12192000" cy="693928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F25C3A1-9CC3-8649-9764-2F4685A2633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-721678" y="226203"/>
            <a:ext cx="7345998" cy="3544887"/>
          </a:xfrm>
        </p:spPr>
        <p:txBody>
          <a:bodyPr>
            <a:noAutofit/>
          </a:bodyPr>
          <a:lstStyle>
            <a:lvl1pPr marL="0" indent="0">
              <a:buNone/>
              <a:defRPr sz="34400" b="1" i="0">
                <a:solidFill>
                  <a:schemeClr val="bg1">
                    <a:alpha val="10000"/>
                  </a:schemeClr>
                </a:solidFill>
                <a:latin typeface="Nunito Sans Black" pitchFamily="2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01</a:t>
            </a: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184A8E4-C4CC-E248-BE51-0DC1E612D73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2982" y="4441099"/>
            <a:ext cx="8589962" cy="1828172"/>
          </a:xfrm>
        </p:spPr>
        <p:txBody>
          <a:bodyPr>
            <a:normAutofit/>
          </a:bodyPr>
          <a:lstStyle>
            <a:lvl1pPr marL="0" indent="0">
              <a:buNone/>
              <a:defRPr sz="6600" b="1" i="0">
                <a:solidFill>
                  <a:schemeClr val="bg1"/>
                </a:solidFill>
                <a:latin typeface="Nunito Sans" pitchFamily="2" charset="77"/>
              </a:defRPr>
            </a:lvl1pPr>
          </a:lstStyle>
          <a:p>
            <a:pPr lvl="0"/>
            <a:r>
              <a:rPr lang="en-GB" dirty="0"/>
              <a:t>SECTION HEADING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7739116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slide">
  <p:cSld name="Title and content slid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0"/>
          <p:cNvSpPr/>
          <p:nvPr/>
        </p:nvSpPr>
        <p:spPr>
          <a:xfrm flipH="1">
            <a:off x="4367808" y="-13261"/>
            <a:ext cx="7824192" cy="6871261"/>
          </a:xfrm>
          <a:custGeom>
            <a:avLst/>
            <a:gdLst/>
            <a:ahLst/>
            <a:cxnLst/>
            <a:rect l="l" t="t" r="r" b="b"/>
            <a:pathLst>
              <a:path w="5868144" h="5153446" extrusionOk="0">
                <a:moveTo>
                  <a:pt x="1483491" y="0"/>
                </a:moveTo>
                <a:lnTo>
                  <a:pt x="0" y="0"/>
                </a:lnTo>
                <a:lnTo>
                  <a:pt x="0" y="5153446"/>
                </a:lnTo>
                <a:lnTo>
                  <a:pt x="545745" y="5153446"/>
                </a:lnTo>
                <a:lnTo>
                  <a:pt x="568503" y="5136060"/>
                </a:lnTo>
                <a:lnTo>
                  <a:pt x="591261" y="5153446"/>
                </a:lnTo>
                <a:lnTo>
                  <a:pt x="3075999" y="5153446"/>
                </a:lnTo>
                <a:lnTo>
                  <a:pt x="2592754" y="3589671"/>
                </a:lnTo>
                <a:lnTo>
                  <a:pt x="5868144" y="1087532"/>
                </a:lnTo>
                <a:lnTo>
                  <a:pt x="1819559" y="1087561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21;p30"/>
          <p:cNvSpPr txBox="1">
            <a:spLocks noGrp="1"/>
          </p:cNvSpPr>
          <p:nvPr>
            <p:ph type="title"/>
          </p:nvPr>
        </p:nvSpPr>
        <p:spPr>
          <a:xfrm>
            <a:off x="486834" y="215901"/>
            <a:ext cx="11218332" cy="11008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1440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Arial"/>
              <a:buNone/>
              <a:defRPr sz="2667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0"/>
          <p:cNvSpPr txBox="1">
            <a:spLocks noGrp="1"/>
          </p:cNvSpPr>
          <p:nvPr>
            <p:ph type="body" idx="1"/>
          </p:nvPr>
        </p:nvSpPr>
        <p:spPr>
          <a:xfrm>
            <a:off x="486834" y="1604433"/>
            <a:ext cx="11218333" cy="4032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609585" lvl="0" indent="-304792" algn="l">
              <a:lnSpc>
                <a:spcPct val="100000"/>
              </a:lnSpc>
              <a:spcBef>
                <a:spcPts val="512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marL="1219170" lvl="1" indent="-457189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/>
            </a:lvl2pPr>
            <a:lvl3pPr marL="1828754" lvl="2" indent="-457189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/>
            </a:lvl3pPr>
            <a:lvl4pPr marL="2438339" lvl="3" indent="-457189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/>
            </a:lvl4pPr>
            <a:lvl5pPr marL="3047924" lvl="4" indent="-457189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/>
            </a:lvl5pPr>
            <a:lvl6pPr marL="3657509" lvl="5" indent="-45718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" name="Google Shape;23;p30"/>
          <p:cNvSpPr txBox="1">
            <a:spLocks noGrp="1"/>
          </p:cNvSpPr>
          <p:nvPr>
            <p:ph type="sldNum" idx="12"/>
          </p:nvPr>
        </p:nvSpPr>
        <p:spPr>
          <a:xfrm>
            <a:off x="11475772" y="6131983"/>
            <a:ext cx="227489" cy="1748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Google Shape;24;p30"/>
          <p:cNvSpPr txBox="1">
            <a:spLocks noGrp="1"/>
          </p:cNvSpPr>
          <p:nvPr>
            <p:ph type="ftr" idx="11"/>
          </p:nvPr>
        </p:nvSpPr>
        <p:spPr>
          <a:xfrm>
            <a:off x="2351585" y="6408805"/>
            <a:ext cx="9353583" cy="1748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GB"/>
              <a:t>Session 2_Nairobi RPL Forum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986679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ent &amp; Image (blue)">
  <p:cSld name="Content &amp; Image (blue)"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72"/>
          <p:cNvSpPr/>
          <p:nvPr/>
        </p:nvSpPr>
        <p:spPr>
          <a:xfrm>
            <a:off x="0" y="162842"/>
            <a:ext cx="3347779" cy="1284959"/>
          </a:xfrm>
          <a:custGeom>
            <a:avLst/>
            <a:gdLst/>
            <a:ahLst/>
            <a:cxnLst/>
            <a:rect l="l" t="t" r="r" b="b"/>
            <a:pathLst>
              <a:path w="2713786" h="1041617" extrusionOk="0">
                <a:moveTo>
                  <a:pt x="0" y="0"/>
                </a:moveTo>
                <a:lnTo>
                  <a:pt x="32021" y="9961"/>
                </a:lnTo>
                <a:cubicBezTo>
                  <a:pt x="155198" y="62128"/>
                  <a:pt x="241639" y="184074"/>
                  <a:pt x="241779" y="326233"/>
                </a:cubicBezTo>
                <a:lnTo>
                  <a:pt x="241779" y="665841"/>
                </a:lnTo>
                <a:cubicBezTo>
                  <a:pt x="242525" y="782376"/>
                  <a:pt x="337158" y="876478"/>
                  <a:pt x="453694" y="876568"/>
                </a:cubicBezTo>
                <a:lnTo>
                  <a:pt x="494448" y="876568"/>
                </a:lnTo>
                <a:lnTo>
                  <a:pt x="2615300" y="876568"/>
                </a:lnTo>
                <a:lnTo>
                  <a:pt x="2615300" y="843966"/>
                </a:lnTo>
                <a:lnTo>
                  <a:pt x="2713786" y="942792"/>
                </a:lnTo>
                <a:lnTo>
                  <a:pt x="2615300" y="1041617"/>
                </a:lnTo>
                <a:lnTo>
                  <a:pt x="2615300" y="1008676"/>
                </a:lnTo>
                <a:lnTo>
                  <a:pt x="453694" y="1008676"/>
                </a:lnTo>
                <a:cubicBezTo>
                  <a:pt x="264055" y="1008395"/>
                  <a:pt x="110444" y="854632"/>
                  <a:pt x="110351" y="664992"/>
                </a:cubicBezTo>
                <a:lnTo>
                  <a:pt x="110351" y="325384"/>
                </a:lnTo>
                <a:cubicBezTo>
                  <a:pt x="109977" y="267117"/>
                  <a:pt x="86133" y="214458"/>
                  <a:pt x="47814" y="176354"/>
                </a:cubicBezTo>
                <a:lnTo>
                  <a:pt x="0" y="144254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5" name="Google Shape;375;p72"/>
          <p:cNvSpPr>
            <a:spLocks noGrp="1"/>
          </p:cNvSpPr>
          <p:nvPr>
            <p:ph type="pic" idx="2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7F7F7F">
              <a:alpha val="45882"/>
            </a:srgbClr>
          </a:solidFill>
          <a:ln>
            <a:noFill/>
          </a:ln>
        </p:spPr>
      </p:sp>
      <p:sp>
        <p:nvSpPr>
          <p:cNvPr id="376" name="Google Shape;376;p72"/>
          <p:cNvSpPr txBox="1">
            <a:spLocks noGrp="1"/>
          </p:cNvSpPr>
          <p:nvPr>
            <p:ph type="ftr" idx="11"/>
          </p:nvPr>
        </p:nvSpPr>
        <p:spPr>
          <a:xfrm>
            <a:off x="2351585" y="6408805"/>
            <a:ext cx="9353583" cy="1748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GB"/>
              <a:t>Session 2_Nairobi RPL Forum</a:t>
            </a:r>
            <a:endParaRPr/>
          </a:p>
        </p:txBody>
      </p:sp>
      <p:sp>
        <p:nvSpPr>
          <p:cNvPr id="377" name="Google Shape;377;p72"/>
          <p:cNvSpPr txBox="1">
            <a:spLocks noGrp="1"/>
          </p:cNvSpPr>
          <p:nvPr>
            <p:ph type="sldNum" idx="12"/>
          </p:nvPr>
        </p:nvSpPr>
        <p:spPr>
          <a:xfrm>
            <a:off x="11475772" y="6131983"/>
            <a:ext cx="227489" cy="1748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78" name="Google Shape;378;p7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0979" y="5918201"/>
            <a:ext cx="1167696" cy="700617"/>
          </a:xfrm>
          <a:prstGeom prst="rect">
            <a:avLst/>
          </a:prstGeom>
          <a:noFill/>
          <a:ln>
            <a:noFill/>
          </a:ln>
        </p:spPr>
      </p:pic>
      <p:sp>
        <p:nvSpPr>
          <p:cNvPr id="379" name="Google Shape;379;p72"/>
          <p:cNvSpPr txBox="1">
            <a:spLocks noGrp="1"/>
          </p:cNvSpPr>
          <p:nvPr>
            <p:ph type="body" idx="1"/>
          </p:nvPr>
        </p:nvSpPr>
        <p:spPr>
          <a:xfrm>
            <a:off x="486834" y="1778001"/>
            <a:ext cx="4986865" cy="38586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609585" lvl="0" indent="-304792" algn="l">
              <a:lnSpc>
                <a:spcPct val="100000"/>
              </a:lnSpc>
              <a:spcBef>
                <a:spcPts val="512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marL="1219170" lvl="1" indent="-457189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/>
            </a:lvl2pPr>
            <a:lvl3pPr marL="1828754" lvl="2" indent="-457189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/>
            </a:lvl3pPr>
            <a:lvl4pPr marL="2438339" lvl="3" indent="-457189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/>
            </a:lvl4pPr>
            <a:lvl5pPr marL="3047924" lvl="4" indent="-457189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/>
            </a:lvl5pPr>
            <a:lvl6pPr marL="3657509" lvl="5" indent="-45718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0" name="Google Shape;380;p72"/>
          <p:cNvSpPr txBox="1">
            <a:spLocks noGrp="1"/>
          </p:cNvSpPr>
          <p:nvPr>
            <p:ph type="title"/>
          </p:nvPr>
        </p:nvSpPr>
        <p:spPr>
          <a:xfrm>
            <a:off x="486834" y="215901"/>
            <a:ext cx="4986865" cy="11008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1440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91135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olo titolo">
  <p:cSld name="Solo titolo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27"/>
          <p:cNvSpPr txBox="1">
            <a:spLocks noGrp="1"/>
          </p:cNvSpPr>
          <p:nvPr>
            <p:ph type="sldNum" idx="12"/>
          </p:nvPr>
        </p:nvSpPr>
        <p:spPr>
          <a:xfrm>
            <a:off x="11475772" y="6131983"/>
            <a:ext cx="227489" cy="1748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Google Shape;18;p27"/>
          <p:cNvSpPr txBox="1">
            <a:spLocks noGrp="1"/>
          </p:cNvSpPr>
          <p:nvPr>
            <p:ph type="title"/>
          </p:nvPr>
        </p:nvSpPr>
        <p:spPr>
          <a:xfrm>
            <a:off x="239350" y="80169"/>
            <a:ext cx="11713301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27958220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B3D69013-9985-4E92-B522-07F505323BAC}"/>
              </a:ext>
            </a:extLst>
          </p:cNvPr>
          <p:cNvSpPr/>
          <p:nvPr userDrawn="1"/>
        </p:nvSpPr>
        <p:spPr>
          <a:xfrm flipH="1">
            <a:off x="4367808" y="-13261"/>
            <a:ext cx="7824192" cy="6871261"/>
          </a:xfrm>
          <a:custGeom>
            <a:avLst/>
            <a:gdLst>
              <a:gd name="connsiteX0" fmla="*/ 1483491 w 5868144"/>
              <a:gd name="connsiteY0" fmla="*/ 0 h 5153446"/>
              <a:gd name="connsiteX1" fmla="*/ 0 w 5868144"/>
              <a:gd name="connsiteY1" fmla="*/ 0 h 5153446"/>
              <a:gd name="connsiteX2" fmla="*/ 0 w 5868144"/>
              <a:gd name="connsiteY2" fmla="*/ 5153446 h 5153446"/>
              <a:gd name="connsiteX3" fmla="*/ 545745 w 5868144"/>
              <a:gd name="connsiteY3" fmla="*/ 5153446 h 5153446"/>
              <a:gd name="connsiteX4" fmla="*/ 568503 w 5868144"/>
              <a:gd name="connsiteY4" fmla="*/ 5136060 h 5153446"/>
              <a:gd name="connsiteX5" fmla="*/ 591261 w 5868144"/>
              <a:gd name="connsiteY5" fmla="*/ 5153446 h 5153446"/>
              <a:gd name="connsiteX6" fmla="*/ 3075999 w 5868144"/>
              <a:gd name="connsiteY6" fmla="*/ 5153446 h 5153446"/>
              <a:gd name="connsiteX7" fmla="*/ 2592754 w 5868144"/>
              <a:gd name="connsiteY7" fmla="*/ 3589671 h 5153446"/>
              <a:gd name="connsiteX8" fmla="*/ 5868144 w 5868144"/>
              <a:gd name="connsiteY8" fmla="*/ 1087532 h 5153446"/>
              <a:gd name="connsiteX9" fmla="*/ 1819559 w 5868144"/>
              <a:gd name="connsiteY9" fmla="*/ 1087561 h 5153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868144" h="5153446">
                <a:moveTo>
                  <a:pt x="1483491" y="0"/>
                </a:moveTo>
                <a:lnTo>
                  <a:pt x="0" y="0"/>
                </a:lnTo>
                <a:lnTo>
                  <a:pt x="0" y="5153446"/>
                </a:lnTo>
                <a:lnTo>
                  <a:pt x="545745" y="5153446"/>
                </a:lnTo>
                <a:lnTo>
                  <a:pt x="568503" y="5136060"/>
                </a:lnTo>
                <a:lnTo>
                  <a:pt x="591261" y="5153446"/>
                </a:lnTo>
                <a:lnTo>
                  <a:pt x="3075999" y="5153446"/>
                </a:lnTo>
                <a:lnTo>
                  <a:pt x="2592754" y="3589671"/>
                </a:lnTo>
                <a:lnTo>
                  <a:pt x="5868144" y="1087532"/>
                </a:lnTo>
                <a:lnTo>
                  <a:pt x="1819559" y="108756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sz="24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A48A4B-6E38-4822-9D5B-8F3E6683C9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2667"/>
            </a:lvl1pPr>
          </a:lstStyle>
          <a:p>
            <a:r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BA4DAB3-B493-4998-91F8-87C264C83B5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7DDD0C-F7B3-44FD-8FF2-ED85422D685B}" type="slidenum">
              <a:rPr lang="en-GB" smtClean="0"/>
              <a:t>‹#›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6A24BF-089A-4C42-86AE-5DA645AE8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Session 2_Nairobi RPL Forum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877555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468000" y="418653"/>
            <a:ext cx="6899564" cy="634083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lnSpc>
                <a:spcPts val="3600"/>
              </a:lnSpc>
              <a:defRPr sz="3200" b="1" cap="none" baseline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19" name="Content Placeholder 2"/>
          <p:cNvSpPr>
            <a:spLocks noGrp="1"/>
          </p:cNvSpPr>
          <p:nvPr>
            <p:ph idx="1"/>
          </p:nvPr>
        </p:nvSpPr>
        <p:spPr>
          <a:xfrm>
            <a:off x="468000" y="2046825"/>
            <a:ext cx="11129129" cy="335356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3733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667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667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BC29A79-011E-42E1-8F14-92A0FACD70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4565" y="6364883"/>
            <a:ext cx="7580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9B35624-E6C7-4EAC-983E-474C00997AB4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65125366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liennummernplatzhalter 1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DC1E638-3F78-4E0D-883A-B278700C48C0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1791042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re e dat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</a:lstStyle>
          <a:p>
            <a:r>
              <a:t>Autore e data</a:t>
            </a:r>
          </a:p>
        </p:txBody>
      </p:sp>
      <p:sp>
        <p:nvSpPr>
          <p:cNvPr id="12" name="Titolo presentazione"/>
          <p:cNvSpPr txBox="1">
            <a:spLocks noGrp="1"/>
          </p:cNvSpPr>
          <p:nvPr>
            <p:ph type="title" hasCustomPrompt="1"/>
          </p:nvPr>
        </p:nvSpPr>
        <p:spPr>
          <a:xfrm>
            <a:off x="603248" y="1287496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Titolo presentazione</a:t>
            </a:r>
          </a:p>
        </p:txBody>
      </p:sp>
      <p:sp>
        <p:nvSpPr>
          <p:cNvPr id="13" name="Corpo livello uno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71" y="3611595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5pPr>
          </a:lstStyle>
          <a:p>
            <a:r>
              <a:t>Sottotitolo presentazione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99375552"/>
      </p:ext>
    </p:extLst>
  </p:cSld>
  <p:clrMapOvr>
    <a:masterClrMapping/>
  </p:clrMapOvr>
  <p:transition spd="med"/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274638"/>
            <a:ext cx="10566400" cy="114300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Session 2_Nairobi RPL Forum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2119D-3805-4515-ADD3-0426CF723488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812800" y="1600200"/>
            <a:ext cx="10566400" cy="4114800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3048762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cument star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E934E26-BE6C-B845-8BE0-0BB26427A3F3}"/>
              </a:ext>
            </a:extLst>
          </p:cNvPr>
          <p:cNvSpPr/>
          <p:nvPr userDrawn="1"/>
        </p:nvSpPr>
        <p:spPr>
          <a:xfrm>
            <a:off x="0" y="4051005"/>
            <a:ext cx="12192000" cy="280699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1F23E952-0F31-5D4C-B5EA-7E0573EE421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6096000" cy="6858000"/>
          </a:xfrm>
          <a:solidFill>
            <a:schemeClr val="tx1"/>
          </a:solidFill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Please change image transparency to 50% to slightly darken the image’s overall appearance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632BC266-5A4D-674C-B68F-78272477B2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56000" y="395309"/>
            <a:ext cx="1699192" cy="824023"/>
          </a:xfrm>
          <a:prstGeom prst="rect">
            <a:avLst/>
          </a:prstGeom>
        </p:spPr>
      </p:pic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E562A262-E606-524C-B1FB-14B7EC2AC5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26101" y="1614642"/>
            <a:ext cx="5007933" cy="21067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4400" b="1" i="0">
                <a:solidFill>
                  <a:schemeClr val="accent1"/>
                </a:solidFill>
                <a:latin typeface="Nunito Sans ExtraBold" pitchFamily="2" charset="77"/>
              </a:defRPr>
            </a:lvl1pPr>
          </a:lstStyle>
          <a:p>
            <a:r>
              <a:rPr lang="en-GB"/>
              <a:t>D3 Session 3-Innovation. Micro-credentials</a:t>
            </a:r>
            <a:endParaRPr lang="en-GB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E9D29AB-3E91-8C46-9FE4-D38A8A5D5646}"/>
              </a:ext>
            </a:extLst>
          </p:cNvPr>
          <p:cNvCxnSpPr/>
          <p:nvPr userDrawn="1"/>
        </p:nvCxnSpPr>
        <p:spPr>
          <a:xfrm>
            <a:off x="6551693" y="1573618"/>
            <a:ext cx="0" cy="2147777"/>
          </a:xfrm>
          <a:prstGeom prst="line">
            <a:avLst/>
          </a:prstGeom>
          <a:ln w="920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44E7CA3C-8E78-B240-8D80-CAE32A4774E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56363" y="4249738"/>
            <a:ext cx="5378450" cy="330729"/>
          </a:xfrm>
        </p:spPr>
        <p:txBody>
          <a:bodyPr>
            <a:normAutofit/>
          </a:bodyPr>
          <a:lstStyle>
            <a:lvl1pPr marL="0" indent="0">
              <a:buNone/>
              <a:defRPr sz="2000" b="1" i="0">
                <a:solidFill>
                  <a:schemeClr val="bg1"/>
                </a:solidFill>
                <a:latin typeface="Nunito Sans" pitchFamily="2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DOCUMENT SUBTITLE INFO GOES HERE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E53334F-9F21-4944-A60B-69CB060C48A0}"/>
              </a:ext>
            </a:extLst>
          </p:cNvPr>
          <p:cNvCxnSpPr/>
          <p:nvPr userDrawn="1"/>
        </p:nvCxnSpPr>
        <p:spPr>
          <a:xfrm>
            <a:off x="6456000" y="4715931"/>
            <a:ext cx="5378034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BFC431C0-63A6-444A-A7CC-8A02F56D478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54775" y="4910077"/>
            <a:ext cx="5378450" cy="1668462"/>
          </a:xfrm>
        </p:spPr>
        <p:txBody>
          <a:bodyPr>
            <a:normAutofit/>
          </a:bodyPr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Nunito Sans Light" pitchFamily="2" charset="77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Please input the subtitle information to better describe your document.</a:t>
            </a:r>
          </a:p>
        </p:txBody>
      </p:sp>
    </p:spTree>
    <p:extLst>
      <p:ext uri="{BB962C8B-B14F-4D97-AF65-F5344CB8AC3E}">
        <p14:creationId xmlns:p14="http://schemas.microsoft.com/office/powerpoint/2010/main" val="504140881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3AD8398-404F-2348-9C05-22BC4144EC56}"/>
              </a:ext>
            </a:extLst>
          </p:cNvPr>
          <p:cNvSpPr/>
          <p:nvPr userDrawn="1"/>
        </p:nvSpPr>
        <p:spPr>
          <a:xfrm>
            <a:off x="0" y="0"/>
            <a:ext cx="12192000" cy="69392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F25C3A1-9CC3-8649-9764-2F4685A2633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-721678" y="226203"/>
            <a:ext cx="7345998" cy="3544887"/>
          </a:xfrm>
        </p:spPr>
        <p:txBody>
          <a:bodyPr>
            <a:noAutofit/>
          </a:bodyPr>
          <a:lstStyle>
            <a:lvl1pPr marL="0" indent="0">
              <a:buNone/>
              <a:defRPr sz="34400" b="1" i="0">
                <a:solidFill>
                  <a:schemeClr val="bg1">
                    <a:alpha val="10000"/>
                  </a:schemeClr>
                </a:solidFill>
                <a:latin typeface="Nunito Sans Black" pitchFamily="2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01</a:t>
            </a: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184A8E4-C4CC-E248-BE51-0DC1E612D73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2982" y="4441099"/>
            <a:ext cx="8589962" cy="1828172"/>
          </a:xfrm>
        </p:spPr>
        <p:txBody>
          <a:bodyPr>
            <a:normAutofit/>
          </a:bodyPr>
          <a:lstStyle>
            <a:lvl1pPr marL="0" indent="0">
              <a:buNone/>
              <a:defRPr sz="6600" b="1" i="0">
                <a:solidFill>
                  <a:schemeClr val="bg1"/>
                </a:solidFill>
                <a:latin typeface="Nunito Sans" pitchFamily="2" charset="77"/>
              </a:defRPr>
            </a:lvl1pPr>
          </a:lstStyle>
          <a:p>
            <a:pPr lvl="0"/>
            <a:r>
              <a:rPr lang="en-GB" dirty="0"/>
              <a:t>SECTION HEADING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20667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3AD8398-404F-2348-9C05-22BC4144EC56}"/>
              </a:ext>
            </a:extLst>
          </p:cNvPr>
          <p:cNvSpPr/>
          <p:nvPr userDrawn="1"/>
        </p:nvSpPr>
        <p:spPr>
          <a:xfrm>
            <a:off x="0" y="0"/>
            <a:ext cx="12192000" cy="69392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F25C3A1-9CC3-8649-9764-2F4685A2633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-721678" y="226203"/>
            <a:ext cx="7345998" cy="3544887"/>
          </a:xfrm>
        </p:spPr>
        <p:txBody>
          <a:bodyPr>
            <a:noAutofit/>
          </a:bodyPr>
          <a:lstStyle>
            <a:lvl1pPr marL="0" indent="0">
              <a:buNone/>
              <a:defRPr sz="34400" b="1" i="0">
                <a:solidFill>
                  <a:schemeClr val="bg1">
                    <a:alpha val="10000"/>
                  </a:schemeClr>
                </a:solidFill>
                <a:latin typeface="Nunito Sans Black" pitchFamily="2" charset="77"/>
              </a:defRPr>
            </a:lvl1pPr>
            <a:lvl2pPr marL="457200" indent="0">
              <a:buNone/>
            </a:lvl2pPr>
            <a:lvl3pPr marL="914400" indent="0">
              <a:buNone/>
            </a:lvl3pPr>
            <a:lvl4pPr marL="1371600" indent="0">
              <a:buNone/>
            </a:lvl4pPr>
            <a:lvl5pPr marL="1828800" indent="0">
              <a:buNone/>
            </a:lvl5pPr>
          </a:lstStyle>
          <a:p>
            <a:pPr lvl="0"/>
            <a:r>
              <a:t>01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184A8E4-C4CC-E248-BE51-0DC1E612D73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2982" y="4441099"/>
            <a:ext cx="8589962" cy="1828172"/>
          </a:xfrm>
        </p:spPr>
        <p:txBody>
          <a:bodyPr>
            <a:normAutofit/>
          </a:bodyPr>
          <a:lstStyle>
            <a:lvl1pPr marL="0" indent="0">
              <a:buNone/>
              <a:defRPr sz="6600" b="1" i="0">
                <a:solidFill>
                  <a:schemeClr val="bg1"/>
                </a:solidFill>
                <a:latin typeface="Nunito Sans" pitchFamily="2" charset="77"/>
              </a:defRPr>
            </a:lvl1pPr>
          </a:lstStyle>
          <a:p>
            <a:pPr lvl="0"/>
            <a:r>
              <a:t>O TÍTULO DA SECÇÃO PASSA AQUI</a:t>
            </a:r>
          </a:p>
        </p:txBody>
      </p:sp>
    </p:spTree>
    <p:extLst>
      <p:ext uri="{BB962C8B-B14F-4D97-AF65-F5344CB8AC3E}">
        <p14:creationId xmlns:p14="http://schemas.microsoft.com/office/powerpoint/2010/main" val="9128915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FF52A1-3917-D04E-BFBD-1CAAF6B083C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612565"/>
            <a:ext cx="11470556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BFBC36D-DF4B-B24F-BEA8-F9C33650A5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0000" y="3428999"/>
            <a:ext cx="11470556" cy="2656211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765FD9-ED69-6748-80BA-B3A020F057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CE0F67-01B6-2442-9382-43FF00EC89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1DB91ECB-95EC-5E4C-AFA5-7A4F8C24E43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5862083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3AD8398-404F-2348-9C05-22BC4144EC56}"/>
              </a:ext>
            </a:extLst>
          </p:cNvPr>
          <p:cNvSpPr/>
          <p:nvPr userDrawn="1"/>
        </p:nvSpPr>
        <p:spPr>
          <a:xfrm>
            <a:off x="0" y="0"/>
            <a:ext cx="12192000" cy="69392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F25C3A1-9CC3-8649-9764-2F4685A2633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-721678" y="226203"/>
            <a:ext cx="7345998" cy="3544887"/>
          </a:xfrm>
        </p:spPr>
        <p:txBody>
          <a:bodyPr>
            <a:noAutofit/>
          </a:bodyPr>
          <a:lstStyle>
            <a:lvl1pPr marL="0" indent="0">
              <a:buNone/>
              <a:defRPr sz="34400" b="1" i="0">
                <a:solidFill>
                  <a:schemeClr val="bg1">
                    <a:alpha val="10000"/>
                  </a:schemeClr>
                </a:solidFill>
                <a:latin typeface="Nunito Sans Black" pitchFamily="2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01</a:t>
            </a: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184A8E4-C4CC-E248-BE51-0DC1E612D73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2982" y="4441099"/>
            <a:ext cx="8589962" cy="1828172"/>
          </a:xfrm>
        </p:spPr>
        <p:txBody>
          <a:bodyPr>
            <a:normAutofit/>
          </a:bodyPr>
          <a:lstStyle>
            <a:lvl1pPr marL="0" indent="0">
              <a:buNone/>
              <a:defRPr sz="6600" b="1" i="0">
                <a:solidFill>
                  <a:schemeClr val="bg1"/>
                </a:solidFill>
                <a:latin typeface="Nunito Sans" pitchFamily="2" charset="77"/>
              </a:defRPr>
            </a:lvl1pPr>
          </a:lstStyle>
          <a:p>
            <a:pPr lvl="0"/>
            <a:r>
              <a:rPr lang="en-GB" dirty="0"/>
              <a:t>SECTION HEADING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1619920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3AD8398-404F-2348-9C05-22BC4144EC56}"/>
              </a:ext>
            </a:extLst>
          </p:cNvPr>
          <p:cNvSpPr/>
          <p:nvPr userDrawn="1"/>
        </p:nvSpPr>
        <p:spPr>
          <a:xfrm>
            <a:off x="0" y="0"/>
            <a:ext cx="12192000" cy="693928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F25C3A1-9CC3-8649-9764-2F4685A2633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-721678" y="226203"/>
            <a:ext cx="7345998" cy="3544887"/>
          </a:xfrm>
        </p:spPr>
        <p:txBody>
          <a:bodyPr>
            <a:noAutofit/>
          </a:bodyPr>
          <a:lstStyle>
            <a:lvl1pPr marL="0" indent="0">
              <a:buNone/>
              <a:defRPr sz="34400" b="1" i="0">
                <a:solidFill>
                  <a:schemeClr val="bg1">
                    <a:alpha val="10000"/>
                  </a:schemeClr>
                </a:solidFill>
                <a:latin typeface="Nunito Sans Black" pitchFamily="2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01</a:t>
            </a: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184A8E4-C4CC-E248-BE51-0DC1E612D73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2982" y="4441099"/>
            <a:ext cx="8589962" cy="1828172"/>
          </a:xfrm>
        </p:spPr>
        <p:txBody>
          <a:bodyPr>
            <a:normAutofit/>
          </a:bodyPr>
          <a:lstStyle>
            <a:lvl1pPr marL="0" indent="0">
              <a:buNone/>
              <a:defRPr sz="6600" b="1" i="0">
                <a:solidFill>
                  <a:schemeClr val="bg1"/>
                </a:solidFill>
                <a:latin typeface="Nunito Sans" pitchFamily="2" charset="77"/>
              </a:defRPr>
            </a:lvl1pPr>
          </a:lstStyle>
          <a:p>
            <a:pPr lvl="0"/>
            <a:r>
              <a:rPr lang="en-GB" dirty="0"/>
              <a:t>SECTION HEADING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5229276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FF52A1-3917-D04E-BFBD-1CAAF6B083C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612565"/>
            <a:ext cx="11470556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BFBC36D-DF4B-B24F-BEA8-F9C33650A5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0000" y="3428999"/>
            <a:ext cx="11470556" cy="2656211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765FD9-ED69-6748-80BA-B3A020F057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D3 Session 3-Innovation. Micro-credentials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CE0F67-01B6-2442-9382-43FF00EC89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1DB91ECB-95EC-5E4C-AFA5-7A4F8C24E43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4875819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114E2C-3134-494B-8AA0-D701FE8A2C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9B805A-78F0-7645-820F-8FA9AF53AF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560622-79EB-3347-A3C4-E0A749AA3C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D3 Session 3-Innovation. Micro-credentials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293F1C-C8F8-7C44-983C-8296449AB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1DB91ECB-95EC-5E4C-AFA5-7A4F8C24E43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6594759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6A3B1E-B9B7-E04C-8E09-1C663860A0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633497"/>
            <a:ext cx="11478648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5D3D7B-FD9D-204B-AEB4-F9C03F9853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9999" y="4393975"/>
            <a:ext cx="11478647" cy="1671399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4D21B3-662B-9E42-A0C0-D7E9202783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D3 Session 3-Innovation. Micro-credentials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A40328-E280-ED45-AE20-13EDA8A7DD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1DB91ECB-95EC-5E4C-AFA5-7A4F8C24E43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7459201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39F08D-63D1-9B44-B19A-7DA6D72D12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F769CE-3B9C-D841-AC28-9327622170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59999" y="1825625"/>
            <a:ext cx="5659801" cy="425149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7F9F67-6EDB-AF40-8305-B1CB4F8626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655650" cy="425149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2EACC8-8591-0C4E-B46B-3CD2C6D05F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D3 Session 3-Innovation. Micro-credentials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9650FD-2E70-8449-AFF2-028CB3CD4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1DB91ECB-95EC-5E4C-AFA5-7A4F8C24E43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4268666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58944-459E-654B-9A7D-0FC0377883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624069"/>
            <a:ext cx="11472000" cy="1325563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AE5BB7-2AAA-7A42-B1C4-DA1DA7FC8D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0000" y="1940107"/>
            <a:ext cx="563757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E06EE1-01E0-5048-997D-5F79DB6A6C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60000" y="2764019"/>
            <a:ext cx="5637575" cy="332119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0304C13-A34D-4442-A560-0E1EBC38AA3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0107"/>
            <a:ext cx="56598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282A165-F003-1C40-9AB3-F2125B41F9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4019"/>
            <a:ext cx="5659800" cy="332119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22560A-1808-6B45-A3E5-E6948D8D63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D3 Session 3-Innovation. Micro-credentials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AA547F-E2C8-A647-AAA8-8DABDB501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1DB91ECB-95EC-5E4C-AFA5-7A4F8C24E43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1085199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FDE05-7888-8846-BB61-5F444E1FE8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425565-DE32-0349-A748-70BF5EF79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D3 Session 3-Innovation. Micro-credentials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B858BF-895E-D840-ACDB-9DFA866A4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1DB91ECB-95EC-5E4C-AFA5-7A4F8C24E43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0225793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22F78A4-AD03-F144-81CF-F2B26722BA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D3 Session 3-Innovation. Micro-credentials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2F4C27-1BD4-7143-9BC4-CFBBB62FA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1DB91ECB-95EC-5E4C-AFA5-7A4F8C24E43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1394025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52EA90-59E6-4248-9D33-91D0587383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627132"/>
            <a:ext cx="44120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ECAB30-55C1-D343-AD31-660FF501D9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627133"/>
            <a:ext cx="6648812" cy="544998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723D42-1C3E-DE4C-B109-BCA018F907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60000" y="2227332"/>
            <a:ext cx="4412025" cy="384978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E29E3C-66FA-6449-8156-757ECA3D97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D3 Session 3-Innovation. Micro-credentials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D3CE46-A6B7-6348-A34E-3F966EEED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1DB91ECB-95EC-5E4C-AFA5-7A4F8C24E43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65976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114E2C-3134-494B-8AA0-D701FE8A2C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9B805A-78F0-7645-820F-8FA9AF53AF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560622-79EB-3347-A3C4-E0A749AA3C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293F1C-C8F8-7C44-983C-8296449AB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1DB91ECB-95EC-5E4C-AFA5-7A4F8C24E43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1858152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DA651E-1686-8A4A-AB2D-1A5F8BB7C1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635224"/>
            <a:ext cx="534488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8DEF70F-4990-BE48-BE3D-707326FD97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0"/>
            <a:ext cx="6096000" cy="68579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C85603-1EEC-CD44-A3BE-8E7215DC0F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60000" y="2235423"/>
            <a:ext cx="5344885" cy="384169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089234-E854-1D4F-8DF5-26D4EE5630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D3 Session 3-Innovation. Micro-credentials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013090-AAE5-4B44-9F4F-58B321580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1DB91ECB-95EC-5E4C-AFA5-7A4F8C24E43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1840605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75F52-CFC2-064D-B247-793FA075BB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0FB7EC4-7C1A-8B4A-A3A4-891617399E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1D9000-7538-5946-B5B1-62D3B35DF6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D3 Session 3-Innovation. Micro-credentials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AC705D-DB46-E148-8E2B-5AABFDC39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1DB91ECB-95EC-5E4C-AFA5-7A4F8C24E43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6320783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C98D7B4-3D8E-E646-AEA9-AC1605786A6F}"/>
              </a:ext>
            </a:extLst>
          </p:cNvPr>
          <p:cNvSpPr>
            <a:spLocks noGrp="1"/>
          </p:cNvSpPr>
          <p:nvPr>
            <p:ph type="title" orient="vert" hasCustomPrompt="1"/>
          </p:nvPr>
        </p:nvSpPr>
        <p:spPr>
          <a:xfrm>
            <a:off x="9273473" y="623087"/>
            <a:ext cx="2557083" cy="5454032"/>
          </a:xfrm>
        </p:spPr>
        <p:txBody>
          <a:bodyPr vert="eaVert"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CEF2D9-A007-004E-B716-651311152D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360000" y="623087"/>
            <a:ext cx="8913473" cy="5454032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69A3C1-1685-C24D-A869-B2C70CAA8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D3 Session 3-Innovation. Micro-credentials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0C3AEA-8E67-DA47-BB40-3A1F53F53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1DB91ECB-95EC-5E4C-AFA5-7A4F8C24E43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4644931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Contents slide layout">
    <p:bg>
      <p:bgPr>
        <a:solidFill>
          <a:schemeClr val="bg2">
            <a:alpha val="4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9F953EB-1FCA-4A8F-B0DE-144F57381D8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517143" y="2"/>
            <a:ext cx="6674856" cy="6857999"/>
          </a:xfrm>
          <a:custGeom>
            <a:avLst/>
            <a:gdLst>
              <a:gd name="connsiteX0" fmla="*/ 5395694 w 6674856"/>
              <a:gd name="connsiteY0" fmla="*/ 387 h 6857999"/>
              <a:gd name="connsiteX1" fmla="*/ 5516631 w 6674856"/>
              <a:gd name="connsiteY1" fmla="*/ 3876 h 6857999"/>
              <a:gd name="connsiteX2" fmla="*/ 5746101 w 6674856"/>
              <a:gd name="connsiteY2" fmla="*/ 189930 h 6857999"/>
              <a:gd name="connsiteX3" fmla="*/ 5972471 w 6674856"/>
              <a:gd name="connsiteY3" fmla="*/ 983778 h 6857999"/>
              <a:gd name="connsiteX4" fmla="*/ 6549259 w 6674856"/>
              <a:gd name="connsiteY4" fmla="*/ 1309382 h 6857999"/>
              <a:gd name="connsiteX5" fmla="*/ 6659725 w 6674856"/>
              <a:gd name="connsiteY5" fmla="*/ 1248526 h 6857999"/>
              <a:gd name="connsiteX6" fmla="*/ 6674856 w 6674856"/>
              <a:gd name="connsiteY6" fmla="*/ 1231170 h 6857999"/>
              <a:gd name="connsiteX7" fmla="*/ 6674856 w 6674856"/>
              <a:gd name="connsiteY7" fmla="*/ 4649495 h 6857999"/>
              <a:gd name="connsiteX8" fmla="*/ 6604594 w 6674856"/>
              <a:gd name="connsiteY8" fmla="*/ 4593931 h 6857999"/>
              <a:gd name="connsiteX9" fmla="*/ 5761607 w 6674856"/>
              <a:gd name="connsiteY9" fmla="*/ 4332831 h 6857999"/>
              <a:gd name="connsiteX10" fmla="*/ 4328955 w 6674856"/>
              <a:gd name="connsiteY10" fmla="*/ 5765482 h 6857999"/>
              <a:gd name="connsiteX11" fmla="*/ 4747976 w 6674856"/>
              <a:gd name="connsiteY11" fmla="*/ 6791903 h 6857999"/>
              <a:gd name="connsiteX12" fmla="*/ 4821819 w 6674856"/>
              <a:gd name="connsiteY12" fmla="*/ 6857999 h 6857999"/>
              <a:gd name="connsiteX13" fmla="*/ 1401800 w 6674856"/>
              <a:gd name="connsiteY13" fmla="*/ 6857999 h 6857999"/>
              <a:gd name="connsiteX14" fmla="*/ 1375865 w 6674856"/>
              <a:gd name="connsiteY14" fmla="*/ 6806099 h 6857999"/>
              <a:gd name="connsiteX15" fmla="*/ 1091542 w 6674856"/>
              <a:gd name="connsiteY15" fmla="*/ 6639953 h 6857999"/>
              <a:gd name="connsiteX16" fmla="*/ 313201 w 6674856"/>
              <a:gd name="connsiteY16" fmla="*/ 6534521 h 6857999"/>
              <a:gd name="connsiteX17" fmla="*/ 6202 w 6674856"/>
              <a:gd name="connsiteY17" fmla="*/ 6317456 h 6857999"/>
              <a:gd name="connsiteX18" fmla="*/ 0 w 6674856"/>
              <a:gd name="connsiteY18" fmla="*/ 5932936 h 6857999"/>
              <a:gd name="connsiteX19" fmla="*/ 226376 w 6674856"/>
              <a:gd name="connsiteY19" fmla="*/ 5768578 h 6857999"/>
              <a:gd name="connsiteX20" fmla="*/ 1020223 w 6674856"/>
              <a:gd name="connsiteY20" fmla="*/ 5545310 h 6857999"/>
              <a:gd name="connsiteX21" fmla="*/ 1293108 w 6674856"/>
              <a:gd name="connsiteY21" fmla="*/ 5241413 h 6857999"/>
              <a:gd name="connsiteX22" fmla="*/ 1308614 w 6674856"/>
              <a:gd name="connsiteY22" fmla="*/ 5111173 h 6857999"/>
              <a:gd name="connsiteX23" fmla="*/ 1138059 w 6674856"/>
              <a:gd name="connsiteY23" fmla="*/ 4794878 h 6857999"/>
              <a:gd name="connsiteX24" fmla="*/ 418632 w 6674856"/>
              <a:gd name="connsiteY24" fmla="*/ 4373145 h 6857999"/>
              <a:gd name="connsiteX25" fmla="*/ 263583 w 6674856"/>
              <a:gd name="connsiteY25" fmla="*/ 3994828 h 6857999"/>
              <a:gd name="connsiteX26" fmla="*/ 279088 w 6674856"/>
              <a:gd name="connsiteY26" fmla="*/ 3942109 h 6857999"/>
              <a:gd name="connsiteX27" fmla="*/ 688416 w 6674856"/>
              <a:gd name="connsiteY27" fmla="*/ 3659920 h 6857999"/>
              <a:gd name="connsiteX28" fmla="*/ 1451260 w 6674856"/>
              <a:gd name="connsiteY28" fmla="*/ 3746745 h 6857999"/>
              <a:gd name="connsiteX29" fmla="*/ 1841981 w 6674856"/>
              <a:gd name="connsiteY29" fmla="*/ 3566893 h 6857999"/>
              <a:gd name="connsiteX30" fmla="*/ 1810969 w 6674856"/>
              <a:gd name="connsiteY30" fmla="*/ 3036627 h 6857999"/>
              <a:gd name="connsiteX31" fmla="*/ 1336519 w 6674856"/>
              <a:gd name="connsiteY31" fmla="*/ 2407127 h 6857999"/>
              <a:gd name="connsiteX32" fmla="*/ 1336519 w 6674856"/>
              <a:gd name="connsiteY32" fmla="*/ 2056719 h 6857999"/>
              <a:gd name="connsiteX33" fmla="*/ 1491567 w 6674856"/>
              <a:gd name="connsiteY33" fmla="*/ 1883063 h 6857999"/>
              <a:gd name="connsiteX34" fmla="*/ 1823374 w 6674856"/>
              <a:gd name="connsiteY34" fmla="*/ 1845850 h 6857999"/>
              <a:gd name="connsiteX35" fmla="*/ 2527296 w 6674856"/>
              <a:gd name="connsiteY35" fmla="*/ 2242774 h 6857999"/>
              <a:gd name="connsiteX36" fmla="*/ 3156790 w 6674856"/>
              <a:gd name="connsiteY36" fmla="*/ 2066022 h 6857999"/>
              <a:gd name="connsiteX37" fmla="*/ 3172296 w 6674856"/>
              <a:gd name="connsiteY37" fmla="*/ 1793137 h 6857999"/>
              <a:gd name="connsiteX38" fmla="*/ 2967635 w 6674856"/>
              <a:gd name="connsiteY38" fmla="*/ 1002384 h 6857999"/>
              <a:gd name="connsiteX39" fmla="*/ 3116476 w 6674856"/>
              <a:gd name="connsiteY39" fmla="*/ 636472 h 6857999"/>
              <a:gd name="connsiteX40" fmla="*/ 3231217 w 6674856"/>
              <a:gd name="connsiteY40" fmla="*/ 574455 h 6857999"/>
              <a:gd name="connsiteX41" fmla="*/ 3659146 w 6674856"/>
              <a:gd name="connsiteY41" fmla="*/ 679887 h 6857999"/>
              <a:gd name="connsiteX42" fmla="*/ 4152204 w 6674856"/>
              <a:gd name="connsiteY42" fmla="*/ 1306281 h 6857999"/>
              <a:gd name="connsiteX43" fmla="*/ 4825115 w 6674856"/>
              <a:gd name="connsiteY43" fmla="*/ 1303180 h 6857999"/>
              <a:gd name="connsiteX44" fmla="*/ 4905743 w 6674856"/>
              <a:gd name="connsiteY44" fmla="*/ 1017890 h 6857999"/>
              <a:gd name="connsiteX45" fmla="*/ 5004973 w 6674856"/>
              <a:gd name="connsiteY45" fmla="*/ 292267 h 6857999"/>
              <a:gd name="connsiteX46" fmla="*/ 5274751 w 6674856"/>
              <a:gd name="connsiteY46" fmla="*/ 13179 h 6857999"/>
              <a:gd name="connsiteX47" fmla="*/ 5395694 w 6674856"/>
              <a:gd name="connsiteY47" fmla="*/ 387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6674856" h="6857999">
                <a:moveTo>
                  <a:pt x="5395694" y="387"/>
                </a:moveTo>
                <a:cubicBezTo>
                  <a:pt x="5436007" y="-776"/>
                  <a:pt x="5476320" y="775"/>
                  <a:pt x="5516631" y="3876"/>
                </a:cubicBezTo>
                <a:cubicBezTo>
                  <a:pt x="5634468" y="10078"/>
                  <a:pt x="5715097" y="72094"/>
                  <a:pt x="5746101" y="189930"/>
                </a:cubicBezTo>
                <a:cubicBezTo>
                  <a:pt x="5820529" y="453512"/>
                  <a:pt x="5898050" y="720196"/>
                  <a:pt x="5972471" y="983778"/>
                </a:cubicBezTo>
                <a:cubicBezTo>
                  <a:pt x="6049999" y="1253568"/>
                  <a:pt x="6273266" y="1380708"/>
                  <a:pt x="6549259" y="1309382"/>
                </a:cubicBezTo>
                <a:cubicBezTo>
                  <a:pt x="6594219" y="1298528"/>
                  <a:pt x="6629879" y="1276822"/>
                  <a:pt x="6659725" y="1248526"/>
                </a:cubicBezTo>
                <a:lnTo>
                  <a:pt x="6674856" y="1231170"/>
                </a:lnTo>
                <a:lnTo>
                  <a:pt x="6674856" y="4649495"/>
                </a:lnTo>
                <a:lnTo>
                  <a:pt x="6604594" y="4593931"/>
                </a:lnTo>
                <a:cubicBezTo>
                  <a:pt x="6375601" y="4430802"/>
                  <a:pt x="6089536" y="4331668"/>
                  <a:pt x="5761607" y="4332831"/>
                </a:cubicBezTo>
                <a:cubicBezTo>
                  <a:pt x="4952254" y="4335932"/>
                  <a:pt x="4332063" y="4953028"/>
                  <a:pt x="4328955" y="5765482"/>
                </a:cubicBezTo>
                <a:cubicBezTo>
                  <a:pt x="4327405" y="6177912"/>
                  <a:pt x="4488656" y="6536073"/>
                  <a:pt x="4747976" y="6791903"/>
                </a:cubicBezTo>
                <a:lnTo>
                  <a:pt x="4821819" y="6857999"/>
                </a:lnTo>
                <a:lnTo>
                  <a:pt x="1401800" y="6857999"/>
                </a:lnTo>
                <a:lnTo>
                  <a:pt x="1375865" y="6806099"/>
                </a:lnTo>
                <a:cubicBezTo>
                  <a:pt x="1317721" y="6707984"/>
                  <a:pt x="1226436" y="6653908"/>
                  <a:pt x="1091542" y="6639953"/>
                </a:cubicBezTo>
                <a:cubicBezTo>
                  <a:pt x="831062" y="6612043"/>
                  <a:pt x="573681" y="6562431"/>
                  <a:pt x="313201" y="6534521"/>
                </a:cubicBezTo>
                <a:cubicBezTo>
                  <a:pt x="164353" y="6519016"/>
                  <a:pt x="58922" y="6460101"/>
                  <a:pt x="6202" y="6317456"/>
                </a:cubicBezTo>
                <a:cubicBezTo>
                  <a:pt x="0" y="6184114"/>
                  <a:pt x="0" y="6060070"/>
                  <a:pt x="0" y="5932936"/>
                </a:cubicBezTo>
                <a:cubicBezTo>
                  <a:pt x="49618" y="5839903"/>
                  <a:pt x="127140" y="5793392"/>
                  <a:pt x="226376" y="5768578"/>
                </a:cubicBezTo>
                <a:cubicBezTo>
                  <a:pt x="493059" y="5697258"/>
                  <a:pt x="753540" y="5616636"/>
                  <a:pt x="1020223" y="5545310"/>
                </a:cubicBezTo>
                <a:cubicBezTo>
                  <a:pt x="1181468" y="5501900"/>
                  <a:pt x="1277603" y="5411968"/>
                  <a:pt x="1293108" y="5241413"/>
                </a:cubicBezTo>
                <a:cubicBezTo>
                  <a:pt x="1296209" y="5198004"/>
                  <a:pt x="1302406" y="5154588"/>
                  <a:pt x="1308614" y="5111173"/>
                </a:cubicBezTo>
                <a:cubicBezTo>
                  <a:pt x="1324120" y="4965433"/>
                  <a:pt x="1258997" y="4866197"/>
                  <a:pt x="1138059" y="4794878"/>
                </a:cubicBezTo>
                <a:cubicBezTo>
                  <a:pt x="896185" y="4655334"/>
                  <a:pt x="657411" y="4512689"/>
                  <a:pt x="418632" y="4373145"/>
                </a:cubicBezTo>
                <a:cubicBezTo>
                  <a:pt x="241875" y="4270808"/>
                  <a:pt x="210870" y="4193287"/>
                  <a:pt x="263583" y="3994828"/>
                </a:cubicBezTo>
                <a:cubicBezTo>
                  <a:pt x="269785" y="3976221"/>
                  <a:pt x="272886" y="3957614"/>
                  <a:pt x="279088" y="3942109"/>
                </a:cubicBezTo>
                <a:cubicBezTo>
                  <a:pt x="356610" y="3684729"/>
                  <a:pt x="424835" y="3635111"/>
                  <a:pt x="688416" y="3659920"/>
                </a:cubicBezTo>
                <a:cubicBezTo>
                  <a:pt x="942696" y="3684729"/>
                  <a:pt x="1196975" y="3712639"/>
                  <a:pt x="1451260" y="3746745"/>
                </a:cubicBezTo>
                <a:cubicBezTo>
                  <a:pt x="1652820" y="3771554"/>
                  <a:pt x="1739645" y="3737442"/>
                  <a:pt x="1841981" y="3566893"/>
                </a:cubicBezTo>
                <a:cubicBezTo>
                  <a:pt x="1987721" y="3331214"/>
                  <a:pt x="1981525" y="3256794"/>
                  <a:pt x="1810969" y="3036627"/>
                </a:cubicBezTo>
                <a:cubicBezTo>
                  <a:pt x="1649718" y="2828859"/>
                  <a:pt x="1491567" y="2617996"/>
                  <a:pt x="1336519" y="2407127"/>
                </a:cubicBezTo>
                <a:cubicBezTo>
                  <a:pt x="1243491" y="2283088"/>
                  <a:pt x="1243491" y="2180758"/>
                  <a:pt x="1336519" y="2056719"/>
                </a:cubicBezTo>
                <a:cubicBezTo>
                  <a:pt x="1383035" y="1994697"/>
                  <a:pt x="1432652" y="1932681"/>
                  <a:pt x="1491567" y="1883063"/>
                </a:cubicBezTo>
                <a:cubicBezTo>
                  <a:pt x="1609403" y="1783834"/>
                  <a:pt x="1690033" y="1771429"/>
                  <a:pt x="1823374" y="1845850"/>
                </a:cubicBezTo>
                <a:cubicBezTo>
                  <a:pt x="2059046" y="1976090"/>
                  <a:pt x="2300927" y="2097028"/>
                  <a:pt x="2527296" y="2242774"/>
                </a:cubicBezTo>
                <a:cubicBezTo>
                  <a:pt x="2787777" y="2410228"/>
                  <a:pt x="2967635" y="2298594"/>
                  <a:pt x="3156790" y="2066022"/>
                </a:cubicBezTo>
                <a:cubicBezTo>
                  <a:pt x="3218813" y="1988495"/>
                  <a:pt x="3197105" y="1886164"/>
                  <a:pt x="3172296" y="1793137"/>
                </a:cubicBezTo>
                <a:cubicBezTo>
                  <a:pt x="3104071" y="1529555"/>
                  <a:pt x="3035853" y="1265967"/>
                  <a:pt x="2967635" y="1002384"/>
                </a:cubicBezTo>
                <a:cubicBezTo>
                  <a:pt x="2918017" y="813229"/>
                  <a:pt x="2949022" y="735701"/>
                  <a:pt x="3116476" y="636472"/>
                </a:cubicBezTo>
                <a:cubicBezTo>
                  <a:pt x="3153689" y="614764"/>
                  <a:pt x="3190903" y="593056"/>
                  <a:pt x="3231217" y="574455"/>
                </a:cubicBezTo>
                <a:cubicBezTo>
                  <a:pt x="3432777" y="481422"/>
                  <a:pt x="3522703" y="503130"/>
                  <a:pt x="3659146" y="679887"/>
                </a:cubicBezTo>
                <a:cubicBezTo>
                  <a:pt x="3823499" y="887649"/>
                  <a:pt x="3987851" y="1098519"/>
                  <a:pt x="4152204" y="1306281"/>
                </a:cubicBezTo>
                <a:cubicBezTo>
                  <a:pt x="4307253" y="1498544"/>
                  <a:pt x="4670065" y="1498544"/>
                  <a:pt x="4825115" y="1303180"/>
                </a:cubicBezTo>
                <a:cubicBezTo>
                  <a:pt x="4890238" y="1219456"/>
                  <a:pt x="4890238" y="1114024"/>
                  <a:pt x="4905743" y="1017890"/>
                </a:cubicBezTo>
                <a:cubicBezTo>
                  <a:pt x="4942951" y="776016"/>
                  <a:pt x="4973962" y="534141"/>
                  <a:pt x="5004973" y="292267"/>
                </a:cubicBezTo>
                <a:cubicBezTo>
                  <a:pt x="5029781" y="100004"/>
                  <a:pt x="5082495" y="47285"/>
                  <a:pt x="5274751" y="13179"/>
                </a:cubicBezTo>
                <a:cubicBezTo>
                  <a:pt x="5315066" y="5426"/>
                  <a:pt x="5355380" y="1550"/>
                  <a:pt x="5395694" y="387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ko-KR" altLang="en-US" sz="18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 And Send To Back</a:t>
            </a:r>
            <a:endParaRPr lang="ko-KR" altLang="en-US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7881AC1-277D-494D-985E-AAF32463F2B7}"/>
              </a:ext>
            </a:extLst>
          </p:cNvPr>
          <p:cNvSpPr/>
          <p:nvPr userDrawn="1"/>
        </p:nvSpPr>
        <p:spPr>
          <a:xfrm>
            <a:off x="1" y="1"/>
            <a:ext cx="3880483" cy="4196531"/>
          </a:xfrm>
          <a:custGeom>
            <a:avLst/>
            <a:gdLst>
              <a:gd name="connsiteX0" fmla="*/ 916463 w 3880483"/>
              <a:gd name="connsiteY0" fmla="*/ 0 h 4196531"/>
              <a:gd name="connsiteX1" fmla="*/ 3020188 w 3880483"/>
              <a:gd name="connsiteY1" fmla="*/ 0 h 4196531"/>
              <a:gd name="connsiteX2" fmla="*/ 3039308 w 3880483"/>
              <a:gd name="connsiteY2" fmla="*/ 45692 h 4196531"/>
              <a:gd name="connsiteX3" fmla="*/ 3189062 w 3880483"/>
              <a:gd name="connsiteY3" fmla="*/ 136184 h 4196531"/>
              <a:gd name="connsiteX4" fmla="*/ 3705385 w 3880483"/>
              <a:gd name="connsiteY4" fmla="*/ 206419 h 4196531"/>
              <a:gd name="connsiteX5" fmla="*/ 3872430 w 3880483"/>
              <a:gd name="connsiteY5" fmla="*/ 371566 h 4196531"/>
              <a:gd name="connsiteX6" fmla="*/ 3878125 w 3880483"/>
              <a:gd name="connsiteY6" fmla="*/ 519628 h 4196531"/>
              <a:gd name="connsiteX7" fmla="*/ 3756640 w 3880483"/>
              <a:gd name="connsiteY7" fmla="*/ 661999 h 4196531"/>
              <a:gd name="connsiteX8" fmla="*/ 3270686 w 3880483"/>
              <a:gd name="connsiteY8" fmla="*/ 800570 h 4196531"/>
              <a:gd name="connsiteX9" fmla="*/ 3073271 w 3880483"/>
              <a:gd name="connsiteY9" fmla="*/ 1128966 h 4196531"/>
              <a:gd name="connsiteX10" fmla="*/ 3173875 w 3880483"/>
              <a:gd name="connsiteY10" fmla="*/ 1261845 h 4196531"/>
              <a:gd name="connsiteX11" fmla="*/ 3619964 w 3880483"/>
              <a:gd name="connsiteY11" fmla="*/ 1523800 h 4196531"/>
              <a:gd name="connsiteX12" fmla="*/ 3716775 w 3880483"/>
              <a:gd name="connsiteY12" fmla="*/ 1749693 h 4196531"/>
              <a:gd name="connsiteX13" fmla="*/ 3712978 w 3880483"/>
              <a:gd name="connsiteY13" fmla="*/ 1772470 h 4196531"/>
              <a:gd name="connsiteX14" fmla="*/ 3445325 w 3880483"/>
              <a:gd name="connsiteY14" fmla="*/ 1964193 h 4196531"/>
              <a:gd name="connsiteX15" fmla="*/ 2978358 w 3880483"/>
              <a:gd name="connsiteY15" fmla="*/ 1905349 h 4196531"/>
              <a:gd name="connsiteX16" fmla="*/ 2742977 w 3880483"/>
              <a:gd name="connsiteY16" fmla="*/ 2026835 h 4196531"/>
              <a:gd name="connsiteX17" fmla="*/ 2739176 w 3880483"/>
              <a:gd name="connsiteY17" fmla="*/ 2307776 h 4196531"/>
              <a:gd name="connsiteX18" fmla="*/ 3040999 w 3880483"/>
              <a:gd name="connsiteY18" fmla="*/ 2706407 h 4196531"/>
              <a:gd name="connsiteX19" fmla="*/ 3040999 w 3880483"/>
              <a:gd name="connsiteY19" fmla="*/ 2966466 h 4196531"/>
              <a:gd name="connsiteX20" fmla="*/ 3029609 w 3880483"/>
              <a:gd name="connsiteY20" fmla="*/ 2979755 h 4196531"/>
              <a:gd name="connsiteX21" fmla="*/ 2703112 w 3880483"/>
              <a:gd name="connsiteY21" fmla="*/ 3044294 h 4196531"/>
              <a:gd name="connsiteX22" fmla="*/ 2298786 w 3880483"/>
              <a:gd name="connsiteY22" fmla="*/ 2816506 h 4196531"/>
              <a:gd name="connsiteX23" fmla="*/ 2021641 w 3880483"/>
              <a:gd name="connsiteY23" fmla="*/ 2856371 h 4196531"/>
              <a:gd name="connsiteX24" fmla="*/ 1932424 w 3880483"/>
              <a:gd name="connsiteY24" fmla="*/ 3106935 h 4196531"/>
              <a:gd name="connsiteX25" fmla="*/ 2063401 w 3880483"/>
              <a:gd name="connsiteY25" fmla="*/ 3611872 h 4196531"/>
              <a:gd name="connsiteX26" fmla="*/ 1989370 w 3880483"/>
              <a:gd name="connsiteY26" fmla="*/ 3801694 h 4196531"/>
              <a:gd name="connsiteX27" fmla="*/ 1856494 w 3880483"/>
              <a:gd name="connsiteY27" fmla="*/ 3870030 h 4196531"/>
              <a:gd name="connsiteX28" fmla="*/ 1657177 w 3880483"/>
              <a:gd name="connsiteY28" fmla="*/ 3814982 h 4196531"/>
              <a:gd name="connsiteX29" fmla="*/ 1343968 w 3880483"/>
              <a:gd name="connsiteY29" fmla="*/ 3418250 h 4196531"/>
              <a:gd name="connsiteX30" fmla="*/ 939642 w 3880483"/>
              <a:gd name="connsiteY30" fmla="*/ 3384080 h 4196531"/>
              <a:gd name="connsiteX31" fmla="*/ 886489 w 3880483"/>
              <a:gd name="connsiteY31" fmla="*/ 3490383 h 4196531"/>
              <a:gd name="connsiteX32" fmla="*/ 814360 w 3880483"/>
              <a:gd name="connsiteY32" fmla="*/ 4012401 h 4196531"/>
              <a:gd name="connsiteX33" fmla="*/ 677684 w 3880483"/>
              <a:gd name="connsiteY33" fmla="*/ 4196531 h 4196531"/>
              <a:gd name="connsiteX34" fmla="*/ 447997 w 3880483"/>
              <a:gd name="connsiteY34" fmla="*/ 4196531 h 4196531"/>
              <a:gd name="connsiteX35" fmla="*/ 347390 w 3880483"/>
              <a:gd name="connsiteY35" fmla="*/ 4056059 h 4196531"/>
              <a:gd name="connsiteX36" fmla="*/ 205019 w 3880483"/>
              <a:gd name="connsiteY36" fmla="*/ 3553024 h 4196531"/>
              <a:gd name="connsiteX37" fmla="*/ 36078 w 3880483"/>
              <a:gd name="connsiteY37" fmla="*/ 3404962 h 4196531"/>
              <a:gd name="connsiteX38" fmla="*/ 0 w 3880483"/>
              <a:gd name="connsiteY38" fmla="*/ 3400953 h 4196531"/>
              <a:gd name="connsiteX39" fmla="*/ 0 w 3880483"/>
              <a:gd name="connsiteY39" fmla="*/ 1478582 h 4196531"/>
              <a:gd name="connsiteX40" fmla="*/ 79520 w 3880483"/>
              <a:gd name="connsiteY40" fmla="*/ 1507156 h 4196531"/>
              <a:gd name="connsiteX41" fmla="*/ 337898 w 3880483"/>
              <a:gd name="connsiteY41" fmla="*/ 1546580 h 4196531"/>
              <a:gd name="connsiteX42" fmla="*/ 1224380 w 3880483"/>
              <a:gd name="connsiteY42" fmla="*/ 671491 h 4196531"/>
              <a:gd name="connsiteX43" fmla="*/ 985912 w 3880483"/>
              <a:gd name="connsiteY43" fmla="*/ 60729 h 4196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3880483" h="4196531">
                <a:moveTo>
                  <a:pt x="916463" y="0"/>
                </a:moveTo>
                <a:lnTo>
                  <a:pt x="3020188" y="0"/>
                </a:lnTo>
                <a:lnTo>
                  <a:pt x="3039308" y="45692"/>
                </a:lnTo>
                <a:cubicBezTo>
                  <a:pt x="3070540" y="97745"/>
                  <a:pt x="3120725" y="127642"/>
                  <a:pt x="3189062" y="136184"/>
                </a:cubicBezTo>
                <a:cubicBezTo>
                  <a:pt x="3361802" y="158964"/>
                  <a:pt x="3534543" y="183639"/>
                  <a:pt x="3705385" y="206419"/>
                </a:cubicBezTo>
                <a:cubicBezTo>
                  <a:pt x="3807891" y="219707"/>
                  <a:pt x="3861040" y="269060"/>
                  <a:pt x="3872430" y="371566"/>
                </a:cubicBezTo>
                <a:cubicBezTo>
                  <a:pt x="3878125" y="420923"/>
                  <a:pt x="3883820" y="470275"/>
                  <a:pt x="3878125" y="519628"/>
                </a:cubicBezTo>
                <a:cubicBezTo>
                  <a:pt x="3868634" y="597456"/>
                  <a:pt x="3828769" y="641118"/>
                  <a:pt x="3756640" y="661999"/>
                </a:cubicBezTo>
                <a:cubicBezTo>
                  <a:pt x="3595285" y="707555"/>
                  <a:pt x="3432037" y="753112"/>
                  <a:pt x="3270686" y="800570"/>
                </a:cubicBezTo>
                <a:cubicBezTo>
                  <a:pt x="3113132" y="846126"/>
                  <a:pt x="3040999" y="965717"/>
                  <a:pt x="3073271" y="1128966"/>
                </a:cubicBezTo>
                <a:cubicBezTo>
                  <a:pt x="3084657" y="1191607"/>
                  <a:pt x="3120725" y="1231472"/>
                  <a:pt x="3173875" y="1261845"/>
                </a:cubicBezTo>
                <a:cubicBezTo>
                  <a:pt x="3321941" y="1349165"/>
                  <a:pt x="3469999" y="1436480"/>
                  <a:pt x="3619964" y="1523800"/>
                </a:cubicBezTo>
                <a:cubicBezTo>
                  <a:pt x="3730063" y="1588343"/>
                  <a:pt x="3747148" y="1626306"/>
                  <a:pt x="3716775" y="1749693"/>
                </a:cubicBezTo>
                <a:cubicBezTo>
                  <a:pt x="3714876" y="1757287"/>
                  <a:pt x="3714876" y="1764880"/>
                  <a:pt x="3712978" y="1772470"/>
                </a:cubicBezTo>
                <a:cubicBezTo>
                  <a:pt x="3667418" y="1922434"/>
                  <a:pt x="3616167" y="1996465"/>
                  <a:pt x="3445325" y="1964193"/>
                </a:cubicBezTo>
                <a:cubicBezTo>
                  <a:pt x="3291568" y="1933820"/>
                  <a:pt x="3134014" y="1928129"/>
                  <a:pt x="2978358" y="1905349"/>
                </a:cubicBezTo>
                <a:cubicBezTo>
                  <a:pt x="2868259" y="1890162"/>
                  <a:pt x="2796126" y="1933820"/>
                  <a:pt x="2742977" y="2026835"/>
                </a:cubicBezTo>
                <a:cubicBezTo>
                  <a:pt x="2687925" y="2121747"/>
                  <a:pt x="2663247" y="2210965"/>
                  <a:pt x="2739176" y="2307776"/>
                </a:cubicBezTo>
                <a:cubicBezTo>
                  <a:pt x="2841682" y="2438757"/>
                  <a:pt x="2940392" y="2573531"/>
                  <a:pt x="3040999" y="2706407"/>
                </a:cubicBezTo>
                <a:cubicBezTo>
                  <a:pt x="3124522" y="2814608"/>
                  <a:pt x="3124522" y="2858269"/>
                  <a:pt x="3040999" y="2966466"/>
                </a:cubicBezTo>
                <a:cubicBezTo>
                  <a:pt x="3037203" y="2970263"/>
                  <a:pt x="3033406" y="2975958"/>
                  <a:pt x="3029609" y="2979755"/>
                </a:cubicBezTo>
                <a:cubicBezTo>
                  <a:pt x="2919510" y="3097447"/>
                  <a:pt x="2875852" y="3148699"/>
                  <a:pt x="2703112" y="3044294"/>
                </a:cubicBezTo>
                <a:cubicBezTo>
                  <a:pt x="2570236" y="2964568"/>
                  <a:pt x="2429763" y="2896232"/>
                  <a:pt x="2298786" y="2816506"/>
                </a:cubicBezTo>
                <a:cubicBezTo>
                  <a:pt x="2190585" y="2751966"/>
                  <a:pt x="2107062" y="2789929"/>
                  <a:pt x="2021641" y="2856371"/>
                </a:cubicBezTo>
                <a:cubicBezTo>
                  <a:pt x="1936220" y="2920910"/>
                  <a:pt x="1902050" y="2998738"/>
                  <a:pt x="1932424" y="3106935"/>
                </a:cubicBezTo>
                <a:cubicBezTo>
                  <a:pt x="1979878" y="3273985"/>
                  <a:pt x="2021641" y="3442925"/>
                  <a:pt x="2063401" y="3611872"/>
                </a:cubicBezTo>
                <a:cubicBezTo>
                  <a:pt x="2086184" y="3702985"/>
                  <a:pt x="2067201" y="3752341"/>
                  <a:pt x="1989370" y="3801694"/>
                </a:cubicBezTo>
                <a:cubicBezTo>
                  <a:pt x="1947610" y="3828271"/>
                  <a:pt x="1903949" y="3852949"/>
                  <a:pt x="1856494" y="3870030"/>
                </a:cubicBezTo>
                <a:cubicBezTo>
                  <a:pt x="1772971" y="3900403"/>
                  <a:pt x="1712228" y="3885217"/>
                  <a:pt x="1657177" y="3814982"/>
                </a:cubicBezTo>
                <a:cubicBezTo>
                  <a:pt x="1552773" y="3684005"/>
                  <a:pt x="1448372" y="3551126"/>
                  <a:pt x="1343968" y="3418250"/>
                </a:cubicBezTo>
                <a:cubicBezTo>
                  <a:pt x="1243360" y="3292964"/>
                  <a:pt x="1061131" y="3275883"/>
                  <a:pt x="939642" y="3384080"/>
                </a:cubicBezTo>
                <a:cubicBezTo>
                  <a:pt x="907370" y="3412555"/>
                  <a:pt x="892187" y="3448620"/>
                  <a:pt x="886489" y="3490383"/>
                </a:cubicBezTo>
                <a:cubicBezTo>
                  <a:pt x="861814" y="3665022"/>
                  <a:pt x="833339" y="3837762"/>
                  <a:pt x="814360" y="4012401"/>
                </a:cubicBezTo>
                <a:cubicBezTo>
                  <a:pt x="802966" y="4103517"/>
                  <a:pt x="766901" y="4168057"/>
                  <a:pt x="677684" y="4196531"/>
                </a:cubicBezTo>
                <a:cubicBezTo>
                  <a:pt x="601754" y="4196531"/>
                  <a:pt x="523927" y="4196531"/>
                  <a:pt x="447997" y="4196531"/>
                </a:cubicBezTo>
                <a:cubicBezTo>
                  <a:pt x="394844" y="4164260"/>
                  <a:pt x="364474" y="4116802"/>
                  <a:pt x="347390" y="4056059"/>
                </a:cubicBezTo>
                <a:cubicBezTo>
                  <a:pt x="301833" y="3889013"/>
                  <a:pt x="250578" y="3721968"/>
                  <a:pt x="205019" y="3553024"/>
                </a:cubicBezTo>
                <a:cubicBezTo>
                  <a:pt x="180344" y="3463806"/>
                  <a:pt x="125296" y="3416352"/>
                  <a:pt x="36078" y="3404962"/>
                </a:cubicBezTo>
                <a:lnTo>
                  <a:pt x="0" y="3400953"/>
                </a:lnTo>
                <a:lnTo>
                  <a:pt x="0" y="1478582"/>
                </a:lnTo>
                <a:lnTo>
                  <a:pt x="79520" y="1507156"/>
                </a:lnTo>
                <a:cubicBezTo>
                  <a:pt x="161383" y="1532209"/>
                  <a:pt x="248206" y="1545868"/>
                  <a:pt x="337898" y="1546580"/>
                </a:cubicBezTo>
                <a:cubicBezTo>
                  <a:pt x="827644" y="1550376"/>
                  <a:pt x="1222482" y="1157441"/>
                  <a:pt x="1224380" y="671491"/>
                </a:cubicBezTo>
                <a:cubicBezTo>
                  <a:pt x="1227226" y="446548"/>
                  <a:pt x="1140381" y="225402"/>
                  <a:pt x="985912" y="6072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515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5060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261A9150-DCDC-4714-9AFE-14F48CEE772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367808" y="0"/>
            <a:ext cx="7824192" cy="6858000"/>
          </a:xfrm>
          <a:custGeom>
            <a:avLst/>
            <a:gdLst>
              <a:gd name="connsiteX0" fmla="*/ 4381580 w 5868144"/>
              <a:gd name="connsiteY0" fmla="*/ 0 h 5143500"/>
              <a:gd name="connsiteX1" fmla="*/ 5868144 w 5868144"/>
              <a:gd name="connsiteY1" fmla="*/ 0 h 5143500"/>
              <a:gd name="connsiteX2" fmla="*/ 5868144 w 5868144"/>
              <a:gd name="connsiteY2" fmla="*/ 5143500 h 5143500"/>
              <a:gd name="connsiteX3" fmla="*/ 5322399 w 5868144"/>
              <a:gd name="connsiteY3" fmla="*/ 5143500 h 5143500"/>
              <a:gd name="connsiteX4" fmla="*/ 5299641 w 5868144"/>
              <a:gd name="connsiteY4" fmla="*/ 5126114 h 5143500"/>
              <a:gd name="connsiteX5" fmla="*/ 5276883 w 5868144"/>
              <a:gd name="connsiteY5" fmla="*/ 5143500 h 5143500"/>
              <a:gd name="connsiteX6" fmla="*/ 2792145 w 5868144"/>
              <a:gd name="connsiteY6" fmla="*/ 5143500 h 5143500"/>
              <a:gd name="connsiteX7" fmla="*/ 3275390 w 5868144"/>
              <a:gd name="connsiteY7" fmla="*/ 3579725 h 5143500"/>
              <a:gd name="connsiteX8" fmla="*/ 0 w 5868144"/>
              <a:gd name="connsiteY8" fmla="*/ 1077586 h 5143500"/>
              <a:gd name="connsiteX9" fmla="*/ 4048585 w 5868144"/>
              <a:gd name="connsiteY9" fmla="*/ 1077615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868144" h="5143500">
                <a:moveTo>
                  <a:pt x="4381580" y="0"/>
                </a:moveTo>
                <a:lnTo>
                  <a:pt x="5868144" y="0"/>
                </a:lnTo>
                <a:lnTo>
                  <a:pt x="5868144" y="5143500"/>
                </a:lnTo>
                <a:lnTo>
                  <a:pt x="5322399" y="5143500"/>
                </a:lnTo>
                <a:lnTo>
                  <a:pt x="5299641" y="5126114"/>
                </a:lnTo>
                <a:lnTo>
                  <a:pt x="5276883" y="5143500"/>
                </a:lnTo>
                <a:lnTo>
                  <a:pt x="2792145" y="5143500"/>
                </a:lnTo>
                <a:lnTo>
                  <a:pt x="3275390" y="3579725"/>
                </a:lnTo>
                <a:lnTo>
                  <a:pt x="0" y="1077586"/>
                </a:lnTo>
                <a:lnTo>
                  <a:pt x="4048585" y="1077615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rIns="360000" anchor="ctr">
            <a:noAutofit/>
          </a:bodyPr>
          <a:lstStyle>
            <a:lvl1pPr algn="r">
              <a:defRPr/>
            </a:lvl1pPr>
          </a:lstStyle>
          <a:p>
            <a:endParaRPr lang="en-GB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99118AF-EBC4-4B22-8C3E-5A5F513AD2F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75" y="18663"/>
            <a:ext cx="2367455" cy="1916105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E560BBEA-C99D-4270-ACDF-0B688598F013}"/>
              </a:ext>
            </a:extLst>
          </p:cNvPr>
          <p:cNvGrpSpPr/>
          <p:nvPr userDrawn="1"/>
        </p:nvGrpSpPr>
        <p:grpSpPr>
          <a:xfrm>
            <a:off x="285714" y="1858419"/>
            <a:ext cx="3613575" cy="1917275"/>
            <a:chOff x="176857" y="1420444"/>
            <a:chExt cx="3394376" cy="1800972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6E53BF5-1C73-4813-BA4F-1D9B1B5CC5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73" t="31958" r="66264" b="57413"/>
            <a:stretch/>
          </p:blipFill>
          <p:spPr>
            <a:xfrm>
              <a:off x="176857" y="1420444"/>
              <a:ext cx="2738959" cy="546705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8B5A496-E524-4D10-BE19-37D1C557D9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418" t="31099" r="39011" b="56950"/>
            <a:stretch/>
          </p:blipFill>
          <p:spPr>
            <a:xfrm>
              <a:off x="317080" y="1985777"/>
              <a:ext cx="2520281" cy="614710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EAFA6E2E-4729-45CE-8759-EA45A67DAD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271" t="30718" r="3108" b="57104"/>
            <a:stretch/>
          </p:blipFill>
          <p:spPr>
            <a:xfrm>
              <a:off x="223675" y="2595006"/>
              <a:ext cx="3347558" cy="626410"/>
            </a:xfrm>
            <a:prstGeom prst="rect">
              <a:avLst/>
            </a:prstGeom>
          </p:spPr>
        </p:pic>
      </p:grp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1677D912-BC17-44AB-A788-A13D546F5A5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4618" y="3863387"/>
            <a:ext cx="5609167" cy="717549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BD02FE3-86AB-483A-B562-293D40B29DD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311" y="5555952"/>
            <a:ext cx="1416235" cy="1146233"/>
          </a:xfrm>
          <a:prstGeom prst="rect">
            <a:avLst/>
          </a:prstGeom>
        </p:spPr>
      </p:pic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0F45A45B-EBBF-4A9F-BBCD-CF5435CE63E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4617" y="4802718"/>
            <a:ext cx="5630333" cy="641349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1867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11164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0" pos="431">
          <p15:clr>
            <a:srgbClr val="FBAE40"/>
          </p15:clr>
        </p15:guide>
      </p15:sldGuideLst>
    </p:ext>
  </p:extLst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tement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3">
            <a:extLst>
              <a:ext uri="{FF2B5EF4-FFF2-40B4-BE49-F238E27FC236}">
                <a16:creationId xmlns:a16="http://schemas.microsoft.com/office/drawing/2014/main" id="{0846FA30-1325-4C98-946E-11F497CFBE4A}"/>
              </a:ext>
            </a:extLst>
          </p:cNvPr>
          <p:cNvSpPr/>
          <p:nvPr userDrawn="1"/>
        </p:nvSpPr>
        <p:spPr>
          <a:xfrm>
            <a:off x="4463423" y="-2379"/>
            <a:ext cx="7724043" cy="6860380"/>
          </a:xfrm>
          <a:custGeom>
            <a:avLst/>
            <a:gdLst>
              <a:gd name="connsiteX0" fmla="*/ 5143337 w 5793032"/>
              <a:gd name="connsiteY0" fmla="*/ 0 h 5145285"/>
              <a:gd name="connsiteX1" fmla="*/ 5793032 w 5793032"/>
              <a:gd name="connsiteY1" fmla="*/ 0 h 5145285"/>
              <a:gd name="connsiteX2" fmla="*/ 5793032 w 5793032"/>
              <a:gd name="connsiteY2" fmla="*/ 5145285 h 5145285"/>
              <a:gd name="connsiteX3" fmla="*/ 3553361 w 5793032"/>
              <a:gd name="connsiteY3" fmla="*/ 5145285 h 5145285"/>
              <a:gd name="connsiteX4" fmla="*/ 3803456 w 5793032"/>
              <a:gd name="connsiteY4" fmla="*/ 4335978 h 5145285"/>
              <a:gd name="connsiteX5" fmla="*/ 0 w 5793032"/>
              <a:gd name="connsiteY5" fmla="*/ 1430439 h 5145285"/>
              <a:gd name="connsiteX6" fmla="*/ 4701307 w 5793032"/>
              <a:gd name="connsiteY6" fmla="*/ 1430472 h 5145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93032" h="5145285">
                <a:moveTo>
                  <a:pt x="5143337" y="0"/>
                </a:moveTo>
                <a:lnTo>
                  <a:pt x="5793032" y="0"/>
                </a:lnTo>
                <a:lnTo>
                  <a:pt x="5793032" y="5145285"/>
                </a:lnTo>
                <a:lnTo>
                  <a:pt x="3553361" y="5145285"/>
                </a:lnTo>
                <a:lnTo>
                  <a:pt x="3803456" y="4335978"/>
                </a:lnTo>
                <a:lnTo>
                  <a:pt x="0" y="1430439"/>
                </a:lnTo>
                <a:lnTo>
                  <a:pt x="4701307" y="1430472"/>
                </a:lnTo>
                <a:close/>
              </a:path>
            </a:pathLst>
          </a:custGeom>
          <a:solidFill>
            <a:schemeClr val="tx2">
              <a:lumMod val="75000"/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24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042EF3-4014-45F0-A80B-CA144DEF8F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75" y="18663"/>
            <a:ext cx="2367455" cy="1916105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9760BC7-30ED-42E1-B7A3-21A1A35AF1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51000" y="1819979"/>
            <a:ext cx="8890003" cy="2887709"/>
          </a:xfrm>
        </p:spPr>
        <p:txBody>
          <a:bodyPr anchor="ctr">
            <a:normAutofit/>
          </a:bodyPr>
          <a:lstStyle>
            <a:lvl1pPr algn="ctr">
              <a:spcBef>
                <a:spcPts val="0"/>
              </a:spcBef>
              <a:spcAft>
                <a:spcPts val="0"/>
              </a:spcAft>
              <a:defRPr sz="4800" b="1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Insert title here </a:t>
            </a:r>
          </a:p>
          <a:p>
            <a:pPr lvl="0"/>
            <a:r>
              <a:rPr lang="en-US" dirty="0"/>
              <a:t>Can span two lines</a:t>
            </a:r>
          </a:p>
        </p:txBody>
      </p:sp>
    </p:spTree>
    <p:extLst>
      <p:ext uri="{BB962C8B-B14F-4D97-AF65-F5344CB8AC3E}">
        <p14:creationId xmlns:p14="http://schemas.microsoft.com/office/powerpoint/2010/main" val="223174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 (blue) [TOC Source]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pDivider">
            <a:extLst>
              <a:ext uri="{FF2B5EF4-FFF2-40B4-BE49-F238E27FC236}">
                <a16:creationId xmlns:a16="http://schemas.microsoft.com/office/drawing/2014/main" id="{252222A9-9904-4377-8973-4B050E96CAD7}"/>
              </a:ext>
            </a:extLst>
          </p:cNvPr>
          <p:cNvSpPr/>
          <p:nvPr userDrawn="1"/>
        </p:nvSpPr>
        <p:spPr>
          <a:xfrm flipH="1">
            <a:off x="1" y="0"/>
            <a:ext cx="5753500" cy="6858000"/>
          </a:xfrm>
          <a:custGeom>
            <a:avLst/>
            <a:gdLst>
              <a:gd name="connsiteX0" fmla="*/ 4315125 w 4315125"/>
              <a:gd name="connsiteY0" fmla="*/ 0 h 5143500"/>
              <a:gd name="connsiteX1" fmla="*/ 3907680 w 4315125"/>
              <a:gd name="connsiteY1" fmla="*/ 0 h 5143500"/>
              <a:gd name="connsiteX2" fmla="*/ 3392296 w 4315125"/>
              <a:gd name="connsiteY2" fmla="*/ 1667854 h 5143500"/>
              <a:gd name="connsiteX3" fmla="*/ 0 w 4315125"/>
              <a:gd name="connsiteY3" fmla="*/ 1667830 h 5143500"/>
              <a:gd name="connsiteX4" fmla="*/ 2744438 w 4315125"/>
              <a:gd name="connsiteY4" fmla="*/ 3764364 h 5143500"/>
              <a:gd name="connsiteX5" fmla="*/ 2318252 w 4315125"/>
              <a:gd name="connsiteY5" fmla="*/ 5143500 h 5143500"/>
              <a:gd name="connsiteX6" fmla="*/ 4315125 w 4315125"/>
              <a:gd name="connsiteY6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15125" h="5143500">
                <a:moveTo>
                  <a:pt x="4315125" y="0"/>
                </a:moveTo>
                <a:lnTo>
                  <a:pt x="3907680" y="0"/>
                </a:lnTo>
                <a:lnTo>
                  <a:pt x="3392296" y="1667854"/>
                </a:lnTo>
                <a:lnTo>
                  <a:pt x="0" y="1667830"/>
                </a:lnTo>
                <a:lnTo>
                  <a:pt x="2744438" y="3764364"/>
                </a:lnTo>
                <a:lnTo>
                  <a:pt x="2318252" y="5143500"/>
                </a:lnTo>
                <a:lnTo>
                  <a:pt x="4315125" y="5143500"/>
                </a:lnTo>
                <a:close/>
              </a:path>
            </a:pathLst>
          </a:custGeom>
          <a:solidFill>
            <a:schemeClr val="bg2">
              <a:lumMod val="75000"/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2400" dirty="0"/>
              <a:t> </a:t>
            </a:r>
          </a:p>
        </p:txBody>
      </p:sp>
      <p:pic>
        <p:nvPicPr>
          <p:cNvPr id="4" name="imgLogo">
            <a:extLst>
              <a:ext uri="{FF2B5EF4-FFF2-40B4-BE49-F238E27FC236}">
                <a16:creationId xmlns:a16="http://schemas.microsoft.com/office/drawing/2014/main" id="{089B0A63-9F1A-4C96-B41F-41B8208767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75" y="18663"/>
            <a:ext cx="2367455" cy="1916105"/>
          </a:xfrm>
          <a:prstGeom prst="rect">
            <a:avLst/>
          </a:prstGeom>
        </p:spPr>
      </p:pic>
      <p:sp>
        <p:nvSpPr>
          <p:cNvPr id="8" name="plcSectionTitle[16]">
            <a:extLst>
              <a:ext uri="{FF2B5EF4-FFF2-40B4-BE49-F238E27FC236}">
                <a16:creationId xmlns:a16="http://schemas.microsoft.com/office/drawing/2014/main" id="{43BCCAA0-0320-416D-AD6A-79DC2E99B58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0768" y="2444751"/>
            <a:ext cx="4936067" cy="3191933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32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Divider slide title goes </a:t>
            </a:r>
            <a:br>
              <a:rPr lang="en-US" dirty="0"/>
            </a:br>
            <a:r>
              <a:rPr lang="en-US" dirty="0"/>
              <a:t>here can span four </a:t>
            </a:r>
            <a:br>
              <a:rPr lang="en-US" dirty="0"/>
            </a:br>
            <a:r>
              <a:rPr lang="en-US" dirty="0"/>
              <a:t>lines if necessary. </a:t>
            </a:r>
            <a:br>
              <a:rPr lang="en-US" dirty="0"/>
            </a:br>
            <a:endParaRPr lang="en-US" dirty="0"/>
          </a:p>
        </p:txBody>
      </p:sp>
      <p:sp>
        <p:nvSpPr>
          <p:cNvPr id="13" name="imgDivider">
            <a:extLst>
              <a:ext uri="{FF2B5EF4-FFF2-40B4-BE49-F238E27FC236}">
                <a16:creationId xmlns:a16="http://schemas.microsoft.com/office/drawing/2014/main" id="{3F04CA45-8F4F-464F-BD51-E080D70EB6C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0"/>
            <a:ext cx="6096000" cy="6858000"/>
          </a:xfrm>
          <a:solidFill>
            <a:schemeClr val="bg1">
              <a:lumMod val="50000"/>
            </a:schemeClr>
          </a:solidFill>
        </p:spPr>
        <p:txBody>
          <a:bodyPr tIns="540000"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1984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 (grey) [TOC Source]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pDivider">
            <a:extLst>
              <a:ext uri="{FF2B5EF4-FFF2-40B4-BE49-F238E27FC236}">
                <a16:creationId xmlns:a16="http://schemas.microsoft.com/office/drawing/2014/main" id="{32B974E0-6AF5-4ADC-B03C-6ECB10395BE6}"/>
              </a:ext>
            </a:extLst>
          </p:cNvPr>
          <p:cNvSpPr/>
          <p:nvPr userDrawn="1"/>
        </p:nvSpPr>
        <p:spPr>
          <a:xfrm flipH="1">
            <a:off x="1" y="0"/>
            <a:ext cx="5753500" cy="6858000"/>
          </a:xfrm>
          <a:custGeom>
            <a:avLst/>
            <a:gdLst>
              <a:gd name="connsiteX0" fmla="*/ 4315125 w 4315125"/>
              <a:gd name="connsiteY0" fmla="*/ 0 h 5143500"/>
              <a:gd name="connsiteX1" fmla="*/ 3907680 w 4315125"/>
              <a:gd name="connsiteY1" fmla="*/ 0 h 5143500"/>
              <a:gd name="connsiteX2" fmla="*/ 3392296 w 4315125"/>
              <a:gd name="connsiteY2" fmla="*/ 1667854 h 5143500"/>
              <a:gd name="connsiteX3" fmla="*/ 0 w 4315125"/>
              <a:gd name="connsiteY3" fmla="*/ 1667830 h 5143500"/>
              <a:gd name="connsiteX4" fmla="*/ 2744438 w 4315125"/>
              <a:gd name="connsiteY4" fmla="*/ 3764364 h 5143500"/>
              <a:gd name="connsiteX5" fmla="*/ 2318252 w 4315125"/>
              <a:gd name="connsiteY5" fmla="*/ 5143500 h 5143500"/>
              <a:gd name="connsiteX6" fmla="*/ 4315125 w 4315125"/>
              <a:gd name="connsiteY6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15125" h="5143500">
                <a:moveTo>
                  <a:pt x="4315125" y="0"/>
                </a:moveTo>
                <a:lnTo>
                  <a:pt x="3907680" y="0"/>
                </a:lnTo>
                <a:lnTo>
                  <a:pt x="3392296" y="1667854"/>
                </a:lnTo>
                <a:lnTo>
                  <a:pt x="0" y="1667830"/>
                </a:lnTo>
                <a:lnTo>
                  <a:pt x="2744438" y="3764364"/>
                </a:lnTo>
                <a:lnTo>
                  <a:pt x="2318252" y="5143500"/>
                </a:lnTo>
                <a:lnTo>
                  <a:pt x="4315125" y="5143500"/>
                </a:lnTo>
                <a:close/>
              </a:path>
            </a:pathLst>
          </a:custGeom>
          <a:solidFill>
            <a:schemeClr val="tx2">
              <a:lumMod val="75000"/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2400" dirty="0"/>
              <a:t> </a:t>
            </a:r>
          </a:p>
        </p:txBody>
      </p:sp>
      <p:pic>
        <p:nvPicPr>
          <p:cNvPr id="4" name="imgLogo">
            <a:extLst>
              <a:ext uri="{FF2B5EF4-FFF2-40B4-BE49-F238E27FC236}">
                <a16:creationId xmlns:a16="http://schemas.microsoft.com/office/drawing/2014/main" id="{089B0A63-9F1A-4C96-B41F-41B8208767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75" y="18663"/>
            <a:ext cx="2367455" cy="1916105"/>
          </a:xfrm>
          <a:prstGeom prst="rect">
            <a:avLst/>
          </a:prstGeom>
        </p:spPr>
      </p:pic>
      <p:sp>
        <p:nvSpPr>
          <p:cNvPr id="8" name="plcSectionTitle[15]">
            <a:extLst>
              <a:ext uri="{FF2B5EF4-FFF2-40B4-BE49-F238E27FC236}">
                <a16:creationId xmlns:a16="http://schemas.microsoft.com/office/drawing/2014/main" id="{43BCCAA0-0320-416D-AD6A-79DC2E99B58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0768" y="2444751"/>
            <a:ext cx="4936067" cy="3191933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32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Divider slide title goes </a:t>
            </a:r>
            <a:br>
              <a:rPr lang="en-US" dirty="0"/>
            </a:br>
            <a:r>
              <a:rPr lang="en-US" dirty="0"/>
              <a:t>here can span four </a:t>
            </a:r>
            <a:br>
              <a:rPr lang="en-US" dirty="0"/>
            </a:br>
            <a:r>
              <a:rPr lang="en-US" dirty="0"/>
              <a:t>lines if necessary. </a:t>
            </a:r>
            <a:br>
              <a:rPr lang="en-US" dirty="0"/>
            </a:br>
            <a:endParaRPr lang="en-US" dirty="0"/>
          </a:p>
        </p:txBody>
      </p:sp>
      <p:sp>
        <p:nvSpPr>
          <p:cNvPr id="13" name="imgDivider">
            <a:extLst>
              <a:ext uri="{FF2B5EF4-FFF2-40B4-BE49-F238E27FC236}">
                <a16:creationId xmlns:a16="http://schemas.microsoft.com/office/drawing/2014/main" id="{3F04CA45-8F4F-464F-BD51-E080D70EB6C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0"/>
            <a:ext cx="6096000" cy="6858000"/>
          </a:xfrm>
          <a:solidFill>
            <a:schemeClr val="bg1">
              <a:lumMod val="50000"/>
            </a:schemeClr>
          </a:solidFill>
        </p:spPr>
        <p:txBody>
          <a:bodyPr tIns="540000"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49377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 (pink) [TOC Source]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pDivider">
            <a:extLst>
              <a:ext uri="{FF2B5EF4-FFF2-40B4-BE49-F238E27FC236}">
                <a16:creationId xmlns:a16="http://schemas.microsoft.com/office/drawing/2014/main" id="{3305A8AB-B78D-4A4F-BBA0-02349F10B57F}"/>
              </a:ext>
            </a:extLst>
          </p:cNvPr>
          <p:cNvSpPr/>
          <p:nvPr userDrawn="1"/>
        </p:nvSpPr>
        <p:spPr>
          <a:xfrm flipH="1">
            <a:off x="1" y="0"/>
            <a:ext cx="5753500" cy="6858000"/>
          </a:xfrm>
          <a:custGeom>
            <a:avLst/>
            <a:gdLst>
              <a:gd name="connsiteX0" fmla="*/ 4315125 w 4315125"/>
              <a:gd name="connsiteY0" fmla="*/ 0 h 5143500"/>
              <a:gd name="connsiteX1" fmla="*/ 3907680 w 4315125"/>
              <a:gd name="connsiteY1" fmla="*/ 0 h 5143500"/>
              <a:gd name="connsiteX2" fmla="*/ 3392296 w 4315125"/>
              <a:gd name="connsiteY2" fmla="*/ 1667854 h 5143500"/>
              <a:gd name="connsiteX3" fmla="*/ 0 w 4315125"/>
              <a:gd name="connsiteY3" fmla="*/ 1667830 h 5143500"/>
              <a:gd name="connsiteX4" fmla="*/ 2744438 w 4315125"/>
              <a:gd name="connsiteY4" fmla="*/ 3764364 h 5143500"/>
              <a:gd name="connsiteX5" fmla="*/ 2318252 w 4315125"/>
              <a:gd name="connsiteY5" fmla="*/ 5143500 h 5143500"/>
              <a:gd name="connsiteX6" fmla="*/ 4315125 w 4315125"/>
              <a:gd name="connsiteY6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15125" h="5143500">
                <a:moveTo>
                  <a:pt x="4315125" y="0"/>
                </a:moveTo>
                <a:lnTo>
                  <a:pt x="3907680" y="0"/>
                </a:lnTo>
                <a:lnTo>
                  <a:pt x="3392296" y="1667854"/>
                </a:lnTo>
                <a:lnTo>
                  <a:pt x="0" y="1667830"/>
                </a:lnTo>
                <a:lnTo>
                  <a:pt x="2744438" y="3764364"/>
                </a:lnTo>
                <a:lnTo>
                  <a:pt x="2318252" y="5143500"/>
                </a:lnTo>
                <a:lnTo>
                  <a:pt x="4315125" y="5143500"/>
                </a:lnTo>
                <a:close/>
              </a:path>
            </a:pathLst>
          </a:custGeom>
          <a:solidFill>
            <a:schemeClr val="accent3">
              <a:lumMod val="75000"/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2400" dirty="0"/>
              <a:t> </a:t>
            </a:r>
          </a:p>
        </p:txBody>
      </p:sp>
      <p:pic>
        <p:nvPicPr>
          <p:cNvPr id="4" name="imgLogo">
            <a:extLst>
              <a:ext uri="{FF2B5EF4-FFF2-40B4-BE49-F238E27FC236}">
                <a16:creationId xmlns:a16="http://schemas.microsoft.com/office/drawing/2014/main" id="{089B0A63-9F1A-4C96-B41F-41B8208767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75" y="18663"/>
            <a:ext cx="2367455" cy="1916105"/>
          </a:xfrm>
          <a:prstGeom prst="rect">
            <a:avLst/>
          </a:prstGeom>
        </p:spPr>
      </p:pic>
      <p:sp>
        <p:nvSpPr>
          <p:cNvPr id="8" name="plcSectionTitle[7]">
            <a:extLst>
              <a:ext uri="{FF2B5EF4-FFF2-40B4-BE49-F238E27FC236}">
                <a16:creationId xmlns:a16="http://schemas.microsoft.com/office/drawing/2014/main" id="{43BCCAA0-0320-416D-AD6A-79DC2E99B58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0768" y="2444751"/>
            <a:ext cx="4936067" cy="3191933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32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Divider slide title goes </a:t>
            </a:r>
            <a:br>
              <a:rPr lang="en-US" dirty="0"/>
            </a:br>
            <a:r>
              <a:rPr lang="en-US" dirty="0"/>
              <a:t>here can span four </a:t>
            </a:r>
            <a:br>
              <a:rPr lang="en-US" dirty="0"/>
            </a:br>
            <a:r>
              <a:rPr lang="en-US" dirty="0"/>
              <a:t>lines if necessary. </a:t>
            </a:r>
            <a:br>
              <a:rPr lang="en-US" dirty="0"/>
            </a:br>
            <a:endParaRPr lang="en-US" dirty="0"/>
          </a:p>
        </p:txBody>
      </p:sp>
      <p:sp>
        <p:nvSpPr>
          <p:cNvPr id="13" name="imgDivider">
            <a:extLst>
              <a:ext uri="{FF2B5EF4-FFF2-40B4-BE49-F238E27FC236}">
                <a16:creationId xmlns:a16="http://schemas.microsoft.com/office/drawing/2014/main" id="{3F04CA45-8F4F-464F-BD51-E080D70EB6C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0"/>
            <a:ext cx="6096000" cy="6858000"/>
          </a:xfrm>
          <a:solidFill>
            <a:schemeClr val="bg1">
              <a:lumMod val="50000"/>
            </a:schemeClr>
          </a:solidFill>
        </p:spPr>
        <p:txBody>
          <a:bodyPr tIns="540000"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63870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 (yellow) [TOC Source]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pDivider">
            <a:extLst>
              <a:ext uri="{FF2B5EF4-FFF2-40B4-BE49-F238E27FC236}">
                <a16:creationId xmlns:a16="http://schemas.microsoft.com/office/drawing/2014/main" id="{516AA345-A8AD-4DD2-92A7-FB7D44573431}"/>
              </a:ext>
            </a:extLst>
          </p:cNvPr>
          <p:cNvSpPr/>
          <p:nvPr userDrawn="1"/>
        </p:nvSpPr>
        <p:spPr>
          <a:xfrm flipH="1">
            <a:off x="1" y="0"/>
            <a:ext cx="5753500" cy="6858000"/>
          </a:xfrm>
          <a:custGeom>
            <a:avLst/>
            <a:gdLst>
              <a:gd name="connsiteX0" fmla="*/ 4315125 w 4315125"/>
              <a:gd name="connsiteY0" fmla="*/ 0 h 5143500"/>
              <a:gd name="connsiteX1" fmla="*/ 3907680 w 4315125"/>
              <a:gd name="connsiteY1" fmla="*/ 0 h 5143500"/>
              <a:gd name="connsiteX2" fmla="*/ 3392296 w 4315125"/>
              <a:gd name="connsiteY2" fmla="*/ 1667854 h 5143500"/>
              <a:gd name="connsiteX3" fmla="*/ 0 w 4315125"/>
              <a:gd name="connsiteY3" fmla="*/ 1667830 h 5143500"/>
              <a:gd name="connsiteX4" fmla="*/ 2744438 w 4315125"/>
              <a:gd name="connsiteY4" fmla="*/ 3764364 h 5143500"/>
              <a:gd name="connsiteX5" fmla="*/ 2318252 w 4315125"/>
              <a:gd name="connsiteY5" fmla="*/ 5143500 h 5143500"/>
              <a:gd name="connsiteX6" fmla="*/ 4315125 w 4315125"/>
              <a:gd name="connsiteY6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15125" h="5143500">
                <a:moveTo>
                  <a:pt x="4315125" y="0"/>
                </a:moveTo>
                <a:lnTo>
                  <a:pt x="3907680" y="0"/>
                </a:lnTo>
                <a:lnTo>
                  <a:pt x="3392296" y="1667854"/>
                </a:lnTo>
                <a:lnTo>
                  <a:pt x="0" y="1667830"/>
                </a:lnTo>
                <a:lnTo>
                  <a:pt x="2744438" y="3764364"/>
                </a:lnTo>
                <a:lnTo>
                  <a:pt x="2318252" y="5143500"/>
                </a:lnTo>
                <a:lnTo>
                  <a:pt x="4315125" y="5143500"/>
                </a:lnTo>
                <a:close/>
              </a:path>
            </a:pathLst>
          </a:custGeom>
          <a:solidFill>
            <a:schemeClr val="accent6">
              <a:lumMod val="75000"/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2400" dirty="0"/>
              <a:t> </a:t>
            </a:r>
          </a:p>
        </p:txBody>
      </p:sp>
      <p:pic>
        <p:nvPicPr>
          <p:cNvPr id="4" name="imgLogo">
            <a:extLst>
              <a:ext uri="{FF2B5EF4-FFF2-40B4-BE49-F238E27FC236}">
                <a16:creationId xmlns:a16="http://schemas.microsoft.com/office/drawing/2014/main" id="{089B0A63-9F1A-4C96-B41F-41B8208767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75" y="18663"/>
            <a:ext cx="2367455" cy="1916105"/>
          </a:xfrm>
          <a:prstGeom prst="rect">
            <a:avLst/>
          </a:prstGeom>
        </p:spPr>
      </p:pic>
      <p:sp>
        <p:nvSpPr>
          <p:cNvPr id="8" name="plcSectionTitle[10]">
            <a:extLst>
              <a:ext uri="{FF2B5EF4-FFF2-40B4-BE49-F238E27FC236}">
                <a16:creationId xmlns:a16="http://schemas.microsoft.com/office/drawing/2014/main" id="{43BCCAA0-0320-416D-AD6A-79DC2E99B58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0768" y="2444751"/>
            <a:ext cx="4936067" cy="3191933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32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Divider slide title goes </a:t>
            </a:r>
            <a:br>
              <a:rPr lang="en-US" dirty="0"/>
            </a:br>
            <a:r>
              <a:rPr lang="en-US" dirty="0"/>
              <a:t>here can span four </a:t>
            </a:r>
            <a:br>
              <a:rPr lang="en-US" dirty="0"/>
            </a:br>
            <a:r>
              <a:rPr lang="en-US" dirty="0"/>
              <a:t>lines if necessary. </a:t>
            </a:r>
            <a:br>
              <a:rPr lang="en-US" dirty="0"/>
            </a:br>
            <a:endParaRPr lang="en-US" dirty="0"/>
          </a:p>
        </p:txBody>
      </p:sp>
      <p:sp>
        <p:nvSpPr>
          <p:cNvPr id="13" name="imgDivider">
            <a:extLst>
              <a:ext uri="{FF2B5EF4-FFF2-40B4-BE49-F238E27FC236}">
                <a16:creationId xmlns:a16="http://schemas.microsoft.com/office/drawing/2014/main" id="{3F04CA45-8F4F-464F-BD51-E080D70EB6C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0"/>
            <a:ext cx="6096000" cy="6858000"/>
          </a:xfrm>
          <a:solidFill>
            <a:schemeClr val="bg1">
              <a:lumMod val="50000"/>
            </a:schemeClr>
          </a:solidFill>
        </p:spPr>
        <p:txBody>
          <a:bodyPr tIns="540000"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10578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6A3B1E-B9B7-E04C-8E09-1C663860A0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633497"/>
            <a:ext cx="11478648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5D3D7B-FD9D-204B-AEB4-F9C03F9853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9999" y="4393975"/>
            <a:ext cx="11478647" cy="1671399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4D21B3-662B-9E42-A0C0-D7E9202783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A40328-E280-ED45-AE20-13EDA8A7DD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1DB91ECB-95EC-5E4C-AFA5-7A4F8C24E43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1382199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B3D69013-9985-4E92-B522-07F505323BAC}"/>
              </a:ext>
            </a:extLst>
          </p:cNvPr>
          <p:cNvSpPr/>
          <p:nvPr userDrawn="1"/>
        </p:nvSpPr>
        <p:spPr>
          <a:xfrm flipH="1">
            <a:off x="4367808" y="-13261"/>
            <a:ext cx="7824192" cy="6871261"/>
          </a:xfrm>
          <a:custGeom>
            <a:avLst/>
            <a:gdLst>
              <a:gd name="connsiteX0" fmla="*/ 1483491 w 5868144"/>
              <a:gd name="connsiteY0" fmla="*/ 0 h 5153446"/>
              <a:gd name="connsiteX1" fmla="*/ 0 w 5868144"/>
              <a:gd name="connsiteY1" fmla="*/ 0 h 5153446"/>
              <a:gd name="connsiteX2" fmla="*/ 0 w 5868144"/>
              <a:gd name="connsiteY2" fmla="*/ 5153446 h 5153446"/>
              <a:gd name="connsiteX3" fmla="*/ 545745 w 5868144"/>
              <a:gd name="connsiteY3" fmla="*/ 5153446 h 5153446"/>
              <a:gd name="connsiteX4" fmla="*/ 568503 w 5868144"/>
              <a:gd name="connsiteY4" fmla="*/ 5136060 h 5153446"/>
              <a:gd name="connsiteX5" fmla="*/ 591261 w 5868144"/>
              <a:gd name="connsiteY5" fmla="*/ 5153446 h 5153446"/>
              <a:gd name="connsiteX6" fmla="*/ 3075999 w 5868144"/>
              <a:gd name="connsiteY6" fmla="*/ 5153446 h 5153446"/>
              <a:gd name="connsiteX7" fmla="*/ 2592754 w 5868144"/>
              <a:gd name="connsiteY7" fmla="*/ 3589671 h 5153446"/>
              <a:gd name="connsiteX8" fmla="*/ 5868144 w 5868144"/>
              <a:gd name="connsiteY8" fmla="*/ 1087532 h 5153446"/>
              <a:gd name="connsiteX9" fmla="*/ 1819559 w 5868144"/>
              <a:gd name="connsiteY9" fmla="*/ 1087561 h 5153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868144" h="5153446">
                <a:moveTo>
                  <a:pt x="1483491" y="0"/>
                </a:moveTo>
                <a:lnTo>
                  <a:pt x="0" y="0"/>
                </a:lnTo>
                <a:lnTo>
                  <a:pt x="0" y="5153446"/>
                </a:lnTo>
                <a:lnTo>
                  <a:pt x="545745" y="5153446"/>
                </a:lnTo>
                <a:lnTo>
                  <a:pt x="568503" y="5136060"/>
                </a:lnTo>
                <a:lnTo>
                  <a:pt x="591261" y="5153446"/>
                </a:lnTo>
                <a:lnTo>
                  <a:pt x="3075999" y="5153446"/>
                </a:lnTo>
                <a:lnTo>
                  <a:pt x="2592754" y="3589671"/>
                </a:lnTo>
                <a:lnTo>
                  <a:pt x="5868144" y="1087532"/>
                </a:lnTo>
                <a:lnTo>
                  <a:pt x="1819559" y="108756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GB" sz="24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A48A4B-6E38-4822-9D5B-8F3E6683C9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2667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24AF828-AE83-4936-9D15-AF27AC3D591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6834" y="1604433"/>
            <a:ext cx="11218333" cy="40322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7D8CFFC-825C-4F7D-9715-29FCC9F1892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A7DDD0C-F7B3-44FD-8FF2-ED85422D685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DBE9B3-EBC2-4652-8427-02DD70D25DA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To edit footer go to insert&gt;header &amp; footer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77068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B3D69013-9985-4E92-B522-07F505323BAC}"/>
              </a:ext>
            </a:extLst>
          </p:cNvPr>
          <p:cNvSpPr/>
          <p:nvPr userDrawn="1"/>
        </p:nvSpPr>
        <p:spPr>
          <a:xfrm flipH="1">
            <a:off x="4367808" y="-13261"/>
            <a:ext cx="7824192" cy="6871261"/>
          </a:xfrm>
          <a:custGeom>
            <a:avLst/>
            <a:gdLst>
              <a:gd name="connsiteX0" fmla="*/ 1483491 w 5868144"/>
              <a:gd name="connsiteY0" fmla="*/ 0 h 5153446"/>
              <a:gd name="connsiteX1" fmla="*/ 0 w 5868144"/>
              <a:gd name="connsiteY1" fmla="*/ 0 h 5153446"/>
              <a:gd name="connsiteX2" fmla="*/ 0 w 5868144"/>
              <a:gd name="connsiteY2" fmla="*/ 5153446 h 5153446"/>
              <a:gd name="connsiteX3" fmla="*/ 545745 w 5868144"/>
              <a:gd name="connsiteY3" fmla="*/ 5153446 h 5153446"/>
              <a:gd name="connsiteX4" fmla="*/ 568503 w 5868144"/>
              <a:gd name="connsiteY4" fmla="*/ 5136060 h 5153446"/>
              <a:gd name="connsiteX5" fmla="*/ 591261 w 5868144"/>
              <a:gd name="connsiteY5" fmla="*/ 5153446 h 5153446"/>
              <a:gd name="connsiteX6" fmla="*/ 3075999 w 5868144"/>
              <a:gd name="connsiteY6" fmla="*/ 5153446 h 5153446"/>
              <a:gd name="connsiteX7" fmla="*/ 2592754 w 5868144"/>
              <a:gd name="connsiteY7" fmla="*/ 3589671 h 5153446"/>
              <a:gd name="connsiteX8" fmla="*/ 5868144 w 5868144"/>
              <a:gd name="connsiteY8" fmla="*/ 1087532 h 5153446"/>
              <a:gd name="connsiteX9" fmla="*/ 1819559 w 5868144"/>
              <a:gd name="connsiteY9" fmla="*/ 1087561 h 5153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868144" h="5153446">
                <a:moveTo>
                  <a:pt x="1483491" y="0"/>
                </a:moveTo>
                <a:lnTo>
                  <a:pt x="0" y="0"/>
                </a:lnTo>
                <a:lnTo>
                  <a:pt x="0" y="5153446"/>
                </a:lnTo>
                <a:lnTo>
                  <a:pt x="545745" y="5153446"/>
                </a:lnTo>
                <a:lnTo>
                  <a:pt x="568503" y="5136060"/>
                </a:lnTo>
                <a:lnTo>
                  <a:pt x="591261" y="5153446"/>
                </a:lnTo>
                <a:lnTo>
                  <a:pt x="3075999" y="5153446"/>
                </a:lnTo>
                <a:lnTo>
                  <a:pt x="2592754" y="3589671"/>
                </a:lnTo>
                <a:lnTo>
                  <a:pt x="5868144" y="1087532"/>
                </a:lnTo>
                <a:lnTo>
                  <a:pt x="1819559" y="108756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GB" sz="24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A48A4B-6E38-4822-9D5B-8F3E6683C9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2667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BA4DAB3-B493-4998-91F8-87C264C83B5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7DDD0C-F7B3-44FD-8FF2-ED85422D685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6A24BF-089A-4C42-86AE-5DA645AE8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To edit footer go to insert&gt;header &amp; footer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70840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5975CCF6-A42E-48EF-9E0F-054032E73219}"/>
              </a:ext>
            </a:extLst>
          </p:cNvPr>
          <p:cNvSpPr/>
          <p:nvPr userDrawn="1"/>
        </p:nvSpPr>
        <p:spPr>
          <a:xfrm flipH="1">
            <a:off x="4367808" y="-13261"/>
            <a:ext cx="7824192" cy="6871261"/>
          </a:xfrm>
          <a:custGeom>
            <a:avLst/>
            <a:gdLst>
              <a:gd name="connsiteX0" fmla="*/ 1483491 w 5868144"/>
              <a:gd name="connsiteY0" fmla="*/ 0 h 5153446"/>
              <a:gd name="connsiteX1" fmla="*/ 0 w 5868144"/>
              <a:gd name="connsiteY1" fmla="*/ 0 h 5153446"/>
              <a:gd name="connsiteX2" fmla="*/ 0 w 5868144"/>
              <a:gd name="connsiteY2" fmla="*/ 5153446 h 5153446"/>
              <a:gd name="connsiteX3" fmla="*/ 545745 w 5868144"/>
              <a:gd name="connsiteY3" fmla="*/ 5153446 h 5153446"/>
              <a:gd name="connsiteX4" fmla="*/ 568503 w 5868144"/>
              <a:gd name="connsiteY4" fmla="*/ 5136060 h 5153446"/>
              <a:gd name="connsiteX5" fmla="*/ 591261 w 5868144"/>
              <a:gd name="connsiteY5" fmla="*/ 5153446 h 5153446"/>
              <a:gd name="connsiteX6" fmla="*/ 3075999 w 5868144"/>
              <a:gd name="connsiteY6" fmla="*/ 5153446 h 5153446"/>
              <a:gd name="connsiteX7" fmla="*/ 2592754 w 5868144"/>
              <a:gd name="connsiteY7" fmla="*/ 3589671 h 5153446"/>
              <a:gd name="connsiteX8" fmla="*/ 5868144 w 5868144"/>
              <a:gd name="connsiteY8" fmla="*/ 1087532 h 5153446"/>
              <a:gd name="connsiteX9" fmla="*/ 1819559 w 5868144"/>
              <a:gd name="connsiteY9" fmla="*/ 1087561 h 5153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868144" h="5153446">
                <a:moveTo>
                  <a:pt x="1483491" y="0"/>
                </a:moveTo>
                <a:lnTo>
                  <a:pt x="0" y="0"/>
                </a:lnTo>
                <a:lnTo>
                  <a:pt x="0" y="5153446"/>
                </a:lnTo>
                <a:lnTo>
                  <a:pt x="545745" y="5153446"/>
                </a:lnTo>
                <a:lnTo>
                  <a:pt x="568503" y="5136060"/>
                </a:lnTo>
                <a:lnTo>
                  <a:pt x="591261" y="5153446"/>
                </a:lnTo>
                <a:lnTo>
                  <a:pt x="3075999" y="5153446"/>
                </a:lnTo>
                <a:lnTo>
                  <a:pt x="2592754" y="3589671"/>
                </a:lnTo>
                <a:lnTo>
                  <a:pt x="5868144" y="1087532"/>
                </a:lnTo>
                <a:lnTo>
                  <a:pt x="1819559" y="108756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GB" sz="24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F6CC2F-8ADE-4ED0-BA06-5147A1F2E3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834" y="580157"/>
            <a:ext cx="11218333" cy="736609"/>
          </a:xfrm>
        </p:spPr>
        <p:txBody>
          <a:bodyPr/>
          <a:lstStyle>
            <a:lvl1pPr>
              <a:defRPr sz="2667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1EE2930-091E-4862-8CF1-7F3FB7CDDA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81967" y="1604433"/>
            <a:ext cx="5323200" cy="4032251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78D0C1D8-6A4B-4DAE-996E-41E2B621901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6835" y="1604433"/>
            <a:ext cx="5323200" cy="4032251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ED88410-D031-47CD-8DA5-41EFDA7146E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A7DDD0C-F7B3-44FD-8FF2-ED85422D685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6A59023-DB21-4DAE-A1ED-7D5F59485FD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GB"/>
              <a:t>To edit footer go to insert&gt;header &amp; footer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51147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333F30-EC7D-4A86-804A-F7567CB62F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835" y="580157"/>
            <a:ext cx="5321133" cy="944817"/>
          </a:xfrm>
        </p:spPr>
        <p:txBody>
          <a:bodyPr>
            <a:normAutofit/>
          </a:bodyPr>
          <a:lstStyle>
            <a:lvl1pPr>
              <a:defRPr sz="2667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061C6E3-BB03-45B3-BA28-C3ADD4154254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real"/>
              <a:ea typeface="+mn-ea"/>
              <a:cs typeface="+mn-cs"/>
            </a:endParaRP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7894DB34-CDDF-4C75-9236-3075A7B7246E}"/>
              </a:ext>
            </a:extLst>
          </p:cNvPr>
          <p:cNvSpPr/>
          <p:nvPr userDrawn="1"/>
        </p:nvSpPr>
        <p:spPr>
          <a:xfrm flipH="1">
            <a:off x="6653752" y="2"/>
            <a:ext cx="5538248" cy="6857999"/>
          </a:xfrm>
          <a:custGeom>
            <a:avLst/>
            <a:gdLst>
              <a:gd name="connsiteX0" fmla="*/ 290616 w 4153686"/>
              <a:gd name="connsiteY0" fmla="*/ 0 h 5143499"/>
              <a:gd name="connsiteX1" fmla="*/ 0 w 4153686"/>
              <a:gd name="connsiteY1" fmla="*/ 0 h 5143499"/>
              <a:gd name="connsiteX2" fmla="*/ 0 w 4153686"/>
              <a:gd name="connsiteY2" fmla="*/ 5134864 h 5143499"/>
              <a:gd name="connsiteX3" fmla="*/ 11304 w 4153686"/>
              <a:gd name="connsiteY3" fmla="*/ 5143499 h 5143499"/>
              <a:gd name="connsiteX4" fmla="*/ 1880046 w 4153686"/>
              <a:gd name="connsiteY4" fmla="*/ 5143499 h 5143499"/>
              <a:gd name="connsiteX5" fmla="*/ 1409248 w 4153686"/>
              <a:gd name="connsiteY5" fmla="*/ 3620001 h 5143499"/>
              <a:gd name="connsiteX6" fmla="*/ 4153686 w 4153686"/>
              <a:gd name="connsiteY6" fmla="*/ 1523467 h 5143499"/>
              <a:gd name="connsiteX7" fmla="*/ 761390 w 4153686"/>
              <a:gd name="connsiteY7" fmla="*/ 1523491 h 5143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53686" h="5143499">
                <a:moveTo>
                  <a:pt x="290616" y="0"/>
                </a:moveTo>
                <a:lnTo>
                  <a:pt x="0" y="0"/>
                </a:lnTo>
                <a:lnTo>
                  <a:pt x="0" y="5134864"/>
                </a:lnTo>
                <a:lnTo>
                  <a:pt x="11304" y="5143499"/>
                </a:lnTo>
                <a:lnTo>
                  <a:pt x="1880046" y="5143499"/>
                </a:lnTo>
                <a:lnTo>
                  <a:pt x="1409248" y="3620001"/>
                </a:lnTo>
                <a:lnTo>
                  <a:pt x="4153686" y="1523467"/>
                </a:lnTo>
                <a:lnTo>
                  <a:pt x="761390" y="1523491"/>
                </a:lnTo>
                <a:close/>
              </a:path>
            </a:pathLst>
          </a:custGeom>
          <a:solidFill>
            <a:schemeClr val="tx2">
              <a:lumMod val="75000"/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24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DB7291-E93A-47BD-A511-1AC68590DB8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653753" y="1508786"/>
            <a:ext cx="608223" cy="4270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7C388D8-6741-4D49-8A0E-7BA7345A2FA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121984" y="4773149"/>
            <a:ext cx="612816" cy="430275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7D43D85-E2A9-454D-A1BA-E7874BF4B07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400800" y="2084919"/>
            <a:ext cx="5486400" cy="2588683"/>
          </a:xfrm>
        </p:spPr>
        <p:txBody>
          <a:bodyPr>
            <a:normAutofit/>
          </a:bodyPr>
          <a:lstStyle>
            <a:lvl1pPr algn="ctr">
              <a:defRPr sz="2667" b="1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6050808-E3C5-4EDD-B122-62362ADD2CE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6835" y="1605279"/>
            <a:ext cx="5321133" cy="4031404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2AF3C6-8A04-43A1-91D5-6D76858ED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A7DDD0C-F7B3-44FD-8FF2-ED85422D685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A4F747C-0622-4439-AE0D-65BEC95553E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footer go to insert&gt;header &amp; footer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29193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68FA70DF-5AEB-41FD-91F5-E904200433C1}"/>
              </a:ext>
            </a:extLst>
          </p:cNvPr>
          <p:cNvSpPr/>
          <p:nvPr userDrawn="1"/>
        </p:nvSpPr>
        <p:spPr>
          <a:xfrm>
            <a:off x="6439520" y="0"/>
            <a:ext cx="5752480" cy="6858000"/>
          </a:xfrm>
          <a:custGeom>
            <a:avLst/>
            <a:gdLst>
              <a:gd name="connsiteX0" fmla="*/ 4314360 w 4314360"/>
              <a:gd name="connsiteY0" fmla="*/ 0 h 5143500"/>
              <a:gd name="connsiteX1" fmla="*/ 3907680 w 4314360"/>
              <a:gd name="connsiteY1" fmla="*/ 0 h 5143500"/>
              <a:gd name="connsiteX2" fmla="*/ 3392296 w 4314360"/>
              <a:gd name="connsiteY2" fmla="*/ 1667854 h 5143500"/>
              <a:gd name="connsiteX3" fmla="*/ 0 w 4314360"/>
              <a:gd name="connsiteY3" fmla="*/ 1667830 h 5143500"/>
              <a:gd name="connsiteX4" fmla="*/ 2744438 w 4314360"/>
              <a:gd name="connsiteY4" fmla="*/ 3764364 h 5143500"/>
              <a:gd name="connsiteX5" fmla="*/ 2318252 w 4314360"/>
              <a:gd name="connsiteY5" fmla="*/ 5143500 h 5143500"/>
              <a:gd name="connsiteX6" fmla="*/ 4314360 w 4314360"/>
              <a:gd name="connsiteY6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14360" h="5143500">
                <a:moveTo>
                  <a:pt x="4314360" y="0"/>
                </a:moveTo>
                <a:lnTo>
                  <a:pt x="3907680" y="0"/>
                </a:lnTo>
                <a:lnTo>
                  <a:pt x="3392296" y="1667854"/>
                </a:lnTo>
                <a:lnTo>
                  <a:pt x="0" y="1667830"/>
                </a:lnTo>
                <a:lnTo>
                  <a:pt x="2744438" y="3764364"/>
                </a:lnTo>
                <a:lnTo>
                  <a:pt x="2318252" y="5143500"/>
                </a:lnTo>
                <a:lnTo>
                  <a:pt x="4314360" y="51435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2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541EC0-8590-426C-B9ED-DD806B9E067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096000" y="1524000"/>
            <a:ext cx="5609167" cy="460798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D74DA8A-1586-4CBD-A8C0-283C10221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835" y="580157"/>
            <a:ext cx="5321133" cy="944817"/>
          </a:xfrm>
        </p:spPr>
        <p:txBody>
          <a:bodyPr>
            <a:normAutofit/>
          </a:bodyPr>
          <a:lstStyle>
            <a:lvl1pPr>
              <a:defRPr sz="2667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597AD07-55F3-4C61-B0F1-14EDDE7952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1" y="5645381"/>
            <a:ext cx="1524695" cy="1234016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310484-E012-45C2-9548-2764C062D59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A7DDD0C-F7B3-44FD-8FF2-ED85422D685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4B01FCF-FEB0-48A2-B1C4-C0FD31E2E4C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/>
              <a:t>To edit footer go to insert&gt;header &amp; footer</a:t>
            </a:r>
            <a:endParaRPr lang="en-GB" dirty="0"/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49B46601-6F4F-461B-99F8-9195194AADE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6835" y="1605279"/>
            <a:ext cx="5321133" cy="4031404"/>
          </a:xfrm>
        </p:spPr>
        <p:txBody>
          <a:bodyPr/>
          <a:lstStyle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28584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and image (pi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68FA70DF-5AEB-41FD-91F5-E904200433C1}"/>
              </a:ext>
            </a:extLst>
          </p:cNvPr>
          <p:cNvSpPr/>
          <p:nvPr userDrawn="1"/>
        </p:nvSpPr>
        <p:spPr>
          <a:xfrm flipH="1">
            <a:off x="0" y="0"/>
            <a:ext cx="5752480" cy="6858000"/>
          </a:xfrm>
          <a:custGeom>
            <a:avLst/>
            <a:gdLst>
              <a:gd name="connsiteX0" fmla="*/ 4314360 w 4314360"/>
              <a:gd name="connsiteY0" fmla="*/ 0 h 5143500"/>
              <a:gd name="connsiteX1" fmla="*/ 3907680 w 4314360"/>
              <a:gd name="connsiteY1" fmla="*/ 0 h 5143500"/>
              <a:gd name="connsiteX2" fmla="*/ 3392296 w 4314360"/>
              <a:gd name="connsiteY2" fmla="*/ 1667854 h 5143500"/>
              <a:gd name="connsiteX3" fmla="*/ 0 w 4314360"/>
              <a:gd name="connsiteY3" fmla="*/ 1667830 h 5143500"/>
              <a:gd name="connsiteX4" fmla="*/ 2744438 w 4314360"/>
              <a:gd name="connsiteY4" fmla="*/ 3764364 h 5143500"/>
              <a:gd name="connsiteX5" fmla="*/ 2318252 w 4314360"/>
              <a:gd name="connsiteY5" fmla="*/ 5143500 h 5143500"/>
              <a:gd name="connsiteX6" fmla="*/ 4314360 w 4314360"/>
              <a:gd name="connsiteY6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14360" h="5143500">
                <a:moveTo>
                  <a:pt x="4314360" y="0"/>
                </a:moveTo>
                <a:lnTo>
                  <a:pt x="3907680" y="0"/>
                </a:lnTo>
                <a:lnTo>
                  <a:pt x="3392296" y="1667854"/>
                </a:lnTo>
                <a:lnTo>
                  <a:pt x="0" y="1667830"/>
                </a:lnTo>
                <a:lnTo>
                  <a:pt x="2744438" y="3764364"/>
                </a:lnTo>
                <a:lnTo>
                  <a:pt x="2318252" y="5143500"/>
                </a:lnTo>
                <a:lnTo>
                  <a:pt x="4314360" y="51435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24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D74DA8A-1586-4CBD-A8C0-283C10221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835" y="580157"/>
            <a:ext cx="5321133" cy="944817"/>
          </a:xfrm>
        </p:spPr>
        <p:txBody>
          <a:bodyPr>
            <a:normAutofit/>
          </a:bodyPr>
          <a:lstStyle>
            <a:lvl1pPr>
              <a:defRPr sz="2667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597AD07-55F3-4C61-B0F1-14EDDE7952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1" y="5645381"/>
            <a:ext cx="1524695" cy="1234016"/>
          </a:xfrm>
          <a:prstGeom prst="rect">
            <a:avLst/>
          </a:prstGeom>
        </p:spPr>
      </p:pic>
      <p:sp>
        <p:nvSpPr>
          <p:cNvPr id="9" name="Picture Placeholder 12">
            <a:extLst>
              <a:ext uri="{FF2B5EF4-FFF2-40B4-BE49-F238E27FC236}">
                <a16:creationId xmlns:a16="http://schemas.microsoft.com/office/drawing/2014/main" id="{73842F04-49F1-4824-BF21-112FD365F21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0"/>
            <a:ext cx="6096000" cy="6858000"/>
          </a:xfrm>
          <a:solidFill>
            <a:schemeClr val="bg1">
              <a:lumMod val="50000"/>
              <a:alpha val="46000"/>
            </a:schemeClr>
          </a:solidFill>
        </p:spPr>
        <p:txBody>
          <a:bodyPr tIns="540000"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41F1A25-D163-4557-81EF-3BFD0338EB1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/>
              <a:t>To edit footer go to insert&gt;header &amp; footer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FF14670-9F03-43EE-A9AA-E1F5C7BA540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BA7DDD0C-F7B3-44FD-8FF2-ED85422D685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EC5FED7F-FB03-4649-A585-F7FF428BFCE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86835" y="1605279"/>
            <a:ext cx="5321133" cy="4031404"/>
          </a:xfrm>
        </p:spPr>
        <p:txBody>
          <a:bodyPr/>
          <a:lstStyle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98914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4">
            <a:extLst>
              <a:ext uri="{FF2B5EF4-FFF2-40B4-BE49-F238E27FC236}">
                <a16:creationId xmlns:a16="http://schemas.microsoft.com/office/drawing/2014/main" id="{AA43C34C-0538-4BD7-8286-749968750773}"/>
              </a:ext>
            </a:extLst>
          </p:cNvPr>
          <p:cNvSpPr/>
          <p:nvPr userDrawn="1"/>
        </p:nvSpPr>
        <p:spPr>
          <a:xfrm flipH="1">
            <a:off x="4367808" y="-13261"/>
            <a:ext cx="7824192" cy="6871261"/>
          </a:xfrm>
          <a:custGeom>
            <a:avLst/>
            <a:gdLst>
              <a:gd name="connsiteX0" fmla="*/ 1483491 w 5868144"/>
              <a:gd name="connsiteY0" fmla="*/ 0 h 5153446"/>
              <a:gd name="connsiteX1" fmla="*/ 0 w 5868144"/>
              <a:gd name="connsiteY1" fmla="*/ 0 h 5153446"/>
              <a:gd name="connsiteX2" fmla="*/ 0 w 5868144"/>
              <a:gd name="connsiteY2" fmla="*/ 5153446 h 5153446"/>
              <a:gd name="connsiteX3" fmla="*/ 545745 w 5868144"/>
              <a:gd name="connsiteY3" fmla="*/ 5153446 h 5153446"/>
              <a:gd name="connsiteX4" fmla="*/ 568503 w 5868144"/>
              <a:gd name="connsiteY4" fmla="*/ 5136060 h 5153446"/>
              <a:gd name="connsiteX5" fmla="*/ 591261 w 5868144"/>
              <a:gd name="connsiteY5" fmla="*/ 5153446 h 5153446"/>
              <a:gd name="connsiteX6" fmla="*/ 3075999 w 5868144"/>
              <a:gd name="connsiteY6" fmla="*/ 5153446 h 5153446"/>
              <a:gd name="connsiteX7" fmla="*/ 2592754 w 5868144"/>
              <a:gd name="connsiteY7" fmla="*/ 3589671 h 5153446"/>
              <a:gd name="connsiteX8" fmla="*/ 5868144 w 5868144"/>
              <a:gd name="connsiteY8" fmla="*/ 1087532 h 5153446"/>
              <a:gd name="connsiteX9" fmla="*/ 1819559 w 5868144"/>
              <a:gd name="connsiteY9" fmla="*/ 1087561 h 5153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868144" h="5153446">
                <a:moveTo>
                  <a:pt x="1483491" y="0"/>
                </a:moveTo>
                <a:lnTo>
                  <a:pt x="0" y="0"/>
                </a:lnTo>
                <a:lnTo>
                  <a:pt x="0" y="5153446"/>
                </a:lnTo>
                <a:lnTo>
                  <a:pt x="545745" y="5153446"/>
                </a:lnTo>
                <a:lnTo>
                  <a:pt x="568503" y="5136060"/>
                </a:lnTo>
                <a:lnTo>
                  <a:pt x="591261" y="5153446"/>
                </a:lnTo>
                <a:lnTo>
                  <a:pt x="3075999" y="5153446"/>
                </a:lnTo>
                <a:lnTo>
                  <a:pt x="2592754" y="3589671"/>
                </a:lnTo>
                <a:lnTo>
                  <a:pt x="5868144" y="1087532"/>
                </a:lnTo>
                <a:lnTo>
                  <a:pt x="1819559" y="108756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GB" sz="2400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6B1621A-DC59-4846-B7C4-859DAAD35E87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004AD8-DC54-4049-BC27-13E296FD2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667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01C0DD-9A11-41D5-8F04-2F94AAD17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DDD0C-F7B3-44FD-8FF2-ED85422D685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F637E97-2FA9-4058-955E-4413AB3B4B7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/>
              <a:t>To edit footer go to insert&gt;header &amp; footer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62828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B3D69013-9985-4E92-B522-07F505323BAC}"/>
              </a:ext>
            </a:extLst>
          </p:cNvPr>
          <p:cNvSpPr/>
          <p:nvPr userDrawn="1"/>
        </p:nvSpPr>
        <p:spPr>
          <a:xfrm flipH="1">
            <a:off x="4367808" y="-13261"/>
            <a:ext cx="7824192" cy="6871261"/>
          </a:xfrm>
          <a:custGeom>
            <a:avLst/>
            <a:gdLst>
              <a:gd name="connsiteX0" fmla="*/ 1483491 w 5868144"/>
              <a:gd name="connsiteY0" fmla="*/ 0 h 5153446"/>
              <a:gd name="connsiteX1" fmla="*/ 0 w 5868144"/>
              <a:gd name="connsiteY1" fmla="*/ 0 h 5153446"/>
              <a:gd name="connsiteX2" fmla="*/ 0 w 5868144"/>
              <a:gd name="connsiteY2" fmla="*/ 5153446 h 5153446"/>
              <a:gd name="connsiteX3" fmla="*/ 545745 w 5868144"/>
              <a:gd name="connsiteY3" fmla="*/ 5153446 h 5153446"/>
              <a:gd name="connsiteX4" fmla="*/ 568503 w 5868144"/>
              <a:gd name="connsiteY4" fmla="*/ 5136060 h 5153446"/>
              <a:gd name="connsiteX5" fmla="*/ 591261 w 5868144"/>
              <a:gd name="connsiteY5" fmla="*/ 5153446 h 5153446"/>
              <a:gd name="connsiteX6" fmla="*/ 3075999 w 5868144"/>
              <a:gd name="connsiteY6" fmla="*/ 5153446 h 5153446"/>
              <a:gd name="connsiteX7" fmla="*/ 2592754 w 5868144"/>
              <a:gd name="connsiteY7" fmla="*/ 3589671 h 5153446"/>
              <a:gd name="connsiteX8" fmla="*/ 5868144 w 5868144"/>
              <a:gd name="connsiteY8" fmla="*/ 1087532 h 5153446"/>
              <a:gd name="connsiteX9" fmla="*/ 1819559 w 5868144"/>
              <a:gd name="connsiteY9" fmla="*/ 1087561 h 5153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868144" h="5153446">
                <a:moveTo>
                  <a:pt x="1483491" y="0"/>
                </a:moveTo>
                <a:lnTo>
                  <a:pt x="0" y="0"/>
                </a:lnTo>
                <a:lnTo>
                  <a:pt x="0" y="5153446"/>
                </a:lnTo>
                <a:lnTo>
                  <a:pt x="545745" y="5153446"/>
                </a:lnTo>
                <a:lnTo>
                  <a:pt x="568503" y="5136060"/>
                </a:lnTo>
                <a:lnTo>
                  <a:pt x="591261" y="5153446"/>
                </a:lnTo>
                <a:lnTo>
                  <a:pt x="3075999" y="5153446"/>
                </a:lnTo>
                <a:lnTo>
                  <a:pt x="2592754" y="3589671"/>
                </a:lnTo>
                <a:lnTo>
                  <a:pt x="5868144" y="1087532"/>
                </a:lnTo>
                <a:lnTo>
                  <a:pt x="1819559" y="108756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GB" sz="24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7D3E975-B82B-490E-B44A-4E56AB0AF80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7DDD0C-F7B3-44FD-8FF2-ED85422D685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048FDE5-F248-44F3-AF11-59F662B2D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To edit footer go to insert&gt;header &amp; footer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1272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3FA57A72-39E4-4062-A3BB-65944D75D03F}"/>
              </a:ext>
            </a:extLst>
          </p:cNvPr>
          <p:cNvSpPr/>
          <p:nvPr userDrawn="1"/>
        </p:nvSpPr>
        <p:spPr>
          <a:xfrm flipH="1">
            <a:off x="1" y="0"/>
            <a:ext cx="5753500" cy="6858000"/>
          </a:xfrm>
          <a:custGeom>
            <a:avLst/>
            <a:gdLst>
              <a:gd name="connsiteX0" fmla="*/ 4315125 w 4315125"/>
              <a:gd name="connsiteY0" fmla="*/ 0 h 5143500"/>
              <a:gd name="connsiteX1" fmla="*/ 3907680 w 4315125"/>
              <a:gd name="connsiteY1" fmla="*/ 0 h 5143500"/>
              <a:gd name="connsiteX2" fmla="*/ 3392296 w 4315125"/>
              <a:gd name="connsiteY2" fmla="*/ 1667854 h 5143500"/>
              <a:gd name="connsiteX3" fmla="*/ 0 w 4315125"/>
              <a:gd name="connsiteY3" fmla="*/ 1667830 h 5143500"/>
              <a:gd name="connsiteX4" fmla="*/ 2744438 w 4315125"/>
              <a:gd name="connsiteY4" fmla="*/ 3764364 h 5143500"/>
              <a:gd name="connsiteX5" fmla="*/ 2318252 w 4315125"/>
              <a:gd name="connsiteY5" fmla="*/ 5143500 h 5143500"/>
              <a:gd name="connsiteX6" fmla="*/ 4315125 w 4315125"/>
              <a:gd name="connsiteY6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15125" h="5143500">
                <a:moveTo>
                  <a:pt x="4315125" y="0"/>
                </a:moveTo>
                <a:lnTo>
                  <a:pt x="3907680" y="0"/>
                </a:lnTo>
                <a:lnTo>
                  <a:pt x="3392296" y="1667854"/>
                </a:lnTo>
                <a:lnTo>
                  <a:pt x="0" y="1667830"/>
                </a:lnTo>
                <a:lnTo>
                  <a:pt x="2744438" y="3764364"/>
                </a:lnTo>
                <a:lnTo>
                  <a:pt x="2318252" y="5143500"/>
                </a:lnTo>
                <a:lnTo>
                  <a:pt x="4315125" y="5143500"/>
                </a:lnTo>
                <a:close/>
              </a:path>
            </a:pathLst>
          </a:custGeom>
          <a:solidFill>
            <a:schemeClr val="tx2">
              <a:lumMod val="75000"/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24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FEC5BF-F1AF-4C79-BA5E-14AFBEDCDD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835" y="580157"/>
            <a:ext cx="5321133" cy="736609"/>
          </a:xfrm>
        </p:spPr>
        <p:txBody>
          <a:bodyPr/>
          <a:lstStyle>
            <a:lvl1pPr>
              <a:defRPr sz="2667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19FEB5-CAC4-46CB-8343-8ED780923E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1" y="5645381"/>
            <a:ext cx="1524695" cy="1234016"/>
          </a:xfrm>
          <a:prstGeom prst="rect">
            <a:avLst/>
          </a:prstGeom>
        </p:spPr>
      </p:pic>
      <p:sp>
        <p:nvSpPr>
          <p:cNvPr id="5" name="Picture Placeholder 12">
            <a:extLst>
              <a:ext uri="{FF2B5EF4-FFF2-40B4-BE49-F238E27FC236}">
                <a16:creationId xmlns:a16="http://schemas.microsoft.com/office/drawing/2014/main" id="{9AE3B326-012B-490C-9AF2-1CE43DE77F6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0"/>
            <a:ext cx="6096000" cy="6858000"/>
          </a:xfrm>
          <a:solidFill>
            <a:schemeClr val="bg1">
              <a:lumMod val="85000"/>
            </a:schemeClr>
          </a:solidFill>
        </p:spPr>
        <p:txBody>
          <a:bodyPr tIns="540000"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30E2B8E-A6C6-434E-BC49-84B1E380E620}"/>
              </a:ext>
            </a:extLst>
          </p:cNvPr>
          <p:cNvSpPr txBox="1"/>
          <p:nvPr userDrawn="1"/>
        </p:nvSpPr>
        <p:spPr>
          <a:xfrm>
            <a:off x="352663" y="1391073"/>
            <a:ext cx="5455307" cy="41277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67" b="1" i="0" u="none" strike="noStrike" kern="1200" cap="none" spc="0" normalizeH="0" baseline="0" noProof="0" dirty="0">
                <a:ln>
                  <a:noFill/>
                </a:ln>
                <a:solidFill>
                  <a:srgbClr val="66BED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Website</a:t>
            </a:r>
          </a:p>
          <a:p>
            <a:pPr marL="0" marR="0" lvl="0" indent="0" algn="l" defTabSz="121917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67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www.etf.europa.eu</a:t>
            </a:r>
          </a:p>
          <a:p>
            <a:pPr marL="0" marR="0" lvl="0" indent="0" algn="l" defTabSz="121917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67" b="1" i="0" u="none" strike="noStrike" kern="1200" cap="none" spc="0" normalizeH="0" baseline="0" noProof="0" dirty="0">
                <a:ln>
                  <a:noFill/>
                </a:ln>
                <a:solidFill>
                  <a:srgbClr val="66BED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Twitter</a:t>
            </a:r>
          </a:p>
          <a:p>
            <a:pPr marL="0" marR="0" lvl="0" indent="0" algn="l" defTabSz="121917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67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@</a:t>
            </a:r>
            <a:r>
              <a:rPr kumimoji="0" lang="en-GB" sz="1467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etfeuropa</a:t>
            </a:r>
            <a:endParaRPr kumimoji="0" lang="en-GB" sz="1467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121917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67" b="1" i="0" u="none" strike="noStrike" kern="1200" cap="none" spc="0" normalizeH="0" baseline="0" noProof="0" dirty="0">
                <a:ln>
                  <a:noFill/>
                </a:ln>
                <a:solidFill>
                  <a:srgbClr val="66BED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Facebook</a:t>
            </a:r>
          </a:p>
          <a:p>
            <a:pPr marL="0" marR="0" lvl="0" indent="0" algn="l" defTabSz="121917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67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facebook.com/</a:t>
            </a:r>
            <a:r>
              <a:rPr kumimoji="0" lang="en-GB" sz="1467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etfeuropa</a:t>
            </a:r>
            <a:endParaRPr kumimoji="0" lang="en-GB" sz="1467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121917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67" b="1" i="0" u="none" strike="noStrike" kern="1200" cap="none" spc="0" normalizeH="0" baseline="0" noProof="0" dirty="0">
                <a:ln>
                  <a:noFill/>
                </a:ln>
                <a:solidFill>
                  <a:srgbClr val="66BED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YouTube</a:t>
            </a:r>
          </a:p>
          <a:p>
            <a:pPr marL="0" marR="0" lvl="0" indent="0" algn="l" defTabSz="121917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67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www.youtube.com/user/etfeuropa</a:t>
            </a:r>
          </a:p>
          <a:p>
            <a:pPr marL="0" marR="0" lvl="0" indent="0" algn="l" defTabSz="121917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67" b="1" i="0" u="none" strike="noStrike" kern="1200" cap="none" spc="0" normalizeH="0" baseline="0" noProof="0" dirty="0">
                <a:ln>
                  <a:noFill/>
                </a:ln>
                <a:solidFill>
                  <a:srgbClr val="66BED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Instagram</a:t>
            </a:r>
          </a:p>
          <a:p>
            <a:pPr marL="0" marR="0" lvl="0" indent="0" algn="l" defTabSz="121917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67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instagram.com/</a:t>
            </a:r>
            <a:r>
              <a:rPr kumimoji="0" lang="en-GB" sz="1467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etfeuropa</a:t>
            </a:r>
            <a:r>
              <a:rPr kumimoji="0" lang="en-GB" sz="14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/</a:t>
            </a:r>
          </a:p>
          <a:p>
            <a:pPr marL="0" marR="0" lvl="0" indent="0" algn="l" defTabSz="121917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67" b="1" i="0" u="none" strike="noStrike" kern="1200" cap="none" spc="0" normalizeH="0" baseline="0" noProof="0" dirty="0">
                <a:ln>
                  <a:noFill/>
                </a:ln>
                <a:solidFill>
                  <a:srgbClr val="66BED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LinkedIn</a:t>
            </a:r>
          </a:p>
          <a:p>
            <a:pPr marL="0" marR="0" lvl="0" indent="0" algn="l" defTabSz="121917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67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linkedin.com/company/</a:t>
            </a:r>
            <a:r>
              <a:rPr kumimoji="0" lang="en-GB" sz="1467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european</a:t>
            </a:r>
            <a:r>
              <a:rPr kumimoji="0" lang="en-GB" sz="14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-training-foundation</a:t>
            </a:r>
          </a:p>
          <a:p>
            <a:pPr marL="0" marR="0" lvl="0" indent="0" algn="l" defTabSz="121917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67" b="1" i="0" u="none" strike="noStrike" kern="1200" cap="none" spc="0" normalizeH="0" baseline="0" noProof="0" dirty="0">
                <a:ln>
                  <a:noFill/>
                </a:ln>
                <a:solidFill>
                  <a:srgbClr val="66BED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E-mail</a:t>
            </a:r>
          </a:p>
          <a:p>
            <a:pPr marL="0" marR="0" lvl="0" indent="0" algn="l" defTabSz="121917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67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info@etf.europa.eu</a:t>
            </a:r>
          </a:p>
          <a:p>
            <a:pPr marL="0" marR="0" lvl="0" indent="0" algn="l" defTabSz="121917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67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5118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C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pContents">
            <a:extLst>
              <a:ext uri="{FF2B5EF4-FFF2-40B4-BE49-F238E27FC236}">
                <a16:creationId xmlns:a16="http://schemas.microsoft.com/office/drawing/2014/main" id="{27FE8959-57A9-4075-8922-53F2524F22A9}"/>
              </a:ext>
            </a:extLst>
          </p:cNvPr>
          <p:cNvSpPr/>
          <p:nvPr userDrawn="1"/>
        </p:nvSpPr>
        <p:spPr>
          <a:xfrm flipH="1">
            <a:off x="4367808" y="-13261"/>
            <a:ext cx="7824192" cy="6871261"/>
          </a:xfrm>
          <a:custGeom>
            <a:avLst/>
            <a:gdLst>
              <a:gd name="connsiteX0" fmla="*/ 1483491 w 5868144"/>
              <a:gd name="connsiteY0" fmla="*/ 0 h 5153446"/>
              <a:gd name="connsiteX1" fmla="*/ 0 w 5868144"/>
              <a:gd name="connsiteY1" fmla="*/ 0 h 5153446"/>
              <a:gd name="connsiteX2" fmla="*/ 0 w 5868144"/>
              <a:gd name="connsiteY2" fmla="*/ 5153446 h 5153446"/>
              <a:gd name="connsiteX3" fmla="*/ 545745 w 5868144"/>
              <a:gd name="connsiteY3" fmla="*/ 5153446 h 5153446"/>
              <a:gd name="connsiteX4" fmla="*/ 568503 w 5868144"/>
              <a:gd name="connsiteY4" fmla="*/ 5136060 h 5153446"/>
              <a:gd name="connsiteX5" fmla="*/ 591261 w 5868144"/>
              <a:gd name="connsiteY5" fmla="*/ 5153446 h 5153446"/>
              <a:gd name="connsiteX6" fmla="*/ 3075999 w 5868144"/>
              <a:gd name="connsiteY6" fmla="*/ 5153446 h 5153446"/>
              <a:gd name="connsiteX7" fmla="*/ 2592754 w 5868144"/>
              <a:gd name="connsiteY7" fmla="*/ 3589671 h 5153446"/>
              <a:gd name="connsiteX8" fmla="*/ 5868144 w 5868144"/>
              <a:gd name="connsiteY8" fmla="*/ 1087532 h 5153446"/>
              <a:gd name="connsiteX9" fmla="*/ 1819559 w 5868144"/>
              <a:gd name="connsiteY9" fmla="*/ 1087561 h 5153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868144" h="5153446">
                <a:moveTo>
                  <a:pt x="1483491" y="0"/>
                </a:moveTo>
                <a:lnTo>
                  <a:pt x="0" y="0"/>
                </a:lnTo>
                <a:lnTo>
                  <a:pt x="0" y="5153446"/>
                </a:lnTo>
                <a:lnTo>
                  <a:pt x="545745" y="5153446"/>
                </a:lnTo>
                <a:lnTo>
                  <a:pt x="568503" y="5136060"/>
                </a:lnTo>
                <a:lnTo>
                  <a:pt x="591261" y="5153446"/>
                </a:lnTo>
                <a:lnTo>
                  <a:pt x="3075999" y="5153446"/>
                </a:lnTo>
                <a:lnTo>
                  <a:pt x="2592754" y="3589671"/>
                </a:lnTo>
                <a:lnTo>
                  <a:pt x="5868144" y="1087532"/>
                </a:lnTo>
                <a:lnTo>
                  <a:pt x="1819559" y="108756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GB" sz="2400" dirty="0"/>
          </a:p>
        </p:txBody>
      </p:sp>
      <p:sp>
        <p:nvSpPr>
          <p:cNvPr id="2" name="txtTitle">
            <a:extLst>
              <a:ext uri="{FF2B5EF4-FFF2-40B4-BE49-F238E27FC236}">
                <a16:creationId xmlns:a16="http://schemas.microsoft.com/office/drawing/2014/main" id="{24427197-1212-4A20-9579-309E1581DA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plcSlideNumber">
            <a:extLst>
              <a:ext uri="{FF2B5EF4-FFF2-40B4-BE49-F238E27FC236}">
                <a16:creationId xmlns:a16="http://schemas.microsoft.com/office/drawing/2014/main" id="{7E5FEA4A-F98E-4F56-9C50-EBADDE3090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7DDD0C-F7B3-44FD-8FF2-ED85422D685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plcFooter">
            <a:extLst>
              <a:ext uri="{FF2B5EF4-FFF2-40B4-BE49-F238E27FC236}">
                <a16:creationId xmlns:a16="http://schemas.microsoft.com/office/drawing/2014/main" id="{86A737DF-B20B-4509-85D7-56576BACB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To edit footer go to insert&gt;header &amp; footer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3382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39F08D-63D1-9B44-B19A-7DA6D72D12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F769CE-3B9C-D841-AC28-9327622170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59999" y="1825625"/>
            <a:ext cx="5659801" cy="425149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7F9F67-6EDB-AF40-8305-B1CB4F8626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655650" cy="425149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2EACC8-8591-0C4E-B46B-3CD2C6D05F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9650FD-2E70-8449-AFF2-028CB3CD4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1DB91ECB-95EC-5E4C-AFA5-7A4F8C24E43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366505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OC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xtInfo"/>
          <p:cNvSpPr txBox="1"/>
          <p:nvPr userDrawn="1"/>
        </p:nvSpPr>
        <p:spPr>
          <a:xfrm>
            <a:off x="335360" y="260648"/>
            <a:ext cx="11251008" cy="1097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133" dirty="0"/>
              <a:t>TOC Design Slide – do </a:t>
            </a:r>
            <a:r>
              <a:rPr lang="en-GB" sz="2133" dirty="0">
                <a:solidFill>
                  <a:srgbClr val="FF0000"/>
                </a:solidFill>
              </a:rPr>
              <a:t>NOT</a:t>
            </a:r>
            <a:r>
              <a:rPr lang="en-GB" sz="2133" dirty="0"/>
              <a:t> use this layout.</a:t>
            </a:r>
          </a:p>
          <a:p>
            <a:r>
              <a:rPr lang="en-GB" sz="1467" dirty="0"/>
              <a:t>The</a:t>
            </a:r>
            <a:r>
              <a:rPr lang="en-GB" sz="1467" baseline="0" dirty="0"/>
              <a:t> TOC “Object(s)” shown below will be repeated on as many TOC Slides as needed</a:t>
            </a:r>
          </a:p>
          <a:p>
            <a:r>
              <a:rPr lang="en-GB" sz="1467" dirty="0"/>
              <a:t>The initial position of any</a:t>
            </a:r>
            <a:r>
              <a:rPr lang="en-GB" sz="1467" baseline="0" dirty="0"/>
              <a:t> “</a:t>
            </a:r>
            <a:r>
              <a:rPr lang="en-GB" sz="1467" baseline="0" dirty="0" err="1"/>
              <a:t>xxx</a:t>
            </a:r>
            <a:r>
              <a:rPr lang="en-GB" sz="1467" dirty="0" err="1"/>
              <a:t>TOC</a:t>
            </a:r>
            <a:r>
              <a:rPr lang="en-GB" sz="1467" dirty="0"/>
              <a:t>” named Object(s) will be repeated on the actual slide</a:t>
            </a:r>
          </a:p>
          <a:p>
            <a:r>
              <a:rPr lang="en-GB" sz="1467" dirty="0"/>
              <a:t>The “tags” govern how</a:t>
            </a:r>
            <a:r>
              <a:rPr lang="en-GB" sz="1467" baseline="0" dirty="0"/>
              <a:t> the TOC slide is built. The “table” design has two rows to set the borders for “top”, “between” and “bottom”</a:t>
            </a:r>
          </a:p>
        </p:txBody>
      </p:sp>
      <p:sp>
        <p:nvSpPr>
          <p:cNvPr id="6" name="txtTags"/>
          <p:cNvSpPr txBox="1"/>
          <p:nvPr userDrawn="1"/>
        </p:nvSpPr>
        <p:spPr>
          <a:xfrm>
            <a:off x="372943" y="4101075"/>
            <a:ext cx="409087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&lt;tags&gt;</a:t>
            </a:r>
          </a:p>
          <a:p>
            <a:r>
              <a:rPr lang="en-GB" sz="1400" dirty="0"/>
              <a:t>Title=Contents</a:t>
            </a:r>
          </a:p>
          <a:p>
            <a:r>
              <a:rPr lang="en-GB" sz="1400" dirty="0"/>
              <a:t>Layout=TOC Slide</a:t>
            </a:r>
          </a:p>
          <a:p>
            <a:r>
              <a:rPr lang="en-GB" sz="1400" dirty="0" err="1"/>
              <a:t>SlideNumber</a:t>
            </a:r>
            <a:r>
              <a:rPr lang="en-GB" sz="1400" dirty="0"/>
              <a:t>=2</a:t>
            </a:r>
          </a:p>
          <a:p>
            <a:r>
              <a:rPr lang="en-GB" sz="1400" dirty="0"/>
              <a:t>Type=Table</a:t>
            </a:r>
          </a:p>
          <a:p>
            <a:r>
              <a:rPr lang="en-GB" sz="1400" dirty="0"/>
              <a:t>Table=</a:t>
            </a:r>
            <a:r>
              <a:rPr lang="en-GB" sz="1400" dirty="0" err="1"/>
              <a:t>tblTOC</a:t>
            </a:r>
            <a:endParaRPr lang="en-GB" sz="1400" dirty="0"/>
          </a:p>
          <a:p>
            <a:r>
              <a:rPr lang="en-GB" sz="1400" dirty="0"/>
              <a:t>Limit=6</a:t>
            </a:r>
          </a:p>
          <a:p>
            <a:r>
              <a:rPr lang="en-GB" sz="1400" dirty="0"/>
              <a:t>Entry1=&lt;title&gt; | </a:t>
            </a:r>
            <a:r>
              <a:rPr lang="en-GB" sz="1400" dirty="0" err="1"/>
              <a:t>plcSectionTitle</a:t>
            </a:r>
            <a:endParaRPr lang="en-GB" sz="1400" dirty="0"/>
          </a:p>
          <a:p>
            <a:r>
              <a:rPr lang="en-GB" sz="1400" dirty="0"/>
              <a:t>Entry2=&lt;no&gt; | {</a:t>
            </a:r>
            <a:r>
              <a:rPr lang="en-GB" sz="1400" dirty="0" err="1"/>
              <a:t>slidenumber</a:t>
            </a:r>
            <a:r>
              <a:rPr lang="en-GB" sz="1400" dirty="0"/>
              <a:t>}</a:t>
            </a:r>
          </a:p>
          <a:p>
            <a:r>
              <a:rPr lang="en-GB" sz="1400" dirty="0"/>
              <a:t>&lt;/tags&gt;</a:t>
            </a:r>
          </a:p>
        </p:txBody>
      </p:sp>
      <p:graphicFrame>
        <p:nvGraphicFramePr>
          <p:cNvPr id="7" name="tblTOC">
            <a:extLst>
              <a:ext uri="{FF2B5EF4-FFF2-40B4-BE49-F238E27FC236}">
                <a16:creationId xmlns:a16="http://schemas.microsoft.com/office/drawing/2014/main" id="{3E73165C-8440-40F3-B530-F882EC857511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880212083"/>
              </p:ext>
            </p:extLst>
          </p:nvPr>
        </p:nvGraphicFramePr>
        <p:xfrm>
          <a:off x="486833" y="1604433"/>
          <a:ext cx="11218331" cy="134408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929647">
                  <a:extLst>
                    <a:ext uri="{9D8B030D-6E8A-4147-A177-3AD203B41FA5}">
                      <a16:colId xmlns:a16="http://schemas.microsoft.com/office/drawing/2014/main" val="4268181363"/>
                    </a:ext>
                  </a:extLst>
                </a:gridCol>
                <a:gridCol w="1288684">
                  <a:extLst>
                    <a:ext uri="{9D8B030D-6E8A-4147-A177-3AD203B41FA5}">
                      <a16:colId xmlns:a16="http://schemas.microsoft.com/office/drawing/2014/main" val="1499760850"/>
                    </a:ext>
                  </a:extLst>
                </a:gridCol>
              </a:tblGrid>
              <a:tr h="67204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&lt;title&gt;</a:t>
                      </a:r>
                    </a:p>
                  </a:txBody>
                  <a:tcPr marL="0" marR="121920" marT="60960" marB="6096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900" dirty="0"/>
                        <a:t>&lt;no&gt;</a:t>
                      </a:r>
                      <a:endParaRPr lang="en-US" sz="1900" dirty="0"/>
                    </a:p>
                  </a:txBody>
                  <a:tcPr marL="121920" marR="121920" marT="60960" marB="6096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84799857"/>
                  </a:ext>
                </a:extLst>
              </a:tr>
              <a:tr h="67204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121920" marT="60960" marB="6096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900" dirty="0"/>
                    </a:p>
                  </a:txBody>
                  <a:tcPr marL="121920" marR="121920" marT="60960" marB="6096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8" name="txtColours"/>
          <p:cNvSpPr txBox="1"/>
          <p:nvPr userDrawn="1"/>
        </p:nvSpPr>
        <p:spPr>
          <a:xfrm>
            <a:off x="5711957" y="4101075"/>
            <a:ext cx="4512501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The [x] numbers on the Divider Slide section title textbox names are the IDs for the Theme Colours …</a:t>
            </a:r>
          </a:p>
          <a:p>
            <a:endParaRPr lang="en-GB" sz="1400" dirty="0"/>
          </a:p>
          <a:p>
            <a:r>
              <a:rPr lang="en-GB" sz="1400" dirty="0"/>
              <a:t>16 = Background 2 (column 3)</a:t>
            </a:r>
          </a:p>
          <a:p>
            <a:r>
              <a:rPr lang="en-GB" sz="1400" dirty="0"/>
              <a:t>15 = Text 2 (column</a:t>
            </a:r>
            <a:r>
              <a:rPr lang="en-GB" sz="1400" baseline="0" dirty="0"/>
              <a:t> 4)</a:t>
            </a:r>
          </a:p>
          <a:p>
            <a:r>
              <a:rPr lang="en-GB" sz="1400" baseline="0" dirty="0"/>
              <a:t>5 = Accent 1 (column 5)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aseline="0" dirty="0"/>
              <a:t>6 = Accent 2 (column 6)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aseline="0" dirty="0"/>
              <a:t>7 = Accent 3 (column 7)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aseline="0" dirty="0"/>
              <a:t>8 = Accent 4 (column 8)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aseline="0" dirty="0"/>
              <a:t>9 = Accent 5 (column 9)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aseline="0" dirty="0"/>
              <a:t>10 = Accent 6 (column 10)</a:t>
            </a:r>
          </a:p>
        </p:txBody>
      </p:sp>
    </p:spTree>
    <p:extLst>
      <p:ext uri="{BB962C8B-B14F-4D97-AF65-F5344CB8AC3E}">
        <p14:creationId xmlns:p14="http://schemas.microsoft.com/office/powerpoint/2010/main" val="2144796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39F08D-63D1-9B44-B19A-7DA6D72D12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t>CLIQUE PARA ALTERAR O ESTILO DO TÍTULO DE MESTRADO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F769CE-3B9C-D841-AC28-9327622170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59999" y="1825625"/>
            <a:ext cx="5659801" cy="4251494"/>
          </a:xfrm>
        </p:spPr>
        <p:txBody>
          <a:bodyPr/>
          <a:lstStyle/>
          <a:p>
            <a:pPr lvl="0"/>
            <a:r>
              <a:t>Clique para alterar estilos de texto principal</a:t>
            </a:r>
          </a:p>
          <a:p>
            <a:pPr lvl="1"/>
            <a:r>
              <a:t>Segundo nível</a:t>
            </a:r>
          </a:p>
          <a:p>
            <a:pPr lvl="2"/>
            <a:r>
              <a:t>Terceiro nível</a:t>
            </a:r>
          </a:p>
          <a:p>
            <a:pPr lvl="3"/>
            <a:r>
              <a:t>Quarto nível</a:t>
            </a:r>
          </a:p>
          <a:p>
            <a:pPr lvl="4"/>
            <a:r>
              <a:t>Quinto nível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7F9F67-6EDB-AF40-8305-B1CB4F8626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655650" cy="4251494"/>
          </a:xfrm>
        </p:spPr>
        <p:txBody>
          <a:bodyPr/>
          <a:lstStyle/>
          <a:p>
            <a:pPr lvl="0"/>
            <a:r>
              <a:t>Clique para alterar estilos de texto principal</a:t>
            </a:r>
          </a:p>
          <a:p>
            <a:pPr lvl="1"/>
            <a:r>
              <a:t>Segundo nível</a:t>
            </a:r>
          </a:p>
          <a:p>
            <a:pPr lvl="2"/>
            <a:r>
              <a:t>Terceiro nível</a:t>
            </a:r>
          </a:p>
          <a:p>
            <a:pPr lvl="3"/>
            <a:r>
              <a:t>Quarto nível</a:t>
            </a:r>
          </a:p>
          <a:p>
            <a:pPr lvl="4"/>
            <a:r>
              <a:t>Quinto nível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2EACC8-8591-0C4E-B46B-3CD2C6D05F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9650FD-2E70-8449-AFF2-028CB3CD4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t>Página </a:t>
            </a:r>
            <a:fld id="{1DB91ECB-95EC-5E4C-AFA5-7A4F8C24E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28401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58944-459E-654B-9A7D-0FC0377883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624069"/>
            <a:ext cx="11472000" cy="1325563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AE5BB7-2AAA-7A42-B1C4-DA1DA7FC8D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0000" y="1940107"/>
            <a:ext cx="563757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E06EE1-01E0-5048-997D-5F79DB6A6C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60000" y="2764019"/>
            <a:ext cx="5637575" cy="332119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0304C13-A34D-4442-A560-0E1EBC38AA3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0107"/>
            <a:ext cx="56598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282A165-F003-1C40-9AB3-F2125B41F9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4019"/>
            <a:ext cx="5659800" cy="332119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22560A-1808-6B45-A3E5-E6948D8D63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AA547F-E2C8-A647-AAA8-8DABDB501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1DB91ECB-95EC-5E4C-AFA5-7A4F8C24E43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65394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FDE05-7888-8846-BB61-5F444E1FE8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425565-DE32-0349-A748-70BF5EF79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B858BF-895E-D840-ACDB-9DFA866A4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1DB91ECB-95EC-5E4C-AFA5-7A4F8C24E43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26044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22F78A4-AD03-F144-81CF-F2B26722BA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2F4C27-1BD4-7143-9BC4-CFBBB62FA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1DB91ECB-95EC-5E4C-AFA5-7A4F8C24E43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18964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52EA90-59E6-4248-9D33-91D0587383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627132"/>
            <a:ext cx="44120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ECAB30-55C1-D343-AD31-660FF501D9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627133"/>
            <a:ext cx="6648812" cy="544998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723D42-1C3E-DE4C-B109-BCA018F907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60000" y="2227332"/>
            <a:ext cx="4412025" cy="384978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E29E3C-66FA-6449-8156-757ECA3D97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D3CE46-A6B7-6348-A34E-3F966EEED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1DB91ECB-95EC-5E4C-AFA5-7A4F8C24E43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66080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DA651E-1686-8A4A-AB2D-1A5F8BB7C1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635224"/>
            <a:ext cx="534488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8DEF70F-4990-BE48-BE3D-707326FD97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0"/>
            <a:ext cx="6096000" cy="68579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C85603-1EEC-CD44-A3BE-8E7215DC0F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60000" y="2235423"/>
            <a:ext cx="5344885" cy="384169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089234-E854-1D4F-8DF5-26D4EE5630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013090-AAE5-4B44-9F4F-58B321580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1DB91ECB-95EC-5E4C-AFA5-7A4F8C24E43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5057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75F52-CFC2-064D-B247-793FA075BB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0FB7EC4-7C1A-8B4A-A3A4-891617399E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1D9000-7538-5946-B5B1-62D3B35DF6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AC705D-DB46-E148-8E2B-5AABFDC39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1DB91ECB-95EC-5E4C-AFA5-7A4F8C24E43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40471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3AD8398-404F-2348-9C05-22BC4144EC56}"/>
              </a:ext>
            </a:extLst>
          </p:cNvPr>
          <p:cNvSpPr/>
          <p:nvPr userDrawn="1"/>
        </p:nvSpPr>
        <p:spPr>
          <a:xfrm>
            <a:off x="0" y="0"/>
            <a:ext cx="12192000" cy="69392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F25C3A1-9CC3-8649-9764-2F4685A2633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-721678" y="226203"/>
            <a:ext cx="7345998" cy="3544887"/>
          </a:xfrm>
        </p:spPr>
        <p:txBody>
          <a:bodyPr>
            <a:noAutofit/>
          </a:bodyPr>
          <a:lstStyle>
            <a:lvl1pPr marL="0" indent="0">
              <a:buNone/>
              <a:defRPr sz="34400" b="1" i="0">
                <a:solidFill>
                  <a:schemeClr val="bg1">
                    <a:alpha val="10000"/>
                  </a:schemeClr>
                </a:solidFill>
                <a:latin typeface="Nunito Sans Black" pitchFamily="2" charset="77"/>
              </a:defRPr>
            </a:lvl1pPr>
            <a:lvl2pPr marL="457200" indent="0">
              <a:buNone/>
            </a:lvl2pPr>
            <a:lvl3pPr marL="914400" indent="0">
              <a:buNone/>
            </a:lvl3pPr>
            <a:lvl4pPr marL="1371600" indent="0">
              <a:buNone/>
            </a:lvl4pPr>
            <a:lvl5pPr marL="1828800" indent="0">
              <a:buNone/>
            </a:lvl5pPr>
          </a:lstStyle>
          <a:p>
            <a:pPr lvl="0"/>
            <a:r>
              <a:t>01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184A8E4-C4CC-E248-BE51-0DC1E612D73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2982" y="4441099"/>
            <a:ext cx="8589962" cy="1828172"/>
          </a:xfrm>
        </p:spPr>
        <p:txBody>
          <a:bodyPr>
            <a:normAutofit/>
          </a:bodyPr>
          <a:lstStyle>
            <a:lvl1pPr marL="0" indent="0">
              <a:buNone/>
              <a:defRPr sz="6600" b="1" i="0">
                <a:solidFill>
                  <a:schemeClr val="bg1"/>
                </a:solidFill>
                <a:latin typeface="Nunito Sans" pitchFamily="2" charset="77"/>
              </a:defRPr>
            </a:lvl1pPr>
          </a:lstStyle>
          <a:p>
            <a:pPr lvl="0"/>
            <a:r>
              <a:t>O TÍTULO DA SECÇÃO PASSA AQUI</a:t>
            </a:r>
          </a:p>
        </p:txBody>
      </p:sp>
    </p:spTree>
    <p:extLst>
      <p:ext uri="{BB962C8B-B14F-4D97-AF65-F5344CB8AC3E}">
        <p14:creationId xmlns:p14="http://schemas.microsoft.com/office/powerpoint/2010/main" val="39581324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C98D7B4-3D8E-E646-AEA9-AC1605786A6F}"/>
              </a:ext>
            </a:extLst>
          </p:cNvPr>
          <p:cNvSpPr>
            <a:spLocks noGrp="1"/>
          </p:cNvSpPr>
          <p:nvPr>
            <p:ph type="title" orient="vert" hasCustomPrompt="1"/>
          </p:nvPr>
        </p:nvSpPr>
        <p:spPr>
          <a:xfrm>
            <a:off x="9273473" y="623087"/>
            <a:ext cx="2557083" cy="5454032"/>
          </a:xfrm>
        </p:spPr>
        <p:txBody>
          <a:bodyPr vert="eaVert"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CEF2D9-A007-004E-B716-651311152D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360000" y="623087"/>
            <a:ext cx="8913473" cy="5454032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69A3C1-1685-C24D-A869-B2C70CAA8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0C3AEA-8E67-DA47-BB40-3A1F53F53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1DB91ECB-95EC-5E4C-AFA5-7A4F8C24E43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369657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B3D69013-9985-4E92-B522-07F505323BAC}"/>
              </a:ext>
            </a:extLst>
          </p:cNvPr>
          <p:cNvSpPr/>
          <p:nvPr userDrawn="1"/>
        </p:nvSpPr>
        <p:spPr>
          <a:xfrm flipH="1">
            <a:off x="4367808" y="-13261"/>
            <a:ext cx="7824192" cy="6871261"/>
          </a:xfrm>
          <a:custGeom>
            <a:avLst/>
            <a:gdLst>
              <a:gd name="connsiteX0" fmla="*/ 1483491 w 5868144"/>
              <a:gd name="connsiteY0" fmla="*/ 0 h 5153446"/>
              <a:gd name="connsiteX1" fmla="*/ 0 w 5868144"/>
              <a:gd name="connsiteY1" fmla="*/ 0 h 5153446"/>
              <a:gd name="connsiteX2" fmla="*/ 0 w 5868144"/>
              <a:gd name="connsiteY2" fmla="*/ 5153446 h 5153446"/>
              <a:gd name="connsiteX3" fmla="*/ 545745 w 5868144"/>
              <a:gd name="connsiteY3" fmla="*/ 5153446 h 5153446"/>
              <a:gd name="connsiteX4" fmla="*/ 568503 w 5868144"/>
              <a:gd name="connsiteY4" fmla="*/ 5136060 h 5153446"/>
              <a:gd name="connsiteX5" fmla="*/ 591261 w 5868144"/>
              <a:gd name="connsiteY5" fmla="*/ 5153446 h 5153446"/>
              <a:gd name="connsiteX6" fmla="*/ 3075999 w 5868144"/>
              <a:gd name="connsiteY6" fmla="*/ 5153446 h 5153446"/>
              <a:gd name="connsiteX7" fmla="*/ 2592754 w 5868144"/>
              <a:gd name="connsiteY7" fmla="*/ 3589671 h 5153446"/>
              <a:gd name="connsiteX8" fmla="*/ 5868144 w 5868144"/>
              <a:gd name="connsiteY8" fmla="*/ 1087532 h 5153446"/>
              <a:gd name="connsiteX9" fmla="*/ 1819559 w 5868144"/>
              <a:gd name="connsiteY9" fmla="*/ 1087561 h 5153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868144" h="5153446">
                <a:moveTo>
                  <a:pt x="1483491" y="0"/>
                </a:moveTo>
                <a:lnTo>
                  <a:pt x="0" y="0"/>
                </a:lnTo>
                <a:lnTo>
                  <a:pt x="0" y="5153446"/>
                </a:lnTo>
                <a:lnTo>
                  <a:pt x="545745" y="5153446"/>
                </a:lnTo>
                <a:lnTo>
                  <a:pt x="568503" y="5136060"/>
                </a:lnTo>
                <a:lnTo>
                  <a:pt x="591261" y="5153446"/>
                </a:lnTo>
                <a:lnTo>
                  <a:pt x="3075999" y="5153446"/>
                </a:lnTo>
                <a:lnTo>
                  <a:pt x="2592754" y="3589671"/>
                </a:lnTo>
                <a:lnTo>
                  <a:pt x="5868144" y="1087532"/>
                </a:lnTo>
                <a:lnTo>
                  <a:pt x="1819559" y="108756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sz="24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A48A4B-6E38-4822-9D5B-8F3E6683C9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2667"/>
            </a:lvl1pPr>
          </a:lstStyle>
          <a:p>
            <a:r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BA4DAB3-B493-4998-91F8-87C264C83B5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7DDD0C-F7B3-44FD-8FF2-ED85422D685B}" type="slidenum">
              <a:rPr lang="en-GB" smtClean="0"/>
              <a:t>‹#›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6A24BF-089A-4C42-86AE-5DA645AE8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9337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274638"/>
            <a:ext cx="10566400" cy="114300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2119D-3805-4515-ADD3-0426CF723488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812800" y="1600200"/>
            <a:ext cx="10566400" cy="4114800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175561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cument star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E934E26-BE6C-B845-8BE0-0BB26427A3F3}"/>
              </a:ext>
            </a:extLst>
          </p:cNvPr>
          <p:cNvSpPr/>
          <p:nvPr userDrawn="1"/>
        </p:nvSpPr>
        <p:spPr>
          <a:xfrm>
            <a:off x="0" y="4051005"/>
            <a:ext cx="12192000" cy="280699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1F23E952-0F31-5D4C-B5EA-7E0573EE421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6096000" cy="6858000"/>
          </a:xfrm>
          <a:solidFill>
            <a:schemeClr val="tx1"/>
          </a:solidFill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t>Alterar a transparência da imagem para 50 %, de modo a escurar ligeiramente o aspeto global da imagem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632BC266-5A4D-674C-B68F-78272477B2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56000" y="395309"/>
            <a:ext cx="1699192" cy="824023"/>
          </a:xfrm>
          <a:prstGeom prst="rect">
            <a:avLst/>
          </a:prstGeom>
        </p:spPr>
      </p:pic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E562A262-E606-524C-B1FB-14B7EC2AC5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26101" y="1614642"/>
            <a:ext cx="5007933" cy="2106753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algn="l">
              <a:defRPr sz="4400" b="1" i="0">
                <a:solidFill>
                  <a:schemeClr val="accent1"/>
                </a:solidFill>
                <a:latin typeface="Nunito Sans ExtraBold" pitchFamily="2" charset="77"/>
              </a:defRPr>
            </a:lvl1pPr>
          </a:lstStyle>
          <a:p>
            <a:endParaRPr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E9D29AB-3E91-8C46-9FE4-D38A8A5D5646}"/>
              </a:ext>
            </a:extLst>
          </p:cNvPr>
          <p:cNvCxnSpPr/>
          <p:nvPr userDrawn="1"/>
        </p:nvCxnSpPr>
        <p:spPr>
          <a:xfrm>
            <a:off x="6551693" y="1573618"/>
            <a:ext cx="0" cy="2147777"/>
          </a:xfrm>
          <a:prstGeom prst="line">
            <a:avLst/>
          </a:prstGeom>
          <a:ln w="920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44E7CA3C-8E78-B240-8D80-CAE32A4774E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56363" y="4249738"/>
            <a:ext cx="5378450" cy="330729"/>
          </a:xfrm>
        </p:spPr>
        <p:txBody>
          <a:bodyPr>
            <a:normAutofit/>
          </a:bodyPr>
          <a:lstStyle>
            <a:lvl1pPr marL="0" indent="0">
              <a:buNone/>
              <a:defRPr sz="2000" b="1" i="0">
                <a:solidFill>
                  <a:schemeClr val="bg1"/>
                </a:solidFill>
                <a:latin typeface="Nunito Sans" pitchFamily="2" charset="77"/>
              </a:defRPr>
            </a:lvl1pPr>
            <a:lvl2pPr marL="457200" indent="0">
              <a:buNone/>
            </a:lvl2pPr>
            <a:lvl3pPr marL="914400" indent="0">
              <a:buNone/>
            </a:lvl3pPr>
            <a:lvl4pPr marL="1371600" indent="0">
              <a:buNone/>
            </a:lvl4pPr>
            <a:lvl5pPr marL="1828800" indent="0">
              <a:buNone/>
            </a:lvl5pPr>
          </a:lstStyle>
          <a:p>
            <a:pPr lvl="0"/>
            <a:r>
              <a:t>INFORMAÇÕES SOBRE O SUBTÍTULO DO DOCUMENTO AQUI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E53334F-9F21-4944-A60B-69CB060C48A0}"/>
              </a:ext>
            </a:extLst>
          </p:cNvPr>
          <p:cNvCxnSpPr/>
          <p:nvPr userDrawn="1"/>
        </p:nvCxnSpPr>
        <p:spPr>
          <a:xfrm>
            <a:off x="6456000" y="4715931"/>
            <a:ext cx="5378034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BFC431C0-63A6-444A-A7CC-8A02F56D478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54775" y="4910077"/>
            <a:ext cx="5378450" cy="1668462"/>
          </a:xfrm>
        </p:spPr>
        <p:txBody>
          <a:bodyPr>
            <a:normAutofit/>
          </a:bodyPr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Nunito Sans Light" pitchFamily="2" charset="77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t>Introduza as informações relativas ao subtítulo para descrever melhor o seu documento.</a:t>
            </a:r>
          </a:p>
        </p:txBody>
      </p:sp>
    </p:spTree>
    <p:extLst>
      <p:ext uri="{BB962C8B-B14F-4D97-AF65-F5344CB8AC3E}">
        <p14:creationId xmlns:p14="http://schemas.microsoft.com/office/powerpoint/2010/main" val="96817455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3AD8398-404F-2348-9C05-22BC4144EC56}"/>
              </a:ext>
            </a:extLst>
          </p:cNvPr>
          <p:cNvSpPr/>
          <p:nvPr userDrawn="1"/>
        </p:nvSpPr>
        <p:spPr>
          <a:xfrm>
            <a:off x="0" y="0"/>
            <a:ext cx="12192000" cy="69392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F25C3A1-9CC3-8649-9764-2F4685A2633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-721678" y="226203"/>
            <a:ext cx="7345998" cy="3544887"/>
          </a:xfrm>
        </p:spPr>
        <p:txBody>
          <a:bodyPr>
            <a:noAutofit/>
          </a:bodyPr>
          <a:lstStyle>
            <a:lvl1pPr marL="0" indent="0">
              <a:buNone/>
              <a:defRPr sz="34400" b="1" i="0">
                <a:solidFill>
                  <a:schemeClr val="bg1">
                    <a:alpha val="10000"/>
                  </a:schemeClr>
                </a:solidFill>
                <a:latin typeface="Nunito Sans Black" pitchFamily="2" charset="77"/>
              </a:defRPr>
            </a:lvl1pPr>
            <a:lvl2pPr marL="457200" indent="0">
              <a:buNone/>
            </a:lvl2pPr>
            <a:lvl3pPr marL="914400" indent="0">
              <a:buNone/>
            </a:lvl3pPr>
            <a:lvl4pPr marL="1371600" indent="0">
              <a:buNone/>
            </a:lvl4pPr>
            <a:lvl5pPr marL="1828800" indent="0">
              <a:buNone/>
            </a:lvl5pPr>
          </a:lstStyle>
          <a:p>
            <a:pPr lvl="0"/>
            <a:r>
              <a:t>01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184A8E4-C4CC-E248-BE51-0DC1E612D73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2982" y="4441099"/>
            <a:ext cx="8589962" cy="1828172"/>
          </a:xfrm>
        </p:spPr>
        <p:txBody>
          <a:bodyPr>
            <a:normAutofit/>
          </a:bodyPr>
          <a:lstStyle>
            <a:lvl1pPr marL="0" indent="0">
              <a:buNone/>
              <a:defRPr sz="6600" b="1" i="0">
                <a:solidFill>
                  <a:schemeClr val="bg1"/>
                </a:solidFill>
                <a:latin typeface="Nunito Sans" pitchFamily="2" charset="77"/>
              </a:defRPr>
            </a:lvl1pPr>
          </a:lstStyle>
          <a:p>
            <a:pPr lvl="0"/>
            <a:r>
              <a:t>O TÍTULO DA SECÇÃO PASSA AQUI</a:t>
            </a:r>
          </a:p>
        </p:txBody>
      </p:sp>
    </p:spTree>
    <p:extLst>
      <p:ext uri="{BB962C8B-B14F-4D97-AF65-F5344CB8AC3E}">
        <p14:creationId xmlns:p14="http://schemas.microsoft.com/office/powerpoint/2010/main" val="240729456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3AD8398-404F-2348-9C05-22BC4144EC56}"/>
              </a:ext>
            </a:extLst>
          </p:cNvPr>
          <p:cNvSpPr/>
          <p:nvPr userDrawn="1"/>
        </p:nvSpPr>
        <p:spPr>
          <a:xfrm>
            <a:off x="0" y="0"/>
            <a:ext cx="12192000" cy="69392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F25C3A1-9CC3-8649-9764-2F4685A2633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-721678" y="226203"/>
            <a:ext cx="7345998" cy="3544887"/>
          </a:xfrm>
        </p:spPr>
        <p:txBody>
          <a:bodyPr>
            <a:noAutofit/>
          </a:bodyPr>
          <a:lstStyle>
            <a:lvl1pPr marL="0" indent="0">
              <a:buNone/>
              <a:defRPr sz="34400" b="1" i="0">
                <a:solidFill>
                  <a:schemeClr val="bg1">
                    <a:alpha val="10000"/>
                  </a:schemeClr>
                </a:solidFill>
                <a:latin typeface="Nunito Sans Black" pitchFamily="2" charset="77"/>
              </a:defRPr>
            </a:lvl1pPr>
            <a:lvl2pPr marL="457200" indent="0">
              <a:buNone/>
            </a:lvl2pPr>
            <a:lvl3pPr marL="914400" indent="0">
              <a:buNone/>
            </a:lvl3pPr>
            <a:lvl4pPr marL="1371600" indent="0">
              <a:buNone/>
            </a:lvl4pPr>
            <a:lvl5pPr marL="1828800" indent="0">
              <a:buNone/>
            </a:lvl5pPr>
          </a:lstStyle>
          <a:p>
            <a:pPr lvl="0"/>
            <a:r>
              <a:t>01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184A8E4-C4CC-E248-BE51-0DC1E612D73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2982" y="4441099"/>
            <a:ext cx="8589962" cy="1828172"/>
          </a:xfrm>
        </p:spPr>
        <p:txBody>
          <a:bodyPr>
            <a:normAutofit/>
          </a:bodyPr>
          <a:lstStyle>
            <a:lvl1pPr marL="0" indent="0">
              <a:buNone/>
              <a:defRPr sz="6600" b="1" i="0">
                <a:solidFill>
                  <a:schemeClr val="bg1"/>
                </a:solidFill>
                <a:latin typeface="Nunito Sans" pitchFamily="2" charset="77"/>
              </a:defRPr>
            </a:lvl1pPr>
          </a:lstStyle>
          <a:p>
            <a:pPr lvl="0"/>
            <a:r>
              <a:t>O TÍTULO DA SECÇÃO PASSA AQUI</a:t>
            </a:r>
          </a:p>
        </p:txBody>
      </p:sp>
    </p:spTree>
    <p:extLst>
      <p:ext uri="{BB962C8B-B14F-4D97-AF65-F5344CB8AC3E}">
        <p14:creationId xmlns:p14="http://schemas.microsoft.com/office/powerpoint/2010/main" val="85727203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3AD8398-404F-2348-9C05-22BC4144EC56}"/>
              </a:ext>
            </a:extLst>
          </p:cNvPr>
          <p:cNvSpPr/>
          <p:nvPr userDrawn="1"/>
        </p:nvSpPr>
        <p:spPr>
          <a:xfrm>
            <a:off x="0" y="0"/>
            <a:ext cx="12192000" cy="693928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F25C3A1-9CC3-8649-9764-2F4685A2633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-721678" y="226203"/>
            <a:ext cx="7345998" cy="3544887"/>
          </a:xfrm>
        </p:spPr>
        <p:txBody>
          <a:bodyPr>
            <a:noAutofit/>
          </a:bodyPr>
          <a:lstStyle>
            <a:lvl1pPr marL="0" indent="0">
              <a:buNone/>
              <a:defRPr sz="34400" b="1" i="0">
                <a:solidFill>
                  <a:schemeClr val="bg1">
                    <a:alpha val="10000"/>
                  </a:schemeClr>
                </a:solidFill>
                <a:latin typeface="Nunito Sans Black" pitchFamily="2" charset="77"/>
              </a:defRPr>
            </a:lvl1pPr>
            <a:lvl2pPr marL="457200" indent="0">
              <a:buNone/>
            </a:lvl2pPr>
            <a:lvl3pPr marL="914400" indent="0">
              <a:buNone/>
            </a:lvl3pPr>
            <a:lvl4pPr marL="1371600" indent="0">
              <a:buNone/>
            </a:lvl4pPr>
            <a:lvl5pPr marL="1828800" indent="0">
              <a:buNone/>
            </a:lvl5pPr>
          </a:lstStyle>
          <a:p>
            <a:pPr lvl="0"/>
            <a:r>
              <a:t>01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184A8E4-C4CC-E248-BE51-0DC1E612D73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2982" y="4441099"/>
            <a:ext cx="8589962" cy="1828172"/>
          </a:xfrm>
        </p:spPr>
        <p:txBody>
          <a:bodyPr>
            <a:normAutofit/>
          </a:bodyPr>
          <a:lstStyle>
            <a:lvl1pPr marL="0" indent="0">
              <a:buNone/>
              <a:defRPr sz="6600" b="1" i="0">
                <a:solidFill>
                  <a:schemeClr val="bg1"/>
                </a:solidFill>
                <a:latin typeface="Nunito Sans" pitchFamily="2" charset="77"/>
              </a:defRPr>
            </a:lvl1pPr>
          </a:lstStyle>
          <a:p>
            <a:pPr lvl="0"/>
            <a:r>
              <a:t>O TÍTULO DA SECÇÃO PASSA AQUI</a:t>
            </a:r>
          </a:p>
        </p:txBody>
      </p:sp>
    </p:spTree>
    <p:extLst>
      <p:ext uri="{BB962C8B-B14F-4D97-AF65-F5344CB8AC3E}">
        <p14:creationId xmlns:p14="http://schemas.microsoft.com/office/powerpoint/2010/main" val="287163721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FF52A1-3917-D04E-BFBD-1CAAF6B083C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612565"/>
            <a:ext cx="11470556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BFBC36D-DF4B-B24F-BEA8-F9C33650A5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0000" y="3428999"/>
            <a:ext cx="11470556" cy="2656211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765FD9-ED69-6748-80BA-B3A020F057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CE0F67-01B6-2442-9382-43FF00EC89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1DB91ECB-95EC-5E4C-AFA5-7A4F8C24E43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779601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114E2C-3134-494B-8AA0-D701FE8A2C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t>CLIQUE PARA ALTERAR O ESTILO DO TÍTULO DE MESTRADO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9B805A-78F0-7645-820F-8FA9AF53AF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t>Clique para alterar estilos de texto principal</a:t>
            </a:r>
          </a:p>
          <a:p>
            <a:pPr lvl="1"/>
            <a:r>
              <a:t>Segundo nível</a:t>
            </a:r>
          </a:p>
          <a:p>
            <a:pPr lvl="2"/>
            <a:r>
              <a:t>Terceiro nível</a:t>
            </a:r>
          </a:p>
          <a:p>
            <a:pPr lvl="3"/>
            <a:r>
              <a:t>Quarto nível</a:t>
            </a:r>
          </a:p>
          <a:p>
            <a:pPr lvl="4"/>
            <a:r>
              <a:t>Quinto nível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560622-79EB-3347-A3C4-E0A749AA3C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293F1C-C8F8-7C44-983C-8296449AB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t>Página </a:t>
            </a:r>
            <a:fld id="{1DB91ECB-95EC-5E4C-AFA5-7A4F8C24E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49757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6A3B1E-B9B7-E04C-8E09-1C663860A0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633497"/>
            <a:ext cx="11478648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5D3D7B-FD9D-204B-AEB4-F9C03F9853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9999" y="4393975"/>
            <a:ext cx="11478647" cy="1671399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4D21B3-662B-9E42-A0C0-D7E9202783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A40328-E280-ED45-AE20-13EDA8A7DD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1DB91ECB-95EC-5E4C-AFA5-7A4F8C24E43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52537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3AD8398-404F-2348-9C05-22BC4144EC56}"/>
              </a:ext>
            </a:extLst>
          </p:cNvPr>
          <p:cNvSpPr/>
          <p:nvPr userDrawn="1"/>
        </p:nvSpPr>
        <p:spPr>
          <a:xfrm>
            <a:off x="0" y="0"/>
            <a:ext cx="12192000" cy="693928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F25C3A1-9CC3-8649-9764-2F4685A2633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-721678" y="226203"/>
            <a:ext cx="7345998" cy="3544887"/>
          </a:xfrm>
        </p:spPr>
        <p:txBody>
          <a:bodyPr>
            <a:noAutofit/>
          </a:bodyPr>
          <a:lstStyle>
            <a:lvl1pPr marL="0" indent="0">
              <a:buNone/>
              <a:defRPr sz="34400" b="1" i="0">
                <a:solidFill>
                  <a:schemeClr val="bg1">
                    <a:alpha val="10000"/>
                  </a:schemeClr>
                </a:solidFill>
                <a:latin typeface="Nunito Sans Black" pitchFamily="2" charset="77"/>
              </a:defRPr>
            </a:lvl1pPr>
            <a:lvl2pPr marL="457200" indent="0">
              <a:buNone/>
            </a:lvl2pPr>
            <a:lvl3pPr marL="914400" indent="0">
              <a:buNone/>
            </a:lvl3pPr>
            <a:lvl4pPr marL="1371600" indent="0">
              <a:buNone/>
            </a:lvl4pPr>
            <a:lvl5pPr marL="1828800" indent="0">
              <a:buNone/>
            </a:lvl5pPr>
          </a:lstStyle>
          <a:p>
            <a:pPr lvl="0"/>
            <a:r>
              <a:t>01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184A8E4-C4CC-E248-BE51-0DC1E612D73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2982" y="4441099"/>
            <a:ext cx="8589962" cy="1828172"/>
          </a:xfrm>
        </p:spPr>
        <p:txBody>
          <a:bodyPr>
            <a:normAutofit/>
          </a:bodyPr>
          <a:lstStyle>
            <a:lvl1pPr marL="0" indent="0">
              <a:buNone/>
              <a:defRPr sz="6600" b="1" i="0">
                <a:solidFill>
                  <a:schemeClr val="bg1"/>
                </a:solidFill>
                <a:latin typeface="Nunito Sans" pitchFamily="2" charset="77"/>
              </a:defRPr>
            </a:lvl1pPr>
          </a:lstStyle>
          <a:p>
            <a:pPr lvl="0"/>
            <a:r>
              <a:t>O TÍTULO DA SECÇÃO PASSA AQUI</a:t>
            </a:r>
          </a:p>
        </p:txBody>
      </p:sp>
    </p:spTree>
    <p:extLst>
      <p:ext uri="{BB962C8B-B14F-4D97-AF65-F5344CB8AC3E}">
        <p14:creationId xmlns:p14="http://schemas.microsoft.com/office/powerpoint/2010/main" val="75282401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39F08D-63D1-9B44-B19A-7DA6D72D12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t>CLIQUE PARA ALTERAR O ESTILO DO TÍTULO DE MESTRADO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F769CE-3B9C-D841-AC28-9327622170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59999" y="1825625"/>
            <a:ext cx="5659801" cy="4251494"/>
          </a:xfrm>
        </p:spPr>
        <p:txBody>
          <a:bodyPr/>
          <a:lstStyle/>
          <a:p>
            <a:pPr lvl="0"/>
            <a:r>
              <a:t>Clique para alterar estilos de texto principal</a:t>
            </a:r>
          </a:p>
          <a:p>
            <a:pPr lvl="1"/>
            <a:r>
              <a:t>Segundo nível</a:t>
            </a:r>
          </a:p>
          <a:p>
            <a:pPr lvl="2"/>
            <a:r>
              <a:t>Terceiro nível</a:t>
            </a:r>
          </a:p>
          <a:p>
            <a:pPr lvl="3"/>
            <a:r>
              <a:t>Quarto nível</a:t>
            </a:r>
          </a:p>
          <a:p>
            <a:pPr lvl="4"/>
            <a:r>
              <a:t>Quinto nível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7F9F67-6EDB-AF40-8305-B1CB4F8626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655650" cy="4251494"/>
          </a:xfrm>
        </p:spPr>
        <p:txBody>
          <a:bodyPr/>
          <a:lstStyle/>
          <a:p>
            <a:pPr lvl="0"/>
            <a:r>
              <a:t>Clique para alterar estilos de texto principal</a:t>
            </a:r>
          </a:p>
          <a:p>
            <a:pPr lvl="1"/>
            <a:r>
              <a:t>Segundo nível</a:t>
            </a:r>
          </a:p>
          <a:p>
            <a:pPr lvl="2"/>
            <a:r>
              <a:t>Terceiro nível</a:t>
            </a:r>
          </a:p>
          <a:p>
            <a:pPr lvl="3"/>
            <a:r>
              <a:t>Quarto nível</a:t>
            </a:r>
          </a:p>
          <a:p>
            <a:pPr lvl="4"/>
            <a:r>
              <a:t>Quinto nível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2EACC8-8591-0C4E-B46B-3CD2C6D05F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9650FD-2E70-8449-AFF2-028CB3CD4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t>Página </a:t>
            </a:r>
            <a:fld id="{1DB91ECB-95EC-5E4C-AFA5-7A4F8C24E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30312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58944-459E-654B-9A7D-0FC0377883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624069"/>
            <a:ext cx="11472000" cy="1325563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AE5BB7-2AAA-7A42-B1C4-DA1DA7FC8D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0000" y="1940107"/>
            <a:ext cx="563757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E06EE1-01E0-5048-997D-5F79DB6A6C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60000" y="2764019"/>
            <a:ext cx="5637575" cy="33211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0304C13-A34D-4442-A560-0E1EBC38AA3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0107"/>
            <a:ext cx="56598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282A165-F003-1C40-9AB3-F2125B41F9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4019"/>
            <a:ext cx="5659800" cy="33211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22560A-1808-6B45-A3E5-E6948D8D63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AA547F-E2C8-A647-AAA8-8DABDB501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1DB91ECB-95EC-5E4C-AFA5-7A4F8C24E43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322000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FDE05-7888-8846-BB61-5F444E1FE8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425565-DE32-0349-A748-70BF5EF79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B858BF-895E-D840-ACDB-9DFA866A4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1DB91ECB-95EC-5E4C-AFA5-7A4F8C24E43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284942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22F78A4-AD03-F144-81CF-F2B26722BA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2F4C27-1BD4-7143-9BC4-CFBBB62FA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t>Página </a:t>
            </a:r>
            <a:fld id="{1DB91ECB-95EC-5E4C-AFA5-7A4F8C24E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90964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52EA90-59E6-4248-9D33-91D0587383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627132"/>
            <a:ext cx="44120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ECAB30-55C1-D343-AD31-660FF501D9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627133"/>
            <a:ext cx="6648812" cy="544998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723D42-1C3E-DE4C-B109-BCA018F907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60000" y="2227332"/>
            <a:ext cx="4412025" cy="384978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E29E3C-66FA-6449-8156-757ECA3D97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D3CE46-A6B7-6348-A34E-3F966EEED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1DB91ECB-95EC-5E4C-AFA5-7A4F8C24E43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605008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DA651E-1686-8A4A-AB2D-1A5F8BB7C1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635224"/>
            <a:ext cx="534488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8DEF70F-4990-BE48-BE3D-707326FD97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0"/>
            <a:ext cx="6096000" cy="68579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C85603-1EEC-CD44-A3BE-8E7215DC0F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60000" y="2235423"/>
            <a:ext cx="5344885" cy="384169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089234-E854-1D4F-8DF5-26D4EE5630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013090-AAE5-4B44-9F4F-58B321580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1DB91ECB-95EC-5E4C-AFA5-7A4F8C24E43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972499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75F52-CFC2-064D-B247-793FA075BB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0FB7EC4-7C1A-8B4A-A3A4-891617399E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1D9000-7538-5946-B5B1-62D3B35DF6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AC705D-DB46-E148-8E2B-5AABFDC39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1DB91ECB-95EC-5E4C-AFA5-7A4F8C24E43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434670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C98D7B4-3D8E-E646-AEA9-AC1605786A6F}"/>
              </a:ext>
            </a:extLst>
          </p:cNvPr>
          <p:cNvSpPr>
            <a:spLocks noGrp="1"/>
          </p:cNvSpPr>
          <p:nvPr>
            <p:ph type="title" orient="vert" hasCustomPrompt="1"/>
          </p:nvPr>
        </p:nvSpPr>
        <p:spPr>
          <a:xfrm>
            <a:off x="9273473" y="623087"/>
            <a:ext cx="2557083" cy="5454032"/>
          </a:xfrm>
        </p:spPr>
        <p:txBody>
          <a:bodyPr vert="eaVert"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CEF2D9-A007-004E-B716-651311152D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360000" y="623087"/>
            <a:ext cx="8913473" cy="545403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69A3C1-1685-C24D-A869-B2C70CAA8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0C3AEA-8E67-DA47-BB40-3A1F53F53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1DB91ECB-95EC-5E4C-AFA5-7A4F8C24E43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890182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B3D69013-9985-4E92-B522-07F505323BAC}"/>
              </a:ext>
            </a:extLst>
          </p:cNvPr>
          <p:cNvSpPr/>
          <p:nvPr userDrawn="1"/>
        </p:nvSpPr>
        <p:spPr>
          <a:xfrm flipH="1">
            <a:off x="4367808" y="-13261"/>
            <a:ext cx="7824192" cy="6871261"/>
          </a:xfrm>
          <a:custGeom>
            <a:avLst/>
            <a:gdLst>
              <a:gd name="connsiteX0" fmla="*/ 1483491 w 5868144"/>
              <a:gd name="connsiteY0" fmla="*/ 0 h 5153446"/>
              <a:gd name="connsiteX1" fmla="*/ 0 w 5868144"/>
              <a:gd name="connsiteY1" fmla="*/ 0 h 5153446"/>
              <a:gd name="connsiteX2" fmla="*/ 0 w 5868144"/>
              <a:gd name="connsiteY2" fmla="*/ 5153446 h 5153446"/>
              <a:gd name="connsiteX3" fmla="*/ 545745 w 5868144"/>
              <a:gd name="connsiteY3" fmla="*/ 5153446 h 5153446"/>
              <a:gd name="connsiteX4" fmla="*/ 568503 w 5868144"/>
              <a:gd name="connsiteY4" fmla="*/ 5136060 h 5153446"/>
              <a:gd name="connsiteX5" fmla="*/ 591261 w 5868144"/>
              <a:gd name="connsiteY5" fmla="*/ 5153446 h 5153446"/>
              <a:gd name="connsiteX6" fmla="*/ 3075999 w 5868144"/>
              <a:gd name="connsiteY6" fmla="*/ 5153446 h 5153446"/>
              <a:gd name="connsiteX7" fmla="*/ 2592754 w 5868144"/>
              <a:gd name="connsiteY7" fmla="*/ 3589671 h 5153446"/>
              <a:gd name="connsiteX8" fmla="*/ 5868144 w 5868144"/>
              <a:gd name="connsiteY8" fmla="*/ 1087532 h 5153446"/>
              <a:gd name="connsiteX9" fmla="*/ 1819559 w 5868144"/>
              <a:gd name="connsiteY9" fmla="*/ 1087561 h 5153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868144" h="5153446">
                <a:moveTo>
                  <a:pt x="1483491" y="0"/>
                </a:moveTo>
                <a:lnTo>
                  <a:pt x="0" y="0"/>
                </a:lnTo>
                <a:lnTo>
                  <a:pt x="0" y="5153446"/>
                </a:lnTo>
                <a:lnTo>
                  <a:pt x="545745" y="5153446"/>
                </a:lnTo>
                <a:lnTo>
                  <a:pt x="568503" y="5136060"/>
                </a:lnTo>
                <a:lnTo>
                  <a:pt x="591261" y="5153446"/>
                </a:lnTo>
                <a:lnTo>
                  <a:pt x="3075999" y="5153446"/>
                </a:lnTo>
                <a:lnTo>
                  <a:pt x="2592754" y="3589671"/>
                </a:lnTo>
                <a:lnTo>
                  <a:pt x="5868144" y="1087532"/>
                </a:lnTo>
                <a:lnTo>
                  <a:pt x="1819559" y="108756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GB" sz="24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A48A4B-6E38-4822-9D5B-8F3E6683C9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2667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BA4DAB3-B493-4998-91F8-87C264C83B5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7DDD0C-F7B3-44FD-8FF2-ED85422D685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6A24BF-089A-4C42-86AE-5DA645AE8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22437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‹#›</a:t>
            </a:fld>
            <a:endParaRPr lang="it-IT"/>
          </a:p>
        </p:txBody>
      </p:sp>
      <p:sp>
        <p:nvSpPr>
          <p:cNvPr id="11" name="Segnaposto titolo 1"/>
          <p:cNvSpPr>
            <a:spLocks noGrp="1"/>
          </p:cNvSpPr>
          <p:nvPr>
            <p:ph type="title"/>
          </p:nvPr>
        </p:nvSpPr>
        <p:spPr>
          <a:xfrm>
            <a:off x="239350" y="80169"/>
            <a:ext cx="1171330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it-IT" dirty="0"/>
              <a:t>Fare clic per modificare lo stile del titolo</a:t>
            </a:r>
          </a:p>
        </p:txBody>
      </p:sp>
    </p:spTree>
    <p:extLst>
      <p:ext uri="{BB962C8B-B14F-4D97-AF65-F5344CB8AC3E}">
        <p14:creationId xmlns:p14="http://schemas.microsoft.com/office/powerpoint/2010/main" val="35171989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FF52A1-3917-D04E-BFBD-1CAAF6B083C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612565"/>
            <a:ext cx="11470556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BFBC36D-DF4B-B24F-BEA8-F9C33650A5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0000" y="3428999"/>
            <a:ext cx="11470556" cy="2656211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765FD9-ED69-6748-80BA-B3A020F057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CE0F67-01B6-2442-9382-43FF00EC89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1DB91ECB-95EC-5E4C-AFA5-7A4F8C24E43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354023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cument star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E934E26-BE6C-B845-8BE0-0BB26427A3F3}"/>
              </a:ext>
            </a:extLst>
          </p:cNvPr>
          <p:cNvSpPr/>
          <p:nvPr userDrawn="1"/>
        </p:nvSpPr>
        <p:spPr>
          <a:xfrm>
            <a:off x="0" y="4051005"/>
            <a:ext cx="12192000" cy="280699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1F23E952-0F31-5D4C-B5EA-7E0573EE421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6096000" cy="6858000"/>
          </a:xfrm>
          <a:solidFill>
            <a:schemeClr val="tx1"/>
          </a:solidFill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Please change image transparency to 50% to slightly darken the image’s overall appearance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632BC266-5A4D-674C-B68F-78272477B2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56000" y="395309"/>
            <a:ext cx="1699192" cy="824023"/>
          </a:xfrm>
          <a:prstGeom prst="rect">
            <a:avLst/>
          </a:prstGeom>
        </p:spPr>
      </p:pic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E562A262-E606-524C-B1FB-14B7EC2AC5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26101" y="1614642"/>
            <a:ext cx="5007933" cy="21067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4400" b="1" i="0">
                <a:solidFill>
                  <a:schemeClr val="accent1"/>
                </a:solidFill>
                <a:latin typeface="Nunito Sans ExtraBold" pitchFamily="2" charset="77"/>
              </a:defRPr>
            </a:lvl1pPr>
          </a:lstStyle>
          <a:p>
            <a:endParaRPr lang="en-GB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E9D29AB-3E91-8C46-9FE4-D38A8A5D5646}"/>
              </a:ext>
            </a:extLst>
          </p:cNvPr>
          <p:cNvCxnSpPr/>
          <p:nvPr userDrawn="1"/>
        </p:nvCxnSpPr>
        <p:spPr>
          <a:xfrm>
            <a:off x="6551693" y="1573618"/>
            <a:ext cx="0" cy="2147777"/>
          </a:xfrm>
          <a:prstGeom prst="line">
            <a:avLst/>
          </a:prstGeom>
          <a:ln w="920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44E7CA3C-8E78-B240-8D80-CAE32A4774E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56363" y="4249738"/>
            <a:ext cx="5378450" cy="330729"/>
          </a:xfrm>
        </p:spPr>
        <p:txBody>
          <a:bodyPr>
            <a:normAutofit/>
          </a:bodyPr>
          <a:lstStyle>
            <a:lvl1pPr marL="0" indent="0">
              <a:buNone/>
              <a:defRPr sz="2000" b="1" i="0">
                <a:solidFill>
                  <a:schemeClr val="bg1"/>
                </a:solidFill>
                <a:latin typeface="Nunito Sans" pitchFamily="2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DOCUMENT SUBTITLE INFO GOES HERE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E53334F-9F21-4944-A60B-69CB060C48A0}"/>
              </a:ext>
            </a:extLst>
          </p:cNvPr>
          <p:cNvCxnSpPr/>
          <p:nvPr userDrawn="1"/>
        </p:nvCxnSpPr>
        <p:spPr>
          <a:xfrm>
            <a:off x="6456000" y="4715931"/>
            <a:ext cx="5378034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BFC431C0-63A6-444A-A7CC-8A02F56D478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54775" y="4910077"/>
            <a:ext cx="5378450" cy="1668462"/>
          </a:xfrm>
        </p:spPr>
        <p:txBody>
          <a:bodyPr>
            <a:normAutofit/>
          </a:bodyPr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Nunito Sans Light" pitchFamily="2" charset="77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Please input the subtitle information to better describe your document.</a:t>
            </a:r>
          </a:p>
        </p:txBody>
      </p:sp>
    </p:spTree>
    <p:extLst>
      <p:ext uri="{BB962C8B-B14F-4D97-AF65-F5344CB8AC3E}">
        <p14:creationId xmlns:p14="http://schemas.microsoft.com/office/powerpoint/2010/main" val="23730606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3AD8398-404F-2348-9C05-22BC4144EC56}"/>
              </a:ext>
            </a:extLst>
          </p:cNvPr>
          <p:cNvSpPr/>
          <p:nvPr userDrawn="1"/>
        </p:nvSpPr>
        <p:spPr>
          <a:xfrm>
            <a:off x="0" y="0"/>
            <a:ext cx="12192000" cy="69392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F25C3A1-9CC3-8649-9764-2F4685A2633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-721678" y="226203"/>
            <a:ext cx="7345998" cy="3544887"/>
          </a:xfrm>
        </p:spPr>
        <p:txBody>
          <a:bodyPr>
            <a:noAutofit/>
          </a:bodyPr>
          <a:lstStyle>
            <a:lvl1pPr marL="0" indent="0">
              <a:buNone/>
              <a:defRPr sz="34400" b="1" i="0">
                <a:solidFill>
                  <a:schemeClr val="bg1">
                    <a:alpha val="10000"/>
                  </a:schemeClr>
                </a:solidFill>
                <a:latin typeface="Nunito Sans Black" pitchFamily="2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01</a:t>
            </a: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184A8E4-C4CC-E248-BE51-0DC1E612D73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2982" y="4441099"/>
            <a:ext cx="8589962" cy="1828172"/>
          </a:xfrm>
        </p:spPr>
        <p:txBody>
          <a:bodyPr>
            <a:normAutofit/>
          </a:bodyPr>
          <a:lstStyle>
            <a:lvl1pPr marL="0" indent="0">
              <a:buNone/>
              <a:defRPr sz="6600" b="1" i="0">
                <a:solidFill>
                  <a:schemeClr val="bg1"/>
                </a:solidFill>
                <a:latin typeface="Nunito Sans" pitchFamily="2" charset="77"/>
              </a:defRPr>
            </a:lvl1pPr>
          </a:lstStyle>
          <a:p>
            <a:pPr lvl="0"/>
            <a:r>
              <a:rPr lang="en-GB" dirty="0"/>
              <a:t>SECTION HEADING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983648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3AD8398-404F-2348-9C05-22BC4144EC56}"/>
              </a:ext>
            </a:extLst>
          </p:cNvPr>
          <p:cNvSpPr/>
          <p:nvPr userDrawn="1"/>
        </p:nvSpPr>
        <p:spPr>
          <a:xfrm>
            <a:off x="0" y="0"/>
            <a:ext cx="12192000" cy="69392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F25C3A1-9CC3-8649-9764-2F4685A2633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-721678" y="226203"/>
            <a:ext cx="7345998" cy="3544887"/>
          </a:xfrm>
        </p:spPr>
        <p:txBody>
          <a:bodyPr>
            <a:noAutofit/>
          </a:bodyPr>
          <a:lstStyle>
            <a:lvl1pPr marL="0" indent="0">
              <a:buNone/>
              <a:defRPr sz="34400" b="1" i="0">
                <a:solidFill>
                  <a:schemeClr val="bg1">
                    <a:alpha val="10000"/>
                  </a:schemeClr>
                </a:solidFill>
                <a:latin typeface="Nunito Sans Black" pitchFamily="2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01</a:t>
            </a: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184A8E4-C4CC-E248-BE51-0DC1E612D73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2982" y="4441099"/>
            <a:ext cx="8589962" cy="1828172"/>
          </a:xfrm>
        </p:spPr>
        <p:txBody>
          <a:bodyPr>
            <a:normAutofit/>
          </a:bodyPr>
          <a:lstStyle>
            <a:lvl1pPr marL="0" indent="0">
              <a:buNone/>
              <a:defRPr sz="6600" b="1" i="0">
                <a:solidFill>
                  <a:schemeClr val="bg1"/>
                </a:solidFill>
                <a:latin typeface="Nunito Sans" pitchFamily="2" charset="77"/>
              </a:defRPr>
            </a:lvl1pPr>
          </a:lstStyle>
          <a:p>
            <a:pPr lvl="0"/>
            <a:r>
              <a:rPr lang="en-GB" dirty="0"/>
              <a:t>SECTION HEADING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675170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3AD8398-404F-2348-9C05-22BC4144EC56}"/>
              </a:ext>
            </a:extLst>
          </p:cNvPr>
          <p:cNvSpPr/>
          <p:nvPr userDrawn="1"/>
        </p:nvSpPr>
        <p:spPr>
          <a:xfrm>
            <a:off x="0" y="0"/>
            <a:ext cx="12192000" cy="693928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F25C3A1-9CC3-8649-9764-2F4685A2633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-721678" y="226203"/>
            <a:ext cx="7345998" cy="3544887"/>
          </a:xfrm>
        </p:spPr>
        <p:txBody>
          <a:bodyPr>
            <a:noAutofit/>
          </a:bodyPr>
          <a:lstStyle>
            <a:lvl1pPr marL="0" indent="0">
              <a:buNone/>
              <a:defRPr sz="34400" b="1" i="0">
                <a:solidFill>
                  <a:schemeClr val="bg1">
                    <a:alpha val="10000"/>
                  </a:schemeClr>
                </a:solidFill>
                <a:latin typeface="Nunito Sans Black" pitchFamily="2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01</a:t>
            </a: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184A8E4-C4CC-E248-BE51-0DC1E612D73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2982" y="4441099"/>
            <a:ext cx="8589962" cy="1828172"/>
          </a:xfrm>
        </p:spPr>
        <p:txBody>
          <a:bodyPr>
            <a:normAutofit/>
          </a:bodyPr>
          <a:lstStyle>
            <a:lvl1pPr marL="0" indent="0">
              <a:buNone/>
              <a:defRPr sz="6600" b="1" i="0">
                <a:solidFill>
                  <a:schemeClr val="bg1"/>
                </a:solidFill>
                <a:latin typeface="Nunito Sans" pitchFamily="2" charset="77"/>
              </a:defRPr>
            </a:lvl1pPr>
          </a:lstStyle>
          <a:p>
            <a:pPr lvl="0"/>
            <a:r>
              <a:rPr lang="en-GB" dirty="0"/>
              <a:t>SECTION HEADING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538959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FF52A1-3917-D04E-BFBD-1CAAF6B083C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612565"/>
            <a:ext cx="11470556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BFBC36D-DF4B-B24F-BEA8-F9C33650A5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0000" y="3428999"/>
            <a:ext cx="11470556" cy="2656211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765FD9-ED69-6748-80BA-B3A020F057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CE0F67-01B6-2442-9382-43FF00EC89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1DB91ECB-95EC-5E4C-AFA5-7A4F8C24E43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328962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114E2C-3134-494B-8AA0-D701FE8A2C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9B805A-78F0-7645-820F-8FA9AF53AF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560622-79EB-3347-A3C4-E0A749AA3C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293F1C-C8F8-7C44-983C-8296449AB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1DB91ECB-95EC-5E4C-AFA5-7A4F8C24E43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041094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6A3B1E-B9B7-E04C-8E09-1C663860A0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633497"/>
            <a:ext cx="11478648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5D3D7B-FD9D-204B-AEB4-F9C03F9853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9999" y="4393975"/>
            <a:ext cx="11478647" cy="1671399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4D21B3-662B-9E42-A0C0-D7E9202783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A40328-E280-ED45-AE20-13EDA8A7DD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1DB91ECB-95EC-5E4C-AFA5-7A4F8C24E43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411489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39F08D-63D1-9B44-B19A-7DA6D72D12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F769CE-3B9C-D841-AC28-9327622170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59999" y="1825625"/>
            <a:ext cx="5659801" cy="425149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7F9F67-6EDB-AF40-8305-B1CB4F8626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655650" cy="425149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2EACC8-8591-0C4E-B46B-3CD2C6D05F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9650FD-2E70-8449-AFF2-028CB3CD4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1DB91ECB-95EC-5E4C-AFA5-7A4F8C24E43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502847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58944-459E-654B-9A7D-0FC0377883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624069"/>
            <a:ext cx="11472000" cy="1325563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AE5BB7-2AAA-7A42-B1C4-DA1DA7FC8D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0000" y="1940107"/>
            <a:ext cx="563757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E06EE1-01E0-5048-997D-5F79DB6A6C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60000" y="2764019"/>
            <a:ext cx="5637575" cy="332119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0304C13-A34D-4442-A560-0E1EBC38AA3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0107"/>
            <a:ext cx="56598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282A165-F003-1C40-9AB3-F2125B41F9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4019"/>
            <a:ext cx="5659800" cy="332119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22560A-1808-6B45-A3E5-E6948D8D63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AA547F-E2C8-A647-AAA8-8DABDB501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1DB91ECB-95EC-5E4C-AFA5-7A4F8C24E43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141851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FDE05-7888-8846-BB61-5F444E1FE8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425565-DE32-0349-A748-70BF5EF79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B858BF-895E-D840-ACDB-9DFA866A4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1DB91ECB-95EC-5E4C-AFA5-7A4F8C24E43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06302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114E2C-3134-494B-8AA0-D701FE8A2C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t>CLIQUE PARA ALTERAR O ESTILO DO TÍTULO DE MESTRADO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9B805A-78F0-7645-820F-8FA9AF53AF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t>Clique para alterar estilos de texto principal</a:t>
            </a:r>
          </a:p>
          <a:p>
            <a:pPr lvl="1"/>
            <a:r>
              <a:t>Segundo nível</a:t>
            </a:r>
          </a:p>
          <a:p>
            <a:pPr lvl="2"/>
            <a:r>
              <a:t>Terceiro nível</a:t>
            </a:r>
          </a:p>
          <a:p>
            <a:pPr lvl="3"/>
            <a:r>
              <a:t>Quarto nível</a:t>
            </a:r>
          </a:p>
          <a:p>
            <a:pPr lvl="4"/>
            <a:r>
              <a:t>Quinto nível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560622-79EB-3347-A3C4-E0A749AA3C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293F1C-C8F8-7C44-983C-8296449AB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t>Página </a:t>
            </a:r>
            <a:fld id="{1DB91ECB-95EC-5E4C-AFA5-7A4F8C24E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24415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22F78A4-AD03-F144-81CF-F2B26722BA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2F4C27-1BD4-7143-9BC4-CFBBB62FA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1DB91ECB-95EC-5E4C-AFA5-7A4F8C24E43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798879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52EA90-59E6-4248-9D33-91D0587383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627132"/>
            <a:ext cx="44120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ECAB30-55C1-D343-AD31-660FF501D9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627133"/>
            <a:ext cx="6648812" cy="544998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723D42-1C3E-DE4C-B109-BCA018F907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60000" y="2227332"/>
            <a:ext cx="4412025" cy="384978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E29E3C-66FA-6449-8156-757ECA3D97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D3CE46-A6B7-6348-A34E-3F966EEED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1DB91ECB-95EC-5E4C-AFA5-7A4F8C24E43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082997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DA651E-1686-8A4A-AB2D-1A5F8BB7C1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635224"/>
            <a:ext cx="534488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8DEF70F-4990-BE48-BE3D-707326FD97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0"/>
            <a:ext cx="6096000" cy="68579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C85603-1EEC-CD44-A3BE-8E7215DC0F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60000" y="2235423"/>
            <a:ext cx="5344885" cy="384169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089234-E854-1D4F-8DF5-26D4EE5630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013090-AAE5-4B44-9F4F-58B321580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1DB91ECB-95EC-5E4C-AFA5-7A4F8C24E43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306429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75F52-CFC2-064D-B247-793FA075BB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0FB7EC4-7C1A-8B4A-A3A4-891617399E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1D9000-7538-5946-B5B1-62D3B35DF6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AC705D-DB46-E148-8E2B-5AABFDC39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1DB91ECB-95EC-5E4C-AFA5-7A4F8C24E43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948994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C98D7B4-3D8E-E646-AEA9-AC1605786A6F}"/>
              </a:ext>
            </a:extLst>
          </p:cNvPr>
          <p:cNvSpPr>
            <a:spLocks noGrp="1"/>
          </p:cNvSpPr>
          <p:nvPr>
            <p:ph type="title" orient="vert" hasCustomPrompt="1"/>
          </p:nvPr>
        </p:nvSpPr>
        <p:spPr>
          <a:xfrm>
            <a:off x="9273473" y="623087"/>
            <a:ext cx="2557083" cy="5454032"/>
          </a:xfrm>
        </p:spPr>
        <p:txBody>
          <a:bodyPr vert="eaVert"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CEF2D9-A007-004E-B716-651311152D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360000" y="623087"/>
            <a:ext cx="8913473" cy="5454032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69A3C1-1685-C24D-A869-B2C70CAA8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0C3AEA-8E67-DA47-BB40-3A1F53F53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1DB91ECB-95EC-5E4C-AFA5-7A4F8C24E43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458371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cument star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E934E26-BE6C-B845-8BE0-0BB26427A3F3}"/>
              </a:ext>
            </a:extLst>
          </p:cNvPr>
          <p:cNvSpPr/>
          <p:nvPr userDrawn="1"/>
        </p:nvSpPr>
        <p:spPr>
          <a:xfrm>
            <a:off x="0" y="4051005"/>
            <a:ext cx="12192000" cy="280699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1F23E952-0F31-5D4C-B5EA-7E0573EE421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6096000" cy="6858000"/>
          </a:xfrm>
          <a:solidFill>
            <a:schemeClr val="tx1"/>
          </a:solidFill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Please change image transparency to 50% to slightly darken the image’s overall appearance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632BC266-5A4D-674C-B68F-78272477B2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56000" y="395309"/>
            <a:ext cx="1699192" cy="824023"/>
          </a:xfrm>
          <a:prstGeom prst="rect">
            <a:avLst/>
          </a:prstGeom>
        </p:spPr>
      </p:pic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E562A262-E606-524C-B1FB-14B7EC2AC5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26101" y="1614642"/>
            <a:ext cx="5007933" cy="21067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4400" b="1" i="0">
                <a:solidFill>
                  <a:schemeClr val="accent1"/>
                </a:solidFill>
                <a:latin typeface="Nunito Sans ExtraBold" pitchFamily="2" charset="77"/>
              </a:defRPr>
            </a:lvl1pPr>
          </a:lstStyle>
          <a:p>
            <a:endParaRPr lang="en-GB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E9D29AB-3E91-8C46-9FE4-D38A8A5D5646}"/>
              </a:ext>
            </a:extLst>
          </p:cNvPr>
          <p:cNvCxnSpPr/>
          <p:nvPr userDrawn="1"/>
        </p:nvCxnSpPr>
        <p:spPr>
          <a:xfrm>
            <a:off x="6551693" y="1573618"/>
            <a:ext cx="0" cy="2147777"/>
          </a:xfrm>
          <a:prstGeom prst="line">
            <a:avLst/>
          </a:prstGeom>
          <a:ln w="920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44E7CA3C-8E78-B240-8D80-CAE32A4774E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56363" y="4249738"/>
            <a:ext cx="5378450" cy="330729"/>
          </a:xfrm>
        </p:spPr>
        <p:txBody>
          <a:bodyPr>
            <a:normAutofit/>
          </a:bodyPr>
          <a:lstStyle>
            <a:lvl1pPr marL="0" indent="0">
              <a:buNone/>
              <a:defRPr sz="2000" b="1" i="0">
                <a:solidFill>
                  <a:schemeClr val="bg1"/>
                </a:solidFill>
                <a:latin typeface="Nunito Sans" pitchFamily="2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DOCUMENT SUBTITLE INFO GOES HERE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E53334F-9F21-4944-A60B-69CB060C48A0}"/>
              </a:ext>
            </a:extLst>
          </p:cNvPr>
          <p:cNvCxnSpPr/>
          <p:nvPr userDrawn="1"/>
        </p:nvCxnSpPr>
        <p:spPr>
          <a:xfrm>
            <a:off x="6456000" y="4715931"/>
            <a:ext cx="5378034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BFC431C0-63A6-444A-A7CC-8A02F56D478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54775" y="4910077"/>
            <a:ext cx="5378450" cy="1668462"/>
          </a:xfrm>
        </p:spPr>
        <p:txBody>
          <a:bodyPr>
            <a:normAutofit/>
          </a:bodyPr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Nunito Sans Light" pitchFamily="2" charset="77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Please input the subtitle information to better describe your document.</a:t>
            </a:r>
          </a:p>
        </p:txBody>
      </p:sp>
    </p:spTree>
    <p:extLst>
      <p:ext uri="{BB962C8B-B14F-4D97-AF65-F5344CB8AC3E}">
        <p14:creationId xmlns:p14="http://schemas.microsoft.com/office/powerpoint/2010/main" val="111509332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3AD8398-404F-2348-9C05-22BC4144EC56}"/>
              </a:ext>
            </a:extLst>
          </p:cNvPr>
          <p:cNvSpPr/>
          <p:nvPr userDrawn="1"/>
        </p:nvSpPr>
        <p:spPr>
          <a:xfrm>
            <a:off x="0" y="0"/>
            <a:ext cx="12192000" cy="69392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F25C3A1-9CC3-8649-9764-2F4685A2633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-721678" y="226203"/>
            <a:ext cx="7345998" cy="3544887"/>
          </a:xfrm>
        </p:spPr>
        <p:txBody>
          <a:bodyPr>
            <a:noAutofit/>
          </a:bodyPr>
          <a:lstStyle>
            <a:lvl1pPr marL="0" indent="0">
              <a:buNone/>
              <a:defRPr sz="34400" b="1" i="0">
                <a:solidFill>
                  <a:schemeClr val="bg1">
                    <a:alpha val="10000"/>
                  </a:schemeClr>
                </a:solidFill>
                <a:latin typeface="Nunito Sans Black" pitchFamily="2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01</a:t>
            </a: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184A8E4-C4CC-E248-BE51-0DC1E612D73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2982" y="4441099"/>
            <a:ext cx="8589962" cy="1828172"/>
          </a:xfrm>
        </p:spPr>
        <p:txBody>
          <a:bodyPr>
            <a:normAutofit/>
          </a:bodyPr>
          <a:lstStyle>
            <a:lvl1pPr marL="0" indent="0">
              <a:buNone/>
              <a:defRPr sz="6600" b="1" i="0">
                <a:solidFill>
                  <a:schemeClr val="bg1"/>
                </a:solidFill>
                <a:latin typeface="Nunito Sans" pitchFamily="2" charset="77"/>
              </a:defRPr>
            </a:lvl1pPr>
          </a:lstStyle>
          <a:p>
            <a:pPr lvl="0"/>
            <a:r>
              <a:rPr lang="en-GB" dirty="0"/>
              <a:t>SECTION HEADING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902087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3AD8398-404F-2348-9C05-22BC4144EC56}"/>
              </a:ext>
            </a:extLst>
          </p:cNvPr>
          <p:cNvSpPr/>
          <p:nvPr userDrawn="1"/>
        </p:nvSpPr>
        <p:spPr>
          <a:xfrm>
            <a:off x="0" y="0"/>
            <a:ext cx="12192000" cy="69392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F25C3A1-9CC3-8649-9764-2F4685A2633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-721678" y="226203"/>
            <a:ext cx="7345998" cy="3544887"/>
          </a:xfrm>
        </p:spPr>
        <p:txBody>
          <a:bodyPr>
            <a:noAutofit/>
          </a:bodyPr>
          <a:lstStyle>
            <a:lvl1pPr marL="0" indent="0">
              <a:buNone/>
              <a:defRPr sz="34400" b="1" i="0">
                <a:solidFill>
                  <a:schemeClr val="bg1">
                    <a:alpha val="10000"/>
                  </a:schemeClr>
                </a:solidFill>
                <a:latin typeface="Nunito Sans Black" pitchFamily="2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01</a:t>
            </a: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184A8E4-C4CC-E248-BE51-0DC1E612D73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2982" y="4441099"/>
            <a:ext cx="8589962" cy="1828172"/>
          </a:xfrm>
        </p:spPr>
        <p:txBody>
          <a:bodyPr>
            <a:normAutofit/>
          </a:bodyPr>
          <a:lstStyle>
            <a:lvl1pPr marL="0" indent="0">
              <a:buNone/>
              <a:defRPr sz="6600" b="1" i="0">
                <a:solidFill>
                  <a:schemeClr val="bg1"/>
                </a:solidFill>
                <a:latin typeface="Nunito Sans" pitchFamily="2" charset="77"/>
              </a:defRPr>
            </a:lvl1pPr>
          </a:lstStyle>
          <a:p>
            <a:pPr lvl="0"/>
            <a:r>
              <a:rPr lang="en-GB" dirty="0"/>
              <a:t>SECTION HEADING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410108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3AD8398-404F-2348-9C05-22BC4144EC56}"/>
              </a:ext>
            </a:extLst>
          </p:cNvPr>
          <p:cNvSpPr/>
          <p:nvPr userDrawn="1"/>
        </p:nvSpPr>
        <p:spPr>
          <a:xfrm>
            <a:off x="0" y="0"/>
            <a:ext cx="12192000" cy="693928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F25C3A1-9CC3-8649-9764-2F4685A2633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-721678" y="226203"/>
            <a:ext cx="7345998" cy="3544887"/>
          </a:xfrm>
        </p:spPr>
        <p:txBody>
          <a:bodyPr>
            <a:noAutofit/>
          </a:bodyPr>
          <a:lstStyle>
            <a:lvl1pPr marL="0" indent="0">
              <a:buNone/>
              <a:defRPr sz="34400" b="1" i="0">
                <a:solidFill>
                  <a:schemeClr val="bg1">
                    <a:alpha val="10000"/>
                  </a:schemeClr>
                </a:solidFill>
                <a:latin typeface="Nunito Sans Black" pitchFamily="2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01</a:t>
            </a: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184A8E4-C4CC-E248-BE51-0DC1E612D73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2982" y="4441099"/>
            <a:ext cx="8589962" cy="1828172"/>
          </a:xfrm>
        </p:spPr>
        <p:txBody>
          <a:bodyPr>
            <a:normAutofit/>
          </a:bodyPr>
          <a:lstStyle>
            <a:lvl1pPr marL="0" indent="0">
              <a:buNone/>
              <a:defRPr sz="6600" b="1" i="0">
                <a:solidFill>
                  <a:schemeClr val="bg1"/>
                </a:solidFill>
                <a:latin typeface="Nunito Sans" pitchFamily="2" charset="77"/>
              </a:defRPr>
            </a:lvl1pPr>
          </a:lstStyle>
          <a:p>
            <a:pPr lvl="0"/>
            <a:r>
              <a:rPr lang="en-GB" dirty="0"/>
              <a:t>SECTION HEADING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19733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FF52A1-3917-D04E-BFBD-1CAAF6B083C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612565"/>
            <a:ext cx="11470556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BFBC36D-DF4B-B24F-BEA8-F9C33650A5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0000" y="3428999"/>
            <a:ext cx="11470556" cy="2656211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765FD9-ED69-6748-80BA-B3A020F057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CE0F67-01B6-2442-9382-43FF00EC89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1DB91ECB-95EC-5E4C-AFA5-7A4F8C24E43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71842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6A3B1E-B9B7-E04C-8E09-1C663860A0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633497"/>
            <a:ext cx="11478648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5D3D7B-FD9D-204B-AEB4-F9C03F9853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9999" y="4393975"/>
            <a:ext cx="11478647" cy="1671399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4D21B3-662B-9E42-A0C0-D7E9202783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A40328-E280-ED45-AE20-13EDA8A7DD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1DB91ECB-95EC-5E4C-AFA5-7A4F8C24E43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587127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114E2C-3134-494B-8AA0-D701FE8A2C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9B805A-78F0-7645-820F-8FA9AF53AF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560622-79EB-3347-A3C4-E0A749AA3C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293F1C-C8F8-7C44-983C-8296449AB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1DB91ECB-95EC-5E4C-AFA5-7A4F8C24E43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220780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6A3B1E-B9B7-E04C-8E09-1C663860A0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633497"/>
            <a:ext cx="11478648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5D3D7B-FD9D-204B-AEB4-F9C03F9853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9999" y="4393975"/>
            <a:ext cx="11478647" cy="1671399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4D21B3-662B-9E42-A0C0-D7E9202783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A40328-E280-ED45-AE20-13EDA8A7DD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1DB91ECB-95EC-5E4C-AFA5-7A4F8C24E43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052985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39F08D-63D1-9B44-B19A-7DA6D72D12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F769CE-3B9C-D841-AC28-9327622170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59999" y="1825625"/>
            <a:ext cx="5659801" cy="425149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7F9F67-6EDB-AF40-8305-B1CB4F8626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655650" cy="425149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2EACC8-8591-0C4E-B46B-3CD2C6D05F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9650FD-2E70-8449-AFF2-028CB3CD4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1DB91ECB-95EC-5E4C-AFA5-7A4F8C24E43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684054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58944-459E-654B-9A7D-0FC0377883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624069"/>
            <a:ext cx="11472000" cy="1325563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AE5BB7-2AAA-7A42-B1C4-DA1DA7FC8D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0000" y="1940107"/>
            <a:ext cx="563757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E06EE1-01E0-5048-997D-5F79DB6A6C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60000" y="2764019"/>
            <a:ext cx="5637575" cy="332119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0304C13-A34D-4442-A560-0E1EBC38AA3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0107"/>
            <a:ext cx="56598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282A165-F003-1C40-9AB3-F2125B41F9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4019"/>
            <a:ext cx="5659800" cy="332119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22560A-1808-6B45-A3E5-E6948D8D63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AA547F-E2C8-A647-AAA8-8DABDB501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1DB91ECB-95EC-5E4C-AFA5-7A4F8C24E43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685820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FDE05-7888-8846-BB61-5F444E1FE8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425565-DE32-0349-A748-70BF5EF79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B858BF-895E-D840-ACDB-9DFA866A4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1DB91ECB-95EC-5E4C-AFA5-7A4F8C24E43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434945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22F78A4-AD03-F144-81CF-F2B26722BA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2F4C27-1BD4-7143-9BC4-CFBBB62FA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1DB91ECB-95EC-5E4C-AFA5-7A4F8C24E43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527770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52EA90-59E6-4248-9D33-91D0587383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627132"/>
            <a:ext cx="44120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ECAB30-55C1-D343-AD31-660FF501D9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627133"/>
            <a:ext cx="6648812" cy="544998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723D42-1C3E-DE4C-B109-BCA018F907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60000" y="2227332"/>
            <a:ext cx="4412025" cy="384978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E29E3C-66FA-6449-8156-757ECA3D97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D3CE46-A6B7-6348-A34E-3F966EEED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1DB91ECB-95EC-5E4C-AFA5-7A4F8C24E43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15143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DA651E-1686-8A4A-AB2D-1A5F8BB7C1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635224"/>
            <a:ext cx="534488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8DEF70F-4990-BE48-BE3D-707326FD97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0"/>
            <a:ext cx="6096000" cy="68579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C85603-1EEC-CD44-A3BE-8E7215DC0F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60000" y="2235423"/>
            <a:ext cx="5344885" cy="384169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089234-E854-1D4F-8DF5-26D4EE5630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013090-AAE5-4B44-9F4F-58B321580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1DB91ECB-95EC-5E4C-AFA5-7A4F8C24E43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176941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75F52-CFC2-064D-B247-793FA075BB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0FB7EC4-7C1A-8B4A-A3A4-891617399E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1D9000-7538-5946-B5B1-62D3B35DF6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AC705D-DB46-E148-8E2B-5AABFDC39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1DB91ECB-95EC-5E4C-AFA5-7A4F8C24E43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130966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C98D7B4-3D8E-E646-AEA9-AC1605786A6F}"/>
              </a:ext>
            </a:extLst>
          </p:cNvPr>
          <p:cNvSpPr>
            <a:spLocks noGrp="1"/>
          </p:cNvSpPr>
          <p:nvPr>
            <p:ph type="title" orient="vert" hasCustomPrompt="1"/>
          </p:nvPr>
        </p:nvSpPr>
        <p:spPr>
          <a:xfrm>
            <a:off x="9273473" y="623087"/>
            <a:ext cx="2557083" cy="5454032"/>
          </a:xfrm>
        </p:spPr>
        <p:txBody>
          <a:bodyPr vert="eaVert"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CEF2D9-A007-004E-B716-651311152D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360000" y="623087"/>
            <a:ext cx="8913473" cy="5454032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69A3C1-1685-C24D-A869-B2C70CAA8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0C3AEA-8E67-DA47-BB40-3A1F53F53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1DB91ECB-95EC-5E4C-AFA5-7A4F8C24E43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19925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39F08D-63D1-9B44-B19A-7DA6D72D12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t>CLIQUE PARA ALTERAR O ESTILO DO TÍTULO DE MESTRADO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F769CE-3B9C-D841-AC28-9327622170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59999" y="1825625"/>
            <a:ext cx="5659801" cy="4251494"/>
          </a:xfrm>
        </p:spPr>
        <p:txBody>
          <a:bodyPr/>
          <a:lstStyle/>
          <a:p>
            <a:pPr lvl="0"/>
            <a:r>
              <a:t>Clique para alterar estilos de texto principal</a:t>
            </a:r>
          </a:p>
          <a:p>
            <a:pPr lvl="1"/>
            <a:r>
              <a:t>Segundo nível</a:t>
            </a:r>
          </a:p>
          <a:p>
            <a:pPr lvl="2"/>
            <a:r>
              <a:t>Terceiro nível</a:t>
            </a:r>
          </a:p>
          <a:p>
            <a:pPr lvl="3"/>
            <a:r>
              <a:t>Quarto nível</a:t>
            </a:r>
          </a:p>
          <a:p>
            <a:pPr lvl="4"/>
            <a:r>
              <a:t>Quinto nível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7F9F67-6EDB-AF40-8305-B1CB4F8626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655650" cy="4251494"/>
          </a:xfrm>
        </p:spPr>
        <p:txBody>
          <a:bodyPr/>
          <a:lstStyle/>
          <a:p>
            <a:pPr lvl="0"/>
            <a:r>
              <a:t>Clique para alterar estilos de texto principal</a:t>
            </a:r>
          </a:p>
          <a:p>
            <a:pPr lvl="1"/>
            <a:r>
              <a:t>Segundo nível</a:t>
            </a:r>
          </a:p>
          <a:p>
            <a:pPr lvl="2"/>
            <a:r>
              <a:t>Terceiro nível</a:t>
            </a:r>
          </a:p>
          <a:p>
            <a:pPr lvl="3"/>
            <a:r>
              <a:t>Quarto nível</a:t>
            </a:r>
          </a:p>
          <a:p>
            <a:pPr lvl="4"/>
            <a:r>
              <a:t>Quinto nível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2EACC8-8591-0C4E-B46B-3CD2C6D05F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9650FD-2E70-8449-AFF2-028CB3CD4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t>Página </a:t>
            </a:r>
            <a:fld id="{1DB91ECB-95EC-5E4C-AFA5-7A4F8C24E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9375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slide">
  <p:cSld name="Title and content slid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0"/>
          <p:cNvSpPr/>
          <p:nvPr/>
        </p:nvSpPr>
        <p:spPr>
          <a:xfrm flipH="1">
            <a:off x="4367808" y="-13261"/>
            <a:ext cx="7824192" cy="6871261"/>
          </a:xfrm>
          <a:custGeom>
            <a:avLst/>
            <a:gdLst/>
            <a:ahLst/>
            <a:cxnLst/>
            <a:rect l="l" t="t" r="r" b="b"/>
            <a:pathLst>
              <a:path w="5868144" h="5153446" extrusionOk="0">
                <a:moveTo>
                  <a:pt x="1483491" y="0"/>
                </a:moveTo>
                <a:lnTo>
                  <a:pt x="0" y="0"/>
                </a:lnTo>
                <a:lnTo>
                  <a:pt x="0" y="5153446"/>
                </a:lnTo>
                <a:lnTo>
                  <a:pt x="545745" y="5153446"/>
                </a:lnTo>
                <a:lnTo>
                  <a:pt x="568503" y="5136060"/>
                </a:lnTo>
                <a:lnTo>
                  <a:pt x="591261" y="5153446"/>
                </a:lnTo>
                <a:lnTo>
                  <a:pt x="3075999" y="5153446"/>
                </a:lnTo>
                <a:lnTo>
                  <a:pt x="2592754" y="3589671"/>
                </a:lnTo>
                <a:lnTo>
                  <a:pt x="5868144" y="1087532"/>
                </a:lnTo>
                <a:lnTo>
                  <a:pt x="1819559" y="1087561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21;p30"/>
          <p:cNvSpPr txBox="1">
            <a:spLocks noGrp="1"/>
          </p:cNvSpPr>
          <p:nvPr>
            <p:ph type="title"/>
          </p:nvPr>
        </p:nvSpPr>
        <p:spPr>
          <a:xfrm>
            <a:off x="486834" y="215901"/>
            <a:ext cx="11218332" cy="11008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1440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Arial"/>
              <a:buNone/>
              <a:defRPr sz="2667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0"/>
          <p:cNvSpPr txBox="1">
            <a:spLocks noGrp="1"/>
          </p:cNvSpPr>
          <p:nvPr>
            <p:ph type="body" idx="1"/>
          </p:nvPr>
        </p:nvSpPr>
        <p:spPr>
          <a:xfrm>
            <a:off x="486834" y="1604433"/>
            <a:ext cx="11218333" cy="4032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609585" lvl="0" indent="-304792" algn="l">
              <a:lnSpc>
                <a:spcPct val="100000"/>
              </a:lnSpc>
              <a:spcBef>
                <a:spcPts val="512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marL="1219170" lvl="1" indent="-457189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/>
            </a:lvl2pPr>
            <a:lvl3pPr marL="1828754" lvl="2" indent="-457189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/>
            </a:lvl3pPr>
            <a:lvl4pPr marL="2438339" lvl="3" indent="-457189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/>
            </a:lvl4pPr>
            <a:lvl5pPr marL="3047924" lvl="4" indent="-457189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/>
            </a:lvl5pPr>
            <a:lvl6pPr marL="3657509" lvl="5" indent="-45718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" name="Google Shape;23;p30"/>
          <p:cNvSpPr txBox="1">
            <a:spLocks noGrp="1"/>
          </p:cNvSpPr>
          <p:nvPr>
            <p:ph type="sldNum" idx="12"/>
          </p:nvPr>
        </p:nvSpPr>
        <p:spPr>
          <a:xfrm>
            <a:off x="11475772" y="6131983"/>
            <a:ext cx="227489" cy="1748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Google Shape;24;p30"/>
          <p:cNvSpPr txBox="1">
            <a:spLocks noGrp="1"/>
          </p:cNvSpPr>
          <p:nvPr>
            <p:ph type="ftr" idx="11"/>
          </p:nvPr>
        </p:nvSpPr>
        <p:spPr>
          <a:xfrm>
            <a:off x="2351585" y="6408805"/>
            <a:ext cx="9353583" cy="1748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37263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olo titolo">
  <p:cSld name="Solo titolo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27"/>
          <p:cNvSpPr txBox="1">
            <a:spLocks noGrp="1"/>
          </p:cNvSpPr>
          <p:nvPr>
            <p:ph type="sldNum" idx="12"/>
          </p:nvPr>
        </p:nvSpPr>
        <p:spPr>
          <a:xfrm>
            <a:off x="11475772" y="6131983"/>
            <a:ext cx="227489" cy="1748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Google Shape;18;p27"/>
          <p:cNvSpPr txBox="1">
            <a:spLocks noGrp="1"/>
          </p:cNvSpPr>
          <p:nvPr>
            <p:ph type="title"/>
          </p:nvPr>
        </p:nvSpPr>
        <p:spPr>
          <a:xfrm>
            <a:off x="239350" y="80169"/>
            <a:ext cx="11713301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5979355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B3D69013-9985-4E92-B522-07F505323BAC}"/>
              </a:ext>
            </a:extLst>
          </p:cNvPr>
          <p:cNvSpPr/>
          <p:nvPr userDrawn="1"/>
        </p:nvSpPr>
        <p:spPr>
          <a:xfrm flipH="1">
            <a:off x="4367808" y="-13261"/>
            <a:ext cx="7824192" cy="6871261"/>
          </a:xfrm>
          <a:custGeom>
            <a:avLst/>
            <a:gdLst>
              <a:gd name="connsiteX0" fmla="*/ 1483491 w 5868144"/>
              <a:gd name="connsiteY0" fmla="*/ 0 h 5153446"/>
              <a:gd name="connsiteX1" fmla="*/ 0 w 5868144"/>
              <a:gd name="connsiteY1" fmla="*/ 0 h 5153446"/>
              <a:gd name="connsiteX2" fmla="*/ 0 w 5868144"/>
              <a:gd name="connsiteY2" fmla="*/ 5153446 h 5153446"/>
              <a:gd name="connsiteX3" fmla="*/ 545745 w 5868144"/>
              <a:gd name="connsiteY3" fmla="*/ 5153446 h 5153446"/>
              <a:gd name="connsiteX4" fmla="*/ 568503 w 5868144"/>
              <a:gd name="connsiteY4" fmla="*/ 5136060 h 5153446"/>
              <a:gd name="connsiteX5" fmla="*/ 591261 w 5868144"/>
              <a:gd name="connsiteY5" fmla="*/ 5153446 h 5153446"/>
              <a:gd name="connsiteX6" fmla="*/ 3075999 w 5868144"/>
              <a:gd name="connsiteY6" fmla="*/ 5153446 h 5153446"/>
              <a:gd name="connsiteX7" fmla="*/ 2592754 w 5868144"/>
              <a:gd name="connsiteY7" fmla="*/ 3589671 h 5153446"/>
              <a:gd name="connsiteX8" fmla="*/ 5868144 w 5868144"/>
              <a:gd name="connsiteY8" fmla="*/ 1087532 h 5153446"/>
              <a:gd name="connsiteX9" fmla="*/ 1819559 w 5868144"/>
              <a:gd name="connsiteY9" fmla="*/ 1087561 h 5153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868144" h="5153446">
                <a:moveTo>
                  <a:pt x="1483491" y="0"/>
                </a:moveTo>
                <a:lnTo>
                  <a:pt x="0" y="0"/>
                </a:lnTo>
                <a:lnTo>
                  <a:pt x="0" y="5153446"/>
                </a:lnTo>
                <a:lnTo>
                  <a:pt x="545745" y="5153446"/>
                </a:lnTo>
                <a:lnTo>
                  <a:pt x="568503" y="5136060"/>
                </a:lnTo>
                <a:lnTo>
                  <a:pt x="591261" y="5153446"/>
                </a:lnTo>
                <a:lnTo>
                  <a:pt x="3075999" y="5153446"/>
                </a:lnTo>
                <a:lnTo>
                  <a:pt x="2592754" y="3589671"/>
                </a:lnTo>
                <a:lnTo>
                  <a:pt x="5868144" y="1087532"/>
                </a:lnTo>
                <a:lnTo>
                  <a:pt x="1819559" y="108756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sz="24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A48A4B-6E38-4822-9D5B-8F3E6683C9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2667"/>
            </a:lvl1pPr>
          </a:lstStyle>
          <a:p>
            <a:r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BA4DAB3-B493-4998-91F8-87C264C83B5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7DDD0C-F7B3-44FD-8FF2-ED85422D685B}" type="slidenum">
              <a:rPr lang="en-GB" smtClean="0"/>
              <a:t>‹#›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6A24BF-089A-4C42-86AE-5DA645AE8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97095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468000" y="418653"/>
            <a:ext cx="6899564" cy="634083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lnSpc>
                <a:spcPts val="3600"/>
              </a:lnSpc>
              <a:defRPr sz="3200" b="1" cap="none" baseline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19" name="Content Placeholder 2"/>
          <p:cNvSpPr>
            <a:spLocks noGrp="1"/>
          </p:cNvSpPr>
          <p:nvPr>
            <p:ph idx="1"/>
          </p:nvPr>
        </p:nvSpPr>
        <p:spPr>
          <a:xfrm>
            <a:off x="468000" y="2046825"/>
            <a:ext cx="11129129" cy="335356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3733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667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667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BC29A79-011E-42E1-8F14-92A0FACD70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4565" y="6364883"/>
            <a:ext cx="7580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9B35624-E6C7-4EAC-983E-474C00997AB4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6504194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liennummernplatzhalter 1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DC1E638-3F78-4E0D-883A-B278700C48C0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8883623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re e dat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</a:lstStyle>
          <a:p>
            <a:r>
              <a:t>Autore e data</a:t>
            </a:r>
          </a:p>
        </p:txBody>
      </p:sp>
      <p:sp>
        <p:nvSpPr>
          <p:cNvPr id="12" name="Titolo presentazione"/>
          <p:cNvSpPr txBox="1">
            <a:spLocks noGrp="1"/>
          </p:cNvSpPr>
          <p:nvPr>
            <p:ph type="title" hasCustomPrompt="1"/>
          </p:nvPr>
        </p:nvSpPr>
        <p:spPr>
          <a:xfrm>
            <a:off x="603248" y="1287496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Titolo presentazione</a:t>
            </a:r>
          </a:p>
        </p:txBody>
      </p:sp>
      <p:sp>
        <p:nvSpPr>
          <p:cNvPr id="13" name="Corpo livello uno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71" y="3611595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5pPr>
          </a:lstStyle>
          <a:p>
            <a:r>
              <a:t>Sottotitolo presentazione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250906"/>
      </p:ext>
    </p:extLst>
  </p:cSld>
  <p:clrMapOvr>
    <a:masterClrMapping/>
  </p:clrMapOvr>
  <p:transition spd="med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cument star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E934E26-BE6C-B845-8BE0-0BB26427A3F3}"/>
              </a:ext>
            </a:extLst>
          </p:cNvPr>
          <p:cNvSpPr/>
          <p:nvPr userDrawn="1"/>
        </p:nvSpPr>
        <p:spPr>
          <a:xfrm>
            <a:off x="0" y="4051005"/>
            <a:ext cx="12192000" cy="280699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1F23E952-0F31-5D4C-B5EA-7E0573EE421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6096000" cy="6858000"/>
          </a:xfrm>
          <a:solidFill>
            <a:schemeClr val="tx1"/>
          </a:solidFill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Please change image transparency to 50% to slightly darken the image’s overall appearance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632BC266-5A4D-674C-B68F-78272477B2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56000" y="395309"/>
            <a:ext cx="1699192" cy="824023"/>
          </a:xfrm>
          <a:prstGeom prst="rect">
            <a:avLst/>
          </a:prstGeom>
        </p:spPr>
      </p:pic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E562A262-E606-524C-B1FB-14B7EC2AC5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26101" y="1614642"/>
            <a:ext cx="5007933" cy="21067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4400" b="1" i="0">
                <a:solidFill>
                  <a:schemeClr val="accent1"/>
                </a:solidFill>
                <a:latin typeface="Nunito Sans ExtraBold" pitchFamily="2" charset="77"/>
              </a:defRPr>
            </a:lvl1pPr>
          </a:lstStyle>
          <a:p>
            <a:endParaRPr lang="en-GB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E9D29AB-3E91-8C46-9FE4-D38A8A5D5646}"/>
              </a:ext>
            </a:extLst>
          </p:cNvPr>
          <p:cNvCxnSpPr/>
          <p:nvPr userDrawn="1"/>
        </p:nvCxnSpPr>
        <p:spPr>
          <a:xfrm>
            <a:off x="6551693" y="1573618"/>
            <a:ext cx="0" cy="2147777"/>
          </a:xfrm>
          <a:prstGeom prst="line">
            <a:avLst/>
          </a:prstGeom>
          <a:ln w="920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44E7CA3C-8E78-B240-8D80-CAE32A4774E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56363" y="4249738"/>
            <a:ext cx="5378450" cy="330729"/>
          </a:xfrm>
        </p:spPr>
        <p:txBody>
          <a:bodyPr>
            <a:normAutofit/>
          </a:bodyPr>
          <a:lstStyle>
            <a:lvl1pPr marL="0" indent="0">
              <a:buNone/>
              <a:defRPr sz="2000" b="1" i="0">
                <a:solidFill>
                  <a:schemeClr val="bg1"/>
                </a:solidFill>
                <a:latin typeface="Nunito Sans" pitchFamily="2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DOCUMENT SUBTITLE INFO GOES HERE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E53334F-9F21-4944-A60B-69CB060C48A0}"/>
              </a:ext>
            </a:extLst>
          </p:cNvPr>
          <p:cNvCxnSpPr/>
          <p:nvPr userDrawn="1"/>
        </p:nvCxnSpPr>
        <p:spPr>
          <a:xfrm>
            <a:off x="6456000" y="4715931"/>
            <a:ext cx="5378034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BFC431C0-63A6-444A-A7CC-8A02F56D478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54775" y="4910077"/>
            <a:ext cx="5378450" cy="1668462"/>
          </a:xfrm>
        </p:spPr>
        <p:txBody>
          <a:bodyPr>
            <a:normAutofit/>
          </a:bodyPr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Nunito Sans Light" pitchFamily="2" charset="77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Please input the subtitle information to better describe your document.</a:t>
            </a:r>
          </a:p>
        </p:txBody>
      </p:sp>
    </p:spTree>
    <p:extLst>
      <p:ext uri="{BB962C8B-B14F-4D97-AF65-F5344CB8AC3E}">
        <p14:creationId xmlns:p14="http://schemas.microsoft.com/office/powerpoint/2010/main" val="194753489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3AD8398-404F-2348-9C05-22BC4144EC56}"/>
              </a:ext>
            </a:extLst>
          </p:cNvPr>
          <p:cNvSpPr/>
          <p:nvPr userDrawn="1"/>
        </p:nvSpPr>
        <p:spPr>
          <a:xfrm>
            <a:off x="0" y="0"/>
            <a:ext cx="12192000" cy="69392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F25C3A1-9CC3-8649-9764-2F4685A2633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-721678" y="226203"/>
            <a:ext cx="7345998" cy="3544887"/>
          </a:xfrm>
        </p:spPr>
        <p:txBody>
          <a:bodyPr>
            <a:noAutofit/>
          </a:bodyPr>
          <a:lstStyle>
            <a:lvl1pPr marL="0" indent="0">
              <a:buNone/>
              <a:defRPr sz="34400" b="1" i="0">
                <a:solidFill>
                  <a:schemeClr val="bg1">
                    <a:alpha val="10000"/>
                  </a:schemeClr>
                </a:solidFill>
                <a:latin typeface="Nunito Sans Black" pitchFamily="2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01</a:t>
            </a: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184A8E4-C4CC-E248-BE51-0DC1E612D73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2982" y="4441099"/>
            <a:ext cx="8589962" cy="1828172"/>
          </a:xfrm>
        </p:spPr>
        <p:txBody>
          <a:bodyPr>
            <a:normAutofit/>
          </a:bodyPr>
          <a:lstStyle>
            <a:lvl1pPr marL="0" indent="0">
              <a:buNone/>
              <a:defRPr sz="6600" b="1" i="0">
                <a:solidFill>
                  <a:schemeClr val="bg1"/>
                </a:solidFill>
                <a:latin typeface="Nunito Sans" pitchFamily="2" charset="77"/>
              </a:defRPr>
            </a:lvl1pPr>
          </a:lstStyle>
          <a:p>
            <a:pPr lvl="0"/>
            <a:r>
              <a:rPr lang="en-GB" dirty="0"/>
              <a:t>SECTION HEADING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631117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3AD8398-404F-2348-9C05-22BC4144EC56}"/>
              </a:ext>
            </a:extLst>
          </p:cNvPr>
          <p:cNvSpPr/>
          <p:nvPr userDrawn="1"/>
        </p:nvSpPr>
        <p:spPr>
          <a:xfrm>
            <a:off x="0" y="0"/>
            <a:ext cx="12192000" cy="69392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F25C3A1-9CC3-8649-9764-2F4685A2633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-721678" y="226203"/>
            <a:ext cx="7345998" cy="3544887"/>
          </a:xfrm>
        </p:spPr>
        <p:txBody>
          <a:bodyPr>
            <a:noAutofit/>
          </a:bodyPr>
          <a:lstStyle>
            <a:lvl1pPr marL="0" indent="0">
              <a:buNone/>
              <a:defRPr sz="34400" b="1" i="0">
                <a:solidFill>
                  <a:schemeClr val="bg1">
                    <a:alpha val="10000"/>
                  </a:schemeClr>
                </a:solidFill>
                <a:latin typeface="Nunito Sans Black" pitchFamily="2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01</a:t>
            </a: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184A8E4-C4CC-E248-BE51-0DC1E612D73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2982" y="4441099"/>
            <a:ext cx="8589962" cy="1828172"/>
          </a:xfrm>
        </p:spPr>
        <p:txBody>
          <a:bodyPr>
            <a:normAutofit/>
          </a:bodyPr>
          <a:lstStyle>
            <a:lvl1pPr marL="0" indent="0">
              <a:buNone/>
              <a:defRPr sz="6600" b="1" i="0">
                <a:solidFill>
                  <a:schemeClr val="bg1"/>
                </a:solidFill>
                <a:latin typeface="Nunito Sans" pitchFamily="2" charset="77"/>
              </a:defRPr>
            </a:lvl1pPr>
          </a:lstStyle>
          <a:p>
            <a:pPr lvl="0"/>
            <a:r>
              <a:rPr lang="en-GB" dirty="0"/>
              <a:t>SECTION HEADING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553808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3AD8398-404F-2348-9C05-22BC4144EC56}"/>
              </a:ext>
            </a:extLst>
          </p:cNvPr>
          <p:cNvSpPr/>
          <p:nvPr userDrawn="1"/>
        </p:nvSpPr>
        <p:spPr>
          <a:xfrm>
            <a:off x="0" y="0"/>
            <a:ext cx="12192000" cy="693928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F25C3A1-9CC3-8649-9764-2F4685A2633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-721678" y="226203"/>
            <a:ext cx="7345998" cy="3544887"/>
          </a:xfrm>
        </p:spPr>
        <p:txBody>
          <a:bodyPr>
            <a:noAutofit/>
          </a:bodyPr>
          <a:lstStyle>
            <a:lvl1pPr marL="0" indent="0">
              <a:buNone/>
              <a:defRPr sz="34400" b="1" i="0">
                <a:solidFill>
                  <a:schemeClr val="bg1">
                    <a:alpha val="10000"/>
                  </a:schemeClr>
                </a:solidFill>
                <a:latin typeface="Nunito Sans Black" pitchFamily="2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01</a:t>
            </a: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184A8E4-C4CC-E248-BE51-0DC1E612D73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2982" y="4441099"/>
            <a:ext cx="8589962" cy="1828172"/>
          </a:xfrm>
        </p:spPr>
        <p:txBody>
          <a:bodyPr>
            <a:normAutofit/>
          </a:bodyPr>
          <a:lstStyle>
            <a:lvl1pPr marL="0" indent="0">
              <a:buNone/>
              <a:defRPr sz="6600" b="1" i="0">
                <a:solidFill>
                  <a:schemeClr val="bg1"/>
                </a:solidFill>
                <a:latin typeface="Nunito Sans" pitchFamily="2" charset="77"/>
              </a:defRPr>
            </a:lvl1pPr>
          </a:lstStyle>
          <a:p>
            <a:pPr lvl="0"/>
            <a:r>
              <a:rPr lang="en-GB" dirty="0"/>
              <a:t>SECTION HEADING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2469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58944-459E-654B-9A7D-0FC0377883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624069"/>
            <a:ext cx="11472000" cy="1325563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AE5BB7-2AAA-7A42-B1C4-DA1DA7FC8D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0000" y="1940107"/>
            <a:ext cx="563757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E06EE1-01E0-5048-997D-5F79DB6A6C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60000" y="2764019"/>
            <a:ext cx="5637575" cy="33211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0304C13-A34D-4442-A560-0E1EBC38AA3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0107"/>
            <a:ext cx="56598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282A165-F003-1C40-9AB3-F2125B41F9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4019"/>
            <a:ext cx="5659800" cy="33211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22560A-1808-6B45-A3E5-E6948D8D63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AA547F-E2C8-A647-AAA8-8DABDB501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1DB91ECB-95EC-5E4C-AFA5-7A4F8C24E43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256707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FF52A1-3917-D04E-BFBD-1CAAF6B083C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612565"/>
            <a:ext cx="11470556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BFBC36D-DF4B-B24F-BEA8-F9C33650A5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0000" y="3428999"/>
            <a:ext cx="11470556" cy="2656211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765FD9-ED69-6748-80BA-B3A020F057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CE0F67-01B6-2442-9382-43FF00EC89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1DB91ECB-95EC-5E4C-AFA5-7A4F8C24E43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67543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114E2C-3134-494B-8AA0-D701FE8A2C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9B805A-78F0-7645-820F-8FA9AF53AF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560622-79EB-3347-A3C4-E0A749AA3C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293F1C-C8F8-7C44-983C-8296449AB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1DB91ECB-95EC-5E4C-AFA5-7A4F8C24E43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225371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6A3B1E-B9B7-E04C-8E09-1C663860A0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633497"/>
            <a:ext cx="11478648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5D3D7B-FD9D-204B-AEB4-F9C03F9853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9999" y="4393975"/>
            <a:ext cx="11478647" cy="1671399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4D21B3-662B-9E42-A0C0-D7E9202783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A40328-E280-ED45-AE20-13EDA8A7DD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1DB91ECB-95EC-5E4C-AFA5-7A4F8C24E43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972389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39F08D-63D1-9B44-B19A-7DA6D72D12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F769CE-3B9C-D841-AC28-9327622170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59999" y="1825625"/>
            <a:ext cx="5659801" cy="425149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7F9F67-6EDB-AF40-8305-B1CB4F8626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655650" cy="425149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2EACC8-8591-0C4E-B46B-3CD2C6D05F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9650FD-2E70-8449-AFF2-028CB3CD4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1DB91ECB-95EC-5E4C-AFA5-7A4F8C24E43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856246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58944-459E-654B-9A7D-0FC0377883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624069"/>
            <a:ext cx="11472000" cy="1325563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AE5BB7-2AAA-7A42-B1C4-DA1DA7FC8D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0000" y="1940107"/>
            <a:ext cx="563757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E06EE1-01E0-5048-997D-5F79DB6A6C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60000" y="2764019"/>
            <a:ext cx="5637575" cy="332119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0304C13-A34D-4442-A560-0E1EBC38AA3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0107"/>
            <a:ext cx="56598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282A165-F003-1C40-9AB3-F2125B41F9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4019"/>
            <a:ext cx="5659800" cy="332119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22560A-1808-6B45-A3E5-E6948D8D63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AA547F-E2C8-A647-AAA8-8DABDB501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1DB91ECB-95EC-5E4C-AFA5-7A4F8C24E43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300243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FDE05-7888-8846-BB61-5F444E1FE8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425565-DE32-0349-A748-70BF5EF79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B858BF-895E-D840-ACDB-9DFA866A4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1DB91ECB-95EC-5E4C-AFA5-7A4F8C24E43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842519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22F78A4-AD03-F144-81CF-F2B26722BA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2F4C27-1BD4-7143-9BC4-CFBBB62FA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1DB91ECB-95EC-5E4C-AFA5-7A4F8C24E43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831092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52EA90-59E6-4248-9D33-91D0587383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627132"/>
            <a:ext cx="44120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ECAB30-55C1-D343-AD31-660FF501D9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627133"/>
            <a:ext cx="6648812" cy="544998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723D42-1C3E-DE4C-B109-BCA018F907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60000" y="2227332"/>
            <a:ext cx="4412025" cy="384978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E29E3C-66FA-6449-8156-757ECA3D97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D3CE46-A6B7-6348-A34E-3F966EEED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1DB91ECB-95EC-5E4C-AFA5-7A4F8C24E43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04872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DA651E-1686-8A4A-AB2D-1A5F8BB7C1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635224"/>
            <a:ext cx="534488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8DEF70F-4990-BE48-BE3D-707326FD97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0"/>
            <a:ext cx="6096000" cy="68579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C85603-1EEC-CD44-A3BE-8E7215DC0F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60000" y="2235423"/>
            <a:ext cx="5344885" cy="384169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089234-E854-1D4F-8DF5-26D4EE5630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013090-AAE5-4B44-9F4F-58B321580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1DB91ECB-95EC-5E4C-AFA5-7A4F8C24E43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944851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75F52-CFC2-064D-B247-793FA075BB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0FB7EC4-7C1A-8B4A-A3A4-891617399E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1D9000-7538-5946-B5B1-62D3B35DF6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AC705D-DB46-E148-8E2B-5AABFDC39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1DB91ECB-95EC-5E4C-AFA5-7A4F8C24E43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28777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sv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9.xml"/><Relationship Id="rId13" Type="http://schemas.openxmlformats.org/officeDocument/2006/relationships/slideLayout" Target="../slideLayouts/slideLayout154.xml"/><Relationship Id="rId18" Type="http://schemas.openxmlformats.org/officeDocument/2006/relationships/theme" Target="../theme/theme10.xml"/><Relationship Id="rId3" Type="http://schemas.openxmlformats.org/officeDocument/2006/relationships/slideLayout" Target="../slideLayouts/slideLayout144.xml"/><Relationship Id="rId7" Type="http://schemas.openxmlformats.org/officeDocument/2006/relationships/slideLayout" Target="../slideLayouts/slideLayout148.xml"/><Relationship Id="rId12" Type="http://schemas.openxmlformats.org/officeDocument/2006/relationships/slideLayout" Target="../slideLayouts/slideLayout153.xml"/><Relationship Id="rId17" Type="http://schemas.openxmlformats.org/officeDocument/2006/relationships/slideLayout" Target="../slideLayouts/slideLayout158.xml"/><Relationship Id="rId2" Type="http://schemas.openxmlformats.org/officeDocument/2006/relationships/slideLayout" Target="../slideLayouts/slideLayout143.xml"/><Relationship Id="rId16" Type="http://schemas.openxmlformats.org/officeDocument/2006/relationships/slideLayout" Target="../slideLayouts/slideLayout157.xml"/><Relationship Id="rId1" Type="http://schemas.openxmlformats.org/officeDocument/2006/relationships/slideLayout" Target="../slideLayouts/slideLayout142.xml"/><Relationship Id="rId6" Type="http://schemas.openxmlformats.org/officeDocument/2006/relationships/slideLayout" Target="../slideLayouts/slideLayout147.xml"/><Relationship Id="rId11" Type="http://schemas.openxmlformats.org/officeDocument/2006/relationships/slideLayout" Target="../slideLayouts/slideLayout152.xml"/><Relationship Id="rId5" Type="http://schemas.openxmlformats.org/officeDocument/2006/relationships/slideLayout" Target="../slideLayouts/slideLayout146.xml"/><Relationship Id="rId15" Type="http://schemas.openxmlformats.org/officeDocument/2006/relationships/slideLayout" Target="../slideLayouts/slideLayout156.xml"/><Relationship Id="rId10" Type="http://schemas.openxmlformats.org/officeDocument/2006/relationships/slideLayout" Target="../slideLayouts/slideLayout151.xml"/><Relationship Id="rId19" Type="http://schemas.openxmlformats.org/officeDocument/2006/relationships/image" Target="../media/image7.png"/><Relationship Id="rId4" Type="http://schemas.openxmlformats.org/officeDocument/2006/relationships/slideLayout" Target="../slideLayouts/slideLayout145.xml"/><Relationship Id="rId9" Type="http://schemas.openxmlformats.org/officeDocument/2006/relationships/slideLayout" Target="../slideLayouts/slideLayout150.xml"/><Relationship Id="rId14" Type="http://schemas.openxmlformats.org/officeDocument/2006/relationships/slideLayout" Target="../slideLayouts/slideLayout155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6.xml"/><Relationship Id="rId13" Type="http://schemas.openxmlformats.org/officeDocument/2006/relationships/slideLayout" Target="../slideLayouts/slideLayout171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161.xml"/><Relationship Id="rId7" Type="http://schemas.openxmlformats.org/officeDocument/2006/relationships/slideLayout" Target="../slideLayouts/slideLayout165.xml"/><Relationship Id="rId12" Type="http://schemas.openxmlformats.org/officeDocument/2006/relationships/slideLayout" Target="../slideLayouts/slideLayout170.xml"/><Relationship Id="rId17" Type="http://schemas.openxmlformats.org/officeDocument/2006/relationships/theme" Target="../theme/theme11.xml"/><Relationship Id="rId2" Type="http://schemas.openxmlformats.org/officeDocument/2006/relationships/slideLayout" Target="../slideLayouts/slideLayout160.xml"/><Relationship Id="rId16" Type="http://schemas.openxmlformats.org/officeDocument/2006/relationships/slideLayout" Target="../slideLayouts/slideLayout174.xml"/><Relationship Id="rId1" Type="http://schemas.openxmlformats.org/officeDocument/2006/relationships/slideLayout" Target="../slideLayouts/slideLayout159.xml"/><Relationship Id="rId6" Type="http://schemas.openxmlformats.org/officeDocument/2006/relationships/slideLayout" Target="../slideLayouts/slideLayout164.xml"/><Relationship Id="rId11" Type="http://schemas.openxmlformats.org/officeDocument/2006/relationships/slideLayout" Target="../slideLayouts/slideLayout169.xml"/><Relationship Id="rId5" Type="http://schemas.openxmlformats.org/officeDocument/2006/relationships/slideLayout" Target="../slideLayouts/slideLayout163.xml"/><Relationship Id="rId15" Type="http://schemas.openxmlformats.org/officeDocument/2006/relationships/slideLayout" Target="../slideLayouts/slideLayout173.xml"/><Relationship Id="rId10" Type="http://schemas.openxmlformats.org/officeDocument/2006/relationships/slideLayout" Target="../slideLayouts/slideLayout168.xml"/><Relationship Id="rId19" Type="http://schemas.openxmlformats.org/officeDocument/2006/relationships/image" Target="../media/image2.svg"/><Relationship Id="rId4" Type="http://schemas.openxmlformats.org/officeDocument/2006/relationships/slideLayout" Target="../slideLayouts/slideLayout162.xml"/><Relationship Id="rId9" Type="http://schemas.openxmlformats.org/officeDocument/2006/relationships/slideLayout" Target="../slideLayouts/slideLayout167.xml"/><Relationship Id="rId14" Type="http://schemas.openxmlformats.org/officeDocument/2006/relationships/slideLayout" Target="../slideLayouts/slideLayout172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2.xml"/><Relationship Id="rId13" Type="http://schemas.openxmlformats.org/officeDocument/2006/relationships/slideLayout" Target="../slideLayouts/slideLayout187.xml"/><Relationship Id="rId18" Type="http://schemas.openxmlformats.org/officeDocument/2006/relationships/slideLayout" Target="../slideLayouts/slideLayout192.xml"/><Relationship Id="rId26" Type="http://schemas.openxmlformats.org/officeDocument/2006/relationships/image" Target="../media/image2.svg"/><Relationship Id="rId3" Type="http://schemas.openxmlformats.org/officeDocument/2006/relationships/slideLayout" Target="../slideLayouts/slideLayout177.xml"/><Relationship Id="rId21" Type="http://schemas.openxmlformats.org/officeDocument/2006/relationships/slideLayout" Target="../slideLayouts/slideLayout195.xml"/><Relationship Id="rId7" Type="http://schemas.openxmlformats.org/officeDocument/2006/relationships/slideLayout" Target="../slideLayouts/slideLayout181.xml"/><Relationship Id="rId12" Type="http://schemas.openxmlformats.org/officeDocument/2006/relationships/slideLayout" Target="../slideLayouts/slideLayout186.xml"/><Relationship Id="rId17" Type="http://schemas.openxmlformats.org/officeDocument/2006/relationships/slideLayout" Target="../slideLayouts/slideLayout191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176.xml"/><Relationship Id="rId16" Type="http://schemas.openxmlformats.org/officeDocument/2006/relationships/slideLayout" Target="../slideLayouts/slideLayout190.xml"/><Relationship Id="rId20" Type="http://schemas.openxmlformats.org/officeDocument/2006/relationships/slideLayout" Target="../slideLayouts/slideLayout194.xml"/><Relationship Id="rId1" Type="http://schemas.openxmlformats.org/officeDocument/2006/relationships/slideLayout" Target="../slideLayouts/slideLayout175.xml"/><Relationship Id="rId6" Type="http://schemas.openxmlformats.org/officeDocument/2006/relationships/slideLayout" Target="../slideLayouts/slideLayout180.xml"/><Relationship Id="rId11" Type="http://schemas.openxmlformats.org/officeDocument/2006/relationships/slideLayout" Target="../slideLayouts/slideLayout185.xml"/><Relationship Id="rId24" Type="http://schemas.openxmlformats.org/officeDocument/2006/relationships/theme" Target="../theme/theme12.xml"/><Relationship Id="rId5" Type="http://schemas.openxmlformats.org/officeDocument/2006/relationships/slideLayout" Target="../slideLayouts/slideLayout179.xml"/><Relationship Id="rId15" Type="http://schemas.openxmlformats.org/officeDocument/2006/relationships/slideLayout" Target="../slideLayouts/slideLayout189.xml"/><Relationship Id="rId23" Type="http://schemas.openxmlformats.org/officeDocument/2006/relationships/slideLayout" Target="../slideLayouts/slideLayout197.xml"/><Relationship Id="rId10" Type="http://schemas.openxmlformats.org/officeDocument/2006/relationships/slideLayout" Target="../slideLayouts/slideLayout184.xml"/><Relationship Id="rId19" Type="http://schemas.openxmlformats.org/officeDocument/2006/relationships/slideLayout" Target="../slideLayouts/slideLayout193.xml"/><Relationship Id="rId4" Type="http://schemas.openxmlformats.org/officeDocument/2006/relationships/slideLayout" Target="../slideLayouts/slideLayout178.xml"/><Relationship Id="rId9" Type="http://schemas.openxmlformats.org/officeDocument/2006/relationships/slideLayout" Target="../slideLayouts/slideLayout183.xml"/><Relationship Id="rId14" Type="http://schemas.openxmlformats.org/officeDocument/2006/relationships/slideLayout" Target="../slideLayouts/slideLayout188.xml"/><Relationship Id="rId22" Type="http://schemas.openxmlformats.org/officeDocument/2006/relationships/slideLayout" Target="../slideLayouts/slideLayout196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5.xml"/><Relationship Id="rId13" Type="http://schemas.openxmlformats.org/officeDocument/2006/relationships/slideLayout" Target="../slideLayouts/slideLayout210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200.xml"/><Relationship Id="rId7" Type="http://schemas.openxmlformats.org/officeDocument/2006/relationships/slideLayout" Target="../slideLayouts/slideLayout204.xml"/><Relationship Id="rId12" Type="http://schemas.openxmlformats.org/officeDocument/2006/relationships/slideLayout" Target="../slideLayouts/slideLayout209.xml"/><Relationship Id="rId17" Type="http://schemas.openxmlformats.org/officeDocument/2006/relationships/theme" Target="../theme/theme13.xml"/><Relationship Id="rId2" Type="http://schemas.openxmlformats.org/officeDocument/2006/relationships/slideLayout" Target="../slideLayouts/slideLayout199.xml"/><Relationship Id="rId16" Type="http://schemas.openxmlformats.org/officeDocument/2006/relationships/slideLayout" Target="../slideLayouts/slideLayout213.xml"/><Relationship Id="rId1" Type="http://schemas.openxmlformats.org/officeDocument/2006/relationships/slideLayout" Target="../slideLayouts/slideLayout198.xml"/><Relationship Id="rId6" Type="http://schemas.openxmlformats.org/officeDocument/2006/relationships/slideLayout" Target="../slideLayouts/slideLayout203.xml"/><Relationship Id="rId11" Type="http://schemas.openxmlformats.org/officeDocument/2006/relationships/slideLayout" Target="../slideLayouts/slideLayout208.xml"/><Relationship Id="rId5" Type="http://schemas.openxmlformats.org/officeDocument/2006/relationships/slideLayout" Target="../slideLayouts/slideLayout202.xml"/><Relationship Id="rId15" Type="http://schemas.openxmlformats.org/officeDocument/2006/relationships/slideLayout" Target="../slideLayouts/slideLayout212.xml"/><Relationship Id="rId10" Type="http://schemas.openxmlformats.org/officeDocument/2006/relationships/slideLayout" Target="../slideLayouts/slideLayout207.xml"/><Relationship Id="rId19" Type="http://schemas.openxmlformats.org/officeDocument/2006/relationships/image" Target="../media/image2.svg"/><Relationship Id="rId4" Type="http://schemas.openxmlformats.org/officeDocument/2006/relationships/slideLayout" Target="../slideLayouts/slideLayout201.xml"/><Relationship Id="rId9" Type="http://schemas.openxmlformats.org/officeDocument/2006/relationships/slideLayout" Target="../slideLayouts/slideLayout206.xml"/><Relationship Id="rId14" Type="http://schemas.openxmlformats.org/officeDocument/2006/relationships/slideLayout" Target="../slideLayouts/slideLayout21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1.xml"/><Relationship Id="rId13" Type="http://schemas.openxmlformats.org/officeDocument/2006/relationships/slideLayout" Target="../slideLayouts/slideLayout226.xml"/><Relationship Id="rId18" Type="http://schemas.openxmlformats.org/officeDocument/2006/relationships/slideLayout" Target="../slideLayouts/slideLayout231.xml"/><Relationship Id="rId3" Type="http://schemas.openxmlformats.org/officeDocument/2006/relationships/slideLayout" Target="../slideLayouts/slideLayout216.xml"/><Relationship Id="rId7" Type="http://schemas.openxmlformats.org/officeDocument/2006/relationships/slideLayout" Target="../slideLayouts/slideLayout220.xml"/><Relationship Id="rId12" Type="http://schemas.openxmlformats.org/officeDocument/2006/relationships/slideLayout" Target="../slideLayouts/slideLayout225.xml"/><Relationship Id="rId17" Type="http://schemas.openxmlformats.org/officeDocument/2006/relationships/slideLayout" Target="../slideLayouts/slideLayout230.xml"/><Relationship Id="rId2" Type="http://schemas.openxmlformats.org/officeDocument/2006/relationships/slideLayout" Target="../slideLayouts/slideLayout215.xml"/><Relationship Id="rId16" Type="http://schemas.openxmlformats.org/officeDocument/2006/relationships/slideLayout" Target="../slideLayouts/slideLayout229.xml"/><Relationship Id="rId20" Type="http://schemas.openxmlformats.org/officeDocument/2006/relationships/image" Target="../media/image7.png"/><Relationship Id="rId1" Type="http://schemas.openxmlformats.org/officeDocument/2006/relationships/slideLayout" Target="../slideLayouts/slideLayout214.xml"/><Relationship Id="rId6" Type="http://schemas.openxmlformats.org/officeDocument/2006/relationships/slideLayout" Target="../slideLayouts/slideLayout219.xml"/><Relationship Id="rId11" Type="http://schemas.openxmlformats.org/officeDocument/2006/relationships/slideLayout" Target="../slideLayouts/slideLayout224.xml"/><Relationship Id="rId5" Type="http://schemas.openxmlformats.org/officeDocument/2006/relationships/slideLayout" Target="../slideLayouts/slideLayout218.xml"/><Relationship Id="rId15" Type="http://schemas.openxmlformats.org/officeDocument/2006/relationships/slideLayout" Target="../slideLayouts/slideLayout228.xml"/><Relationship Id="rId10" Type="http://schemas.openxmlformats.org/officeDocument/2006/relationships/slideLayout" Target="../slideLayouts/slideLayout223.xml"/><Relationship Id="rId19" Type="http://schemas.openxmlformats.org/officeDocument/2006/relationships/theme" Target="../theme/theme14.xml"/><Relationship Id="rId4" Type="http://schemas.openxmlformats.org/officeDocument/2006/relationships/slideLayout" Target="../slideLayouts/slideLayout217.xml"/><Relationship Id="rId9" Type="http://schemas.openxmlformats.org/officeDocument/2006/relationships/slideLayout" Target="../slideLayouts/slideLayout222.xml"/><Relationship Id="rId14" Type="http://schemas.openxmlformats.org/officeDocument/2006/relationships/slideLayout" Target="../slideLayouts/slideLayout22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32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20" Type="http://schemas.openxmlformats.org/officeDocument/2006/relationships/image" Target="../media/image2.svg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20" Type="http://schemas.openxmlformats.org/officeDocument/2006/relationships/image" Target="../media/image2.svg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18" Type="http://schemas.openxmlformats.org/officeDocument/2006/relationships/image" Target="../media/image2.svg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51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6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slideLayout" Target="../slideLayouts/slideLayout77.xml"/><Relationship Id="rId18" Type="http://schemas.openxmlformats.org/officeDocument/2006/relationships/slideLayout" Target="../slideLayouts/slideLayout82.xml"/><Relationship Id="rId3" Type="http://schemas.openxmlformats.org/officeDocument/2006/relationships/slideLayout" Target="../slideLayouts/slideLayout67.xml"/><Relationship Id="rId21" Type="http://schemas.openxmlformats.org/officeDocument/2006/relationships/slideLayout" Target="../slideLayouts/slideLayout85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17" Type="http://schemas.openxmlformats.org/officeDocument/2006/relationships/slideLayout" Target="../slideLayouts/slideLayout81.xml"/><Relationship Id="rId2" Type="http://schemas.openxmlformats.org/officeDocument/2006/relationships/slideLayout" Target="../slideLayouts/slideLayout66.xml"/><Relationship Id="rId16" Type="http://schemas.openxmlformats.org/officeDocument/2006/relationships/slideLayout" Target="../slideLayouts/slideLayout80.xml"/><Relationship Id="rId20" Type="http://schemas.openxmlformats.org/officeDocument/2006/relationships/slideLayout" Target="../slideLayouts/slideLayout84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24" Type="http://schemas.openxmlformats.org/officeDocument/2006/relationships/image" Target="../media/image2.svg"/><Relationship Id="rId5" Type="http://schemas.openxmlformats.org/officeDocument/2006/relationships/slideLayout" Target="../slideLayouts/slideLayout69.xml"/><Relationship Id="rId15" Type="http://schemas.openxmlformats.org/officeDocument/2006/relationships/slideLayout" Target="../slideLayouts/slideLayout79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74.xml"/><Relationship Id="rId19" Type="http://schemas.openxmlformats.org/officeDocument/2006/relationships/slideLayout" Target="../slideLayouts/slideLayout83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Relationship Id="rId14" Type="http://schemas.openxmlformats.org/officeDocument/2006/relationships/slideLayout" Target="../slideLayouts/slideLayout78.xml"/><Relationship Id="rId22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13" Type="http://schemas.openxmlformats.org/officeDocument/2006/relationships/slideLayout" Target="../slideLayouts/slideLayout98.xml"/><Relationship Id="rId18" Type="http://schemas.openxmlformats.org/officeDocument/2006/relationships/slideLayout" Target="../slideLayouts/slideLayout103.xml"/><Relationship Id="rId26" Type="http://schemas.openxmlformats.org/officeDocument/2006/relationships/image" Target="../media/image2.svg"/><Relationship Id="rId3" Type="http://schemas.openxmlformats.org/officeDocument/2006/relationships/slideLayout" Target="../slideLayouts/slideLayout88.xml"/><Relationship Id="rId21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92.xml"/><Relationship Id="rId12" Type="http://schemas.openxmlformats.org/officeDocument/2006/relationships/slideLayout" Target="../slideLayouts/slideLayout97.xml"/><Relationship Id="rId17" Type="http://schemas.openxmlformats.org/officeDocument/2006/relationships/slideLayout" Target="../slideLayouts/slideLayout102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87.xml"/><Relationship Id="rId16" Type="http://schemas.openxmlformats.org/officeDocument/2006/relationships/slideLayout" Target="../slideLayouts/slideLayout101.xml"/><Relationship Id="rId20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24" Type="http://schemas.openxmlformats.org/officeDocument/2006/relationships/theme" Target="../theme/theme6.xml"/><Relationship Id="rId5" Type="http://schemas.openxmlformats.org/officeDocument/2006/relationships/slideLayout" Target="../slideLayouts/slideLayout90.xml"/><Relationship Id="rId15" Type="http://schemas.openxmlformats.org/officeDocument/2006/relationships/slideLayout" Target="../slideLayouts/slideLayout100.xml"/><Relationship Id="rId23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95.xml"/><Relationship Id="rId19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Relationship Id="rId14" Type="http://schemas.openxmlformats.org/officeDocument/2006/relationships/slideLayout" Target="../slideLayouts/slideLayout99.xml"/><Relationship Id="rId22" Type="http://schemas.openxmlformats.org/officeDocument/2006/relationships/slideLayout" Target="../slideLayouts/slideLayout10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slideLayout" Target="../slideLayouts/slideLayout111.xml"/><Relationship Id="rId7" Type="http://schemas.openxmlformats.org/officeDocument/2006/relationships/theme" Target="../theme/theme7.xml"/><Relationship Id="rId2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1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2.xml"/><Relationship Id="rId13" Type="http://schemas.openxmlformats.org/officeDocument/2006/relationships/slideLayout" Target="../slideLayouts/slideLayout127.xml"/><Relationship Id="rId18" Type="http://schemas.openxmlformats.org/officeDocument/2006/relationships/image" Target="../media/image2.svg"/><Relationship Id="rId3" Type="http://schemas.openxmlformats.org/officeDocument/2006/relationships/slideLayout" Target="../slideLayouts/slideLayout117.xml"/><Relationship Id="rId7" Type="http://schemas.openxmlformats.org/officeDocument/2006/relationships/slideLayout" Target="../slideLayouts/slideLayout121.xml"/><Relationship Id="rId12" Type="http://schemas.openxmlformats.org/officeDocument/2006/relationships/slideLayout" Target="../slideLayouts/slideLayout126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116.xml"/><Relationship Id="rId16" Type="http://schemas.openxmlformats.org/officeDocument/2006/relationships/theme" Target="../theme/theme8.xml"/><Relationship Id="rId1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20.xml"/><Relationship Id="rId11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19.xml"/><Relationship Id="rId15" Type="http://schemas.openxmlformats.org/officeDocument/2006/relationships/slideLayout" Target="../slideLayouts/slideLayout129.xml"/><Relationship Id="rId10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23.xml"/><Relationship Id="rId14" Type="http://schemas.openxmlformats.org/officeDocument/2006/relationships/slideLayout" Target="../slideLayouts/slideLayout12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7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132.xml"/><Relationship Id="rId7" Type="http://schemas.openxmlformats.org/officeDocument/2006/relationships/slideLayout" Target="../slideLayouts/slideLayout136.xml"/><Relationship Id="rId12" Type="http://schemas.openxmlformats.org/officeDocument/2006/relationships/slideLayout" Target="../slideLayouts/slideLayout141.xml"/><Relationship Id="rId2" Type="http://schemas.openxmlformats.org/officeDocument/2006/relationships/slideLayout" Target="../slideLayouts/slideLayout131.xml"/><Relationship Id="rId1" Type="http://schemas.openxmlformats.org/officeDocument/2006/relationships/slideLayout" Target="../slideLayouts/slideLayout130.xml"/><Relationship Id="rId6" Type="http://schemas.openxmlformats.org/officeDocument/2006/relationships/slideLayout" Target="../slideLayouts/slideLayout135.xml"/><Relationship Id="rId11" Type="http://schemas.openxmlformats.org/officeDocument/2006/relationships/slideLayout" Target="../slideLayouts/slideLayout140.xml"/><Relationship Id="rId5" Type="http://schemas.openxmlformats.org/officeDocument/2006/relationships/slideLayout" Target="../slideLayouts/slideLayout134.xml"/><Relationship Id="rId10" Type="http://schemas.openxmlformats.org/officeDocument/2006/relationships/slideLayout" Target="../slideLayouts/slideLayout139.xml"/><Relationship Id="rId4" Type="http://schemas.openxmlformats.org/officeDocument/2006/relationships/slideLayout" Target="../slideLayouts/slideLayout133.xml"/><Relationship Id="rId9" Type="http://schemas.openxmlformats.org/officeDocument/2006/relationships/slideLayout" Target="../slideLayouts/slideLayout1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EEDD943A-E7D1-1442-B11F-9AD565BFAADE}"/>
              </a:ext>
            </a:extLst>
          </p:cNvPr>
          <p:cNvSpPr/>
          <p:nvPr userDrawn="1"/>
        </p:nvSpPr>
        <p:spPr>
          <a:xfrm>
            <a:off x="-24276" y="6775449"/>
            <a:ext cx="12251342" cy="115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365BF88-B44A-7F45-8F66-E59B47654B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999" y="615429"/>
            <a:ext cx="11467851" cy="1325563"/>
          </a:xfrm>
          <a:prstGeom prst="rect">
            <a:avLst/>
          </a:prstGeom>
        </p:spPr>
        <p:txBody>
          <a:bodyPr vert="horz" lIns="91440" tIns="45720" rIns="91440" bIns="45720" anchor="ctr">
            <a:normAutofit/>
          </a:bodyPr>
          <a:lstStyle/>
          <a:p>
            <a:r>
              <a:t>Clique para alterar o estilo do título de mestrado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119AB6-4A12-704F-815D-BF46942326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2486" y="2136290"/>
            <a:ext cx="11475317" cy="3939749"/>
          </a:xfrm>
          <a:prstGeom prst="rect">
            <a:avLst/>
          </a:prstGeom>
        </p:spPr>
        <p:txBody>
          <a:bodyPr vert="horz" lIns="91440" tIns="45720" rIns="91440" bIns="45720">
            <a:normAutofit/>
          </a:bodyPr>
          <a:lstStyle/>
          <a:p>
            <a:pPr lvl="0"/>
            <a:r>
              <a:t>Clique para alterar estilos de texto principal</a:t>
            </a:r>
          </a:p>
          <a:p>
            <a:pPr lvl="1"/>
            <a:r>
              <a:t>Segundo nível</a:t>
            </a:r>
          </a:p>
          <a:p>
            <a:pPr lvl="2"/>
            <a:r>
              <a:t>Terceiro nível</a:t>
            </a:r>
          </a:p>
          <a:p>
            <a:pPr lvl="3"/>
            <a:r>
              <a:t>Quarto nível</a:t>
            </a:r>
          </a:p>
          <a:p>
            <a:pPr lvl="4"/>
            <a:r>
              <a:t>Quinto nível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D941E7-FA4E-9849-8413-A329FC3D37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0000" y="6271340"/>
            <a:ext cx="3710343" cy="173592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algn="l">
              <a:defRPr sz="900" b="0" i="0">
                <a:solidFill>
                  <a:schemeClr val="tx1"/>
                </a:solidFill>
                <a:latin typeface="Nunito Sans Light" pitchFamily="2" charset="77"/>
              </a:defRPr>
            </a:lvl1pPr>
          </a:lstStyle>
          <a:p>
            <a:endParaRPr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BFF041-55E9-474B-96BF-DE20B50648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59999" y="6538366"/>
            <a:ext cx="3710327" cy="172800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algn="l">
              <a:defRPr sz="900" b="0" i="0">
                <a:solidFill>
                  <a:schemeClr val="tx1"/>
                </a:solidFill>
                <a:latin typeface="Nunito Sans Light" pitchFamily="2" charset="77"/>
              </a:defRPr>
            </a:lvl1pPr>
          </a:lstStyle>
          <a:p>
            <a:r>
              <a:t>Página </a:t>
            </a:r>
            <a:fld id="{1DB91ECB-95EC-5E4C-AFA5-7A4F8C24E438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4B49138-81C1-014E-8ECA-889ED1390597}"/>
              </a:ext>
            </a:extLst>
          </p:cNvPr>
          <p:cNvCxnSpPr>
            <a:cxnSpLocks/>
          </p:cNvCxnSpPr>
          <p:nvPr userDrawn="1"/>
        </p:nvCxnSpPr>
        <p:spPr>
          <a:xfrm>
            <a:off x="360000" y="6496826"/>
            <a:ext cx="351985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Graphic 18">
            <a:extLst>
              <a:ext uri="{FF2B5EF4-FFF2-40B4-BE49-F238E27FC236}">
                <a16:creationId xmlns:a16="http://schemas.microsoft.com/office/drawing/2014/main" id="{14DA1AF7-02CB-764B-9641-17A1510886DC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360000" y="183852"/>
            <a:ext cx="1065600" cy="359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455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4" r:id="rId2"/>
    <p:sldLayoutId id="2147483676" r:id="rId3"/>
    <p:sldLayoutId id="2147483677" r:id="rId4"/>
    <p:sldLayoutId id="2147483649" r:id="rId5"/>
    <p:sldLayoutId id="2147483650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657" r:id="rId13"/>
    <p:sldLayoutId id="2147483658" r:id="rId14"/>
    <p:sldLayoutId id="2147483659" r:id="rId15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accent1"/>
          </a:solidFill>
          <a:latin typeface="Nunito Sans ExtraBold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Nunito Sans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Nunito Sans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Nunito Sans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Nunito Sans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Nunito Sans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C5E141F-1F8A-4278-B18D-F060F20C48E2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1" y="5645381"/>
            <a:ext cx="1524695" cy="1234016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B3369B1-8063-4C72-85A7-3B78B591E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834" y="580157"/>
            <a:ext cx="11218332" cy="736609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US" dirty="0"/>
              <a:t>CLICK TO EDIT MASTER TITLE STYLE</a:t>
            </a:r>
            <a:br>
              <a:rPr lang="en-US" dirty="0"/>
            </a:b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7ECFEB7-B49E-4A6C-A617-658E110842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6833" y="1604433"/>
            <a:ext cx="11218332" cy="403225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4A486B7-65E2-4E01-AB6F-54EE2276A7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75772" y="6131983"/>
            <a:ext cx="227489" cy="17483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BA7DDD0C-F7B3-44FD-8FF2-ED85422D685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AB1987-6E12-455A-A1D9-026A7574FA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90367" y="6309321"/>
            <a:ext cx="4114800" cy="17483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GB"/>
              <a:t>To edit footer go to insert&gt;header &amp; footer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15915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0" r:id="rId1"/>
    <p:sldLayoutId id="2147483871" r:id="rId2"/>
    <p:sldLayoutId id="2147483872" r:id="rId3"/>
    <p:sldLayoutId id="2147483873" r:id="rId4"/>
    <p:sldLayoutId id="2147483874" r:id="rId5"/>
    <p:sldLayoutId id="2147483875" r:id="rId6"/>
    <p:sldLayoutId id="2147483876" r:id="rId7"/>
    <p:sldLayoutId id="2147483877" r:id="rId8"/>
    <p:sldLayoutId id="2147483878" r:id="rId9"/>
    <p:sldLayoutId id="2147483879" r:id="rId10"/>
    <p:sldLayoutId id="2147483880" r:id="rId11"/>
    <p:sldLayoutId id="2147483881" r:id="rId12"/>
    <p:sldLayoutId id="2147483882" r:id="rId13"/>
    <p:sldLayoutId id="2147483883" r:id="rId14"/>
    <p:sldLayoutId id="2147483884" r:id="rId15"/>
    <p:sldLayoutId id="2147483885" r:id="rId16"/>
    <p:sldLayoutId id="2147483886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lang="en-GB" sz="2667" b="1" kern="1200" cap="all" baseline="0" dirty="0">
          <a:solidFill>
            <a:schemeClr val="bg2"/>
          </a:solidFill>
          <a:effectLst/>
          <a:latin typeface="+mj-lt"/>
          <a:ea typeface="+mj-ea"/>
          <a:cs typeface="+mj-cs"/>
        </a:defRPr>
      </a:lvl1pPr>
    </p:titleStyle>
    <p:bodyStyle>
      <a:lvl1pPr marL="0" indent="0" algn="l" defTabSz="1219170" rtl="0" eaLnBrk="1" latinLnBrk="0" hangingPunct="1">
        <a:lnSpc>
          <a:spcPct val="100000"/>
        </a:lnSpc>
        <a:spcBef>
          <a:spcPts val="512"/>
        </a:spcBef>
        <a:spcAft>
          <a:spcPts val="800"/>
        </a:spcAft>
        <a:buFont typeface="Arial" panose="020B0604020202020204" pitchFamily="34" charset="0"/>
        <a:buNone/>
        <a:defRPr sz="2133" b="0" kern="1200" cap="none" baseline="0">
          <a:solidFill>
            <a:schemeClr val="tx2"/>
          </a:solidFill>
          <a:latin typeface="+mn-lt"/>
          <a:ea typeface="+mn-ea"/>
          <a:cs typeface="+mn-cs"/>
        </a:defRPr>
      </a:lvl1pPr>
      <a:lvl2pPr marL="237061" indent="-237061" algn="l" defTabSz="1219170" rtl="0" eaLnBrk="1" latinLnBrk="0" hangingPunct="1">
        <a:lnSpc>
          <a:spcPct val="100000"/>
        </a:lnSpc>
        <a:spcBef>
          <a:spcPts val="512"/>
        </a:spcBef>
        <a:spcAft>
          <a:spcPts val="800"/>
        </a:spcAft>
        <a:buClr>
          <a:schemeClr val="bg2"/>
        </a:buClr>
        <a:buFont typeface="Arial" panose="020B0604020202020204" pitchFamily="34" charset="0"/>
        <a:buChar char="•"/>
        <a:defRPr lang="en-US" sz="2133" kern="1200" dirty="0" smtClean="0">
          <a:solidFill>
            <a:schemeClr val="tx2"/>
          </a:solidFill>
          <a:latin typeface="+mn-lt"/>
          <a:ea typeface="+mn-ea"/>
          <a:cs typeface="+mn-cs"/>
        </a:defRPr>
      </a:lvl2pPr>
      <a:lvl3pPr marL="482588" indent="-245527" algn="l" defTabSz="1219170" rtl="0" eaLnBrk="1" latinLnBrk="0" hangingPunct="1">
        <a:lnSpc>
          <a:spcPct val="100000"/>
        </a:lnSpc>
        <a:spcBef>
          <a:spcPts val="512"/>
        </a:spcBef>
        <a:spcAft>
          <a:spcPts val="800"/>
        </a:spcAft>
        <a:buClr>
          <a:schemeClr val="bg2"/>
        </a:buClr>
        <a:buFont typeface="Arial" panose="020B0604020202020204" pitchFamily="34" charset="0"/>
        <a:buChar char="•"/>
        <a:defRPr lang="en-US" sz="1867" kern="1200" dirty="0" smtClean="0">
          <a:solidFill>
            <a:schemeClr val="tx2"/>
          </a:solidFill>
          <a:latin typeface="+mn-lt"/>
          <a:ea typeface="+mn-ea"/>
          <a:cs typeface="+mn-cs"/>
        </a:defRPr>
      </a:lvl3pPr>
      <a:lvl4pPr marL="719649" indent="-237061" algn="l" defTabSz="1219170" rtl="0" eaLnBrk="1" latinLnBrk="0" hangingPunct="1">
        <a:lnSpc>
          <a:spcPct val="100000"/>
        </a:lnSpc>
        <a:spcBef>
          <a:spcPts val="512"/>
        </a:spcBef>
        <a:spcAft>
          <a:spcPts val="800"/>
        </a:spcAft>
        <a:buClr>
          <a:schemeClr val="bg2"/>
        </a:buClr>
        <a:buFont typeface="Arial" panose="020B0604020202020204" pitchFamily="34" charset="0"/>
        <a:buChar char="•"/>
        <a:defRPr lang="en-US" sz="1600" kern="1200" dirty="0" smtClean="0">
          <a:solidFill>
            <a:schemeClr val="tx2"/>
          </a:solidFill>
          <a:latin typeface="+mn-lt"/>
          <a:ea typeface="+mn-ea"/>
          <a:cs typeface="+mn-cs"/>
        </a:defRPr>
      </a:lvl4pPr>
      <a:lvl5pPr marL="956709" indent="-237061" algn="l" defTabSz="1219170" rtl="0" eaLnBrk="1" latinLnBrk="0" hangingPunct="1">
        <a:lnSpc>
          <a:spcPct val="100000"/>
        </a:lnSpc>
        <a:spcBef>
          <a:spcPts val="512"/>
        </a:spcBef>
        <a:spcAft>
          <a:spcPts val="800"/>
        </a:spcAft>
        <a:buClr>
          <a:schemeClr val="bg2"/>
        </a:buClr>
        <a:buFont typeface="Arial" panose="020B0604020202020204" pitchFamily="34" charset="0"/>
        <a:buChar char="•"/>
        <a:defRPr lang="en-GB" sz="1467" kern="1200" dirty="0">
          <a:solidFill>
            <a:schemeClr val="tx2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0" pos="230">
          <p15:clr>
            <a:srgbClr val="F26B43"/>
          </p15:clr>
        </p15:guide>
        <p15:guide id="1" orient="horz" pos="2663">
          <p15:clr>
            <a:srgbClr val="F26B43"/>
          </p15:clr>
        </p15:guide>
        <p15:guide id="2" pos="2880">
          <p15:clr>
            <a:srgbClr val="F26B43"/>
          </p15:clr>
        </p15:guide>
        <p15:guide id="10" orient="horz" pos="758">
          <p15:clr>
            <a:srgbClr val="F26B43"/>
          </p15:clr>
        </p15:guide>
        <p15:guide id="11" pos="5530">
          <p15:clr>
            <a:srgbClr val="F26B43"/>
          </p15:clr>
        </p15:guide>
      </p15:sldGuideLst>
    </p:ext>
  </p:extLst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EEDD943A-E7D1-1442-B11F-9AD565BFAADE}"/>
              </a:ext>
            </a:extLst>
          </p:cNvPr>
          <p:cNvSpPr/>
          <p:nvPr userDrawn="1"/>
        </p:nvSpPr>
        <p:spPr>
          <a:xfrm>
            <a:off x="-24276" y="6775449"/>
            <a:ext cx="12251342" cy="115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365BF88-B44A-7F45-8F66-E59B47654B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999" y="615429"/>
            <a:ext cx="1146785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119AB6-4A12-704F-815D-BF46942326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2486" y="2136290"/>
            <a:ext cx="11475317" cy="39397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D941E7-FA4E-9849-8413-A329FC3D37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0000" y="6271340"/>
            <a:ext cx="3710343" cy="1735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 i="0">
                <a:solidFill>
                  <a:schemeClr val="tx1"/>
                </a:solidFill>
                <a:latin typeface="Nunito Sans Light" pitchFamily="2" charset="77"/>
              </a:defRPr>
            </a:lvl1pPr>
          </a:lstStyle>
          <a:p>
            <a:r>
              <a:rPr lang="en-US"/>
              <a:t>D3 Session 3-Innovation. Micro-credentials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BFF041-55E9-474B-96BF-DE20B50648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59999" y="6538366"/>
            <a:ext cx="3710327" cy="172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 i="0">
                <a:solidFill>
                  <a:schemeClr val="tx1"/>
                </a:solidFill>
                <a:latin typeface="Nunito Sans Light" pitchFamily="2" charset="77"/>
              </a:defRPr>
            </a:lvl1pPr>
          </a:lstStyle>
          <a:p>
            <a:r>
              <a:rPr lang="en-US" dirty="0"/>
              <a:t>Page </a:t>
            </a:r>
            <a:fld id="{1DB91ECB-95EC-5E4C-AFA5-7A4F8C24E43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4B49138-81C1-014E-8ECA-889ED1390597}"/>
              </a:ext>
            </a:extLst>
          </p:cNvPr>
          <p:cNvCxnSpPr>
            <a:cxnSpLocks/>
          </p:cNvCxnSpPr>
          <p:nvPr userDrawn="1"/>
        </p:nvCxnSpPr>
        <p:spPr>
          <a:xfrm>
            <a:off x="360000" y="6496826"/>
            <a:ext cx="351985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Graphic 18">
            <a:extLst>
              <a:ext uri="{FF2B5EF4-FFF2-40B4-BE49-F238E27FC236}">
                <a16:creationId xmlns:a16="http://schemas.microsoft.com/office/drawing/2014/main" id="{14DA1AF7-02CB-764B-9641-17A1510886DC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360000" y="183852"/>
            <a:ext cx="1065600" cy="359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117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0" r:id="rId1"/>
    <p:sldLayoutId id="2147483891" r:id="rId2"/>
    <p:sldLayoutId id="2147483892" r:id="rId3"/>
    <p:sldLayoutId id="2147483893" r:id="rId4"/>
    <p:sldLayoutId id="2147483894" r:id="rId5"/>
    <p:sldLayoutId id="2147483895" r:id="rId6"/>
    <p:sldLayoutId id="2147483896" r:id="rId7"/>
    <p:sldLayoutId id="2147483897" r:id="rId8"/>
    <p:sldLayoutId id="2147483898" r:id="rId9"/>
    <p:sldLayoutId id="2147483899" r:id="rId10"/>
    <p:sldLayoutId id="2147483900" r:id="rId11"/>
    <p:sldLayoutId id="2147483901" r:id="rId12"/>
    <p:sldLayoutId id="2147483902" r:id="rId13"/>
    <p:sldLayoutId id="2147483903" r:id="rId14"/>
    <p:sldLayoutId id="2147483904" r:id="rId15"/>
    <p:sldLayoutId id="2147483905" r:id="rId16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accent1"/>
          </a:solidFill>
          <a:latin typeface="Nunito Sans ExtraBold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Nunito Sans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Nunito Sans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Nunito Sans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Nunito Sans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Nunito Sans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EEDD943A-E7D1-1442-B11F-9AD565BFAADE}"/>
              </a:ext>
            </a:extLst>
          </p:cNvPr>
          <p:cNvSpPr/>
          <p:nvPr userDrawn="1"/>
        </p:nvSpPr>
        <p:spPr>
          <a:xfrm>
            <a:off x="-24276" y="6775449"/>
            <a:ext cx="12251342" cy="115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365BF88-B44A-7F45-8F66-E59B47654B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999" y="615429"/>
            <a:ext cx="1146785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119AB6-4A12-704F-815D-BF46942326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2486" y="2136290"/>
            <a:ext cx="11475317" cy="39397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D941E7-FA4E-9849-8413-A329FC3D37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0000" y="6271340"/>
            <a:ext cx="3710343" cy="1735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 i="0">
                <a:solidFill>
                  <a:schemeClr val="tx1"/>
                </a:solidFill>
                <a:latin typeface="Nunito Sans Light" pitchFamily="2" charset="77"/>
              </a:defRPr>
            </a:lvl1pPr>
          </a:lstStyle>
          <a:p>
            <a:r>
              <a:rPr lang="en-US"/>
              <a:t>Session 2_Nairobi RPL Forum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BFF041-55E9-474B-96BF-DE20B50648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59999" y="6538366"/>
            <a:ext cx="3710327" cy="172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 i="0">
                <a:solidFill>
                  <a:schemeClr val="tx1"/>
                </a:solidFill>
                <a:latin typeface="Nunito Sans Light" pitchFamily="2" charset="77"/>
              </a:defRPr>
            </a:lvl1pPr>
          </a:lstStyle>
          <a:p>
            <a:r>
              <a:rPr lang="en-US" dirty="0"/>
              <a:t>Page </a:t>
            </a:r>
            <a:fld id="{1DB91ECB-95EC-5E4C-AFA5-7A4F8C24E43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4B49138-81C1-014E-8ECA-889ED1390597}"/>
              </a:ext>
            </a:extLst>
          </p:cNvPr>
          <p:cNvCxnSpPr>
            <a:cxnSpLocks/>
          </p:cNvCxnSpPr>
          <p:nvPr userDrawn="1"/>
        </p:nvCxnSpPr>
        <p:spPr>
          <a:xfrm>
            <a:off x="360000" y="6496826"/>
            <a:ext cx="351985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Graphic 18">
            <a:extLst>
              <a:ext uri="{FF2B5EF4-FFF2-40B4-BE49-F238E27FC236}">
                <a16:creationId xmlns:a16="http://schemas.microsoft.com/office/drawing/2014/main" id="{14DA1AF7-02CB-764B-9641-17A1510886DC}"/>
              </a:ext>
            </a:extLst>
          </p:cNvPr>
          <p:cNvPicPr>
            <a:picLocks noChangeAspect="1"/>
          </p:cNvPicPr>
          <p:nvPr userDrawn="1"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360000" y="183852"/>
            <a:ext cx="1065600" cy="359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377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7" r:id="rId1"/>
    <p:sldLayoutId id="2147483908" r:id="rId2"/>
    <p:sldLayoutId id="2147483909" r:id="rId3"/>
    <p:sldLayoutId id="2147483910" r:id="rId4"/>
    <p:sldLayoutId id="2147483911" r:id="rId5"/>
    <p:sldLayoutId id="2147483912" r:id="rId6"/>
    <p:sldLayoutId id="2147483913" r:id="rId7"/>
    <p:sldLayoutId id="2147483914" r:id="rId8"/>
    <p:sldLayoutId id="2147483915" r:id="rId9"/>
    <p:sldLayoutId id="2147483916" r:id="rId10"/>
    <p:sldLayoutId id="2147483917" r:id="rId11"/>
    <p:sldLayoutId id="2147483918" r:id="rId12"/>
    <p:sldLayoutId id="2147483919" r:id="rId13"/>
    <p:sldLayoutId id="2147483920" r:id="rId14"/>
    <p:sldLayoutId id="2147483921" r:id="rId15"/>
    <p:sldLayoutId id="2147483922" r:id="rId16"/>
    <p:sldLayoutId id="2147483923" r:id="rId17"/>
    <p:sldLayoutId id="2147483924" r:id="rId18"/>
    <p:sldLayoutId id="2147483925" r:id="rId19"/>
    <p:sldLayoutId id="2147483926" r:id="rId20"/>
    <p:sldLayoutId id="2147483927" r:id="rId21"/>
    <p:sldLayoutId id="2147483928" r:id="rId22"/>
    <p:sldLayoutId id="2147483929" r:id="rId2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accent1"/>
          </a:solidFill>
          <a:latin typeface="Nunito Sans ExtraBold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Nunito Sans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Nunito Sans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Nunito Sans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Nunito Sans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Nunito Sans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EEDD943A-E7D1-1442-B11F-9AD565BFAADE}"/>
              </a:ext>
            </a:extLst>
          </p:cNvPr>
          <p:cNvSpPr/>
          <p:nvPr userDrawn="1"/>
        </p:nvSpPr>
        <p:spPr>
          <a:xfrm>
            <a:off x="-24276" y="6775449"/>
            <a:ext cx="12251342" cy="115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365BF88-B44A-7F45-8F66-E59B47654B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999" y="615429"/>
            <a:ext cx="1146785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119AB6-4A12-704F-815D-BF46942326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2486" y="2136290"/>
            <a:ext cx="11475317" cy="39397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D941E7-FA4E-9849-8413-A329FC3D37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0000" y="6271340"/>
            <a:ext cx="3710343" cy="1735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 i="0">
                <a:solidFill>
                  <a:schemeClr val="tx1"/>
                </a:solidFill>
                <a:latin typeface="Nunito Sans Light" pitchFamily="2" charset="77"/>
              </a:defRPr>
            </a:lvl1pPr>
          </a:lstStyle>
          <a:p>
            <a:r>
              <a:rPr lang="en-US"/>
              <a:t>D3 Session 3-Innovation. Micro-credentials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BFF041-55E9-474B-96BF-DE20B50648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59999" y="6538366"/>
            <a:ext cx="3710327" cy="172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 i="0">
                <a:solidFill>
                  <a:schemeClr val="tx1"/>
                </a:solidFill>
                <a:latin typeface="Nunito Sans Light" pitchFamily="2" charset="77"/>
              </a:defRPr>
            </a:lvl1pPr>
          </a:lstStyle>
          <a:p>
            <a:r>
              <a:rPr lang="en-US" dirty="0"/>
              <a:t>Page </a:t>
            </a:r>
            <a:fld id="{1DB91ECB-95EC-5E4C-AFA5-7A4F8C24E43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4B49138-81C1-014E-8ECA-889ED1390597}"/>
              </a:ext>
            </a:extLst>
          </p:cNvPr>
          <p:cNvCxnSpPr>
            <a:cxnSpLocks/>
          </p:cNvCxnSpPr>
          <p:nvPr userDrawn="1"/>
        </p:nvCxnSpPr>
        <p:spPr>
          <a:xfrm>
            <a:off x="360000" y="6496826"/>
            <a:ext cx="351985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Graphic 18">
            <a:extLst>
              <a:ext uri="{FF2B5EF4-FFF2-40B4-BE49-F238E27FC236}">
                <a16:creationId xmlns:a16="http://schemas.microsoft.com/office/drawing/2014/main" id="{14DA1AF7-02CB-764B-9641-17A1510886DC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360000" y="183852"/>
            <a:ext cx="1065600" cy="359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223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1" r:id="rId1"/>
    <p:sldLayoutId id="2147483932" r:id="rId2"/>
    <p:sldLayoutId id="2147483933" r:id="rId3"/>
    <p:sldLayoutId id="2147483934" r:id="rId4"/>
    <p:sldLayoutId id="2147483935" r:id="rId5"/>
    <p:sldLayoutId id="2147483936" r:id="rId6"/>
    <p:sldLayoutId id="2147483937" r:id="rId7"/>
    <p:sldLayoutId id="2147483938" r:id="rId8"/>
    <p:sldLayoutId id="2147483939" r:id="rId9"/>
    <p:sldLayoutId id="2147483940" r:id="rId10"/>
    <p:sldLayoutId id="2147483941" r:id="rId11"/>
    <p:sldLayoutId id="2147483942" r:id="rId12"/>
    <p:sldLayoutId id="2147483943" r:id="rId13"/>
    <p:sldLayoutId id="2147483944" r:id="rId14"/>
    <p:sldLayoutId id="2147483945" r:id="rId15"/>
    <p:sldLayoutId id="2147483946" r:id="rId1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accent1"/>
          </a:solidFill>
          <a:latin typeface="Nunito Sans ExtraBold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Nunito Sans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Nunito Sans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Nunito Sans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Nunito Sans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Nunito Sans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C5E141F-1F8A-4278-B18D-F060F20C48E2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1" y="5645381"/>
            <a:ext cx="1524695" cy="1234016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B3369B1-8063-4C72-85A7-3B78B591E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834" y="580157"/>
            <a:ext cx="11218332" cy="736609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US" dirty="0"/>
              <a:t>CLICK TO EDIT MASTER TITLE STYLE</a:t>
            </a:r>
            <a:br>
              <a:rPr lang="en-US" dirty="0"/>
            </a:b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7ECFEB7-B49E-4A6C-A617-658E110842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6833" y="1604433"/>
            <a:ext cx="11218332" cy="403225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4A486B7-65E2-4E01-AB6F-54EE2276A7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75772" y="6131983"/>
            <a:ext cx="227489" cy="17483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BA7DDD0C-F7B3-44FD-8FF2-ED85422D685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AB1987-6E12-455A-A1D9-026A7574FA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90367" y="6309321"/>
            <a:ext cx="4114800" cy="17483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GB"/>
              <a:t>To edit footer go to insert&gt;header &amp; footer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01725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8" r:id="rId1"/>
    <p:sldLayoutId id="2147483949" r:id="rId2"/>
    <p:sldLayoutId id="2147483950" r:id="rId3"/>
    <p:sldLayoutId id="2147483951" r:id="rId4"/>
    <p:sldLayoutId id="2147483952" r:id="rId5"/>
    <p:sldLayoutId id="2147483953" r:id="rId6"/>
    <p:sldLayoutId id="2147483954" r:id="rId7"/>
    <p:sldLayoutId id="2147483955" r:id="rId8"/>
    <p:sldLayoutId id="2147483956" r:id="rId9"/>
    <p:sldLayoutId id="2147483957" r:id="rId10"/>
    <p:sldLayoutId id="2147483958" r:id="rId11"/>
    <p:sldLayoutId id="2147483959" r:id="rId12"/>
    <p:sldLayoutId id="2147483960" r:id="rId13"/>
    <p:sldLayoutId id="2147483961" r:id="rId14"/>
    <p:sldLayoutId id="2147483962" r:id="rId15"/>
    <p:sldLayoutId id="2147483963" r:id="rId16"/>
    <p:sldLayoutId id="2147483964" r:id="rId17"/>
    <p:sldLayoutId id="2147483965" r:id="rId1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lang="en-GB" sz="2667" b="1" kern="1200" cap="all" baseline="0" dirty="0">
          <a:solidFill>
            <a:schemeClr val="bg2"/>
          </a:solidFill>
          <a:effectLst/>
          <a:latin typeface="+mj-lt"/>
          <a:ea typeface="+mj-ea"/>
          <a:cs typeface="+mj-cs"/>
        </a:defRPr>
      </a:lvl1pPr>
    </p:titleStyle>
    <p:bodyStyle>
      <a:lvl1pPr marL="0" indent="0" algn="l" defTabSz="1219170" rtl="0" eaLnBrk="1" latinLnBrk="0" hangingPunct="1">
        <a:lnSpc>
          <a:spcPct val="100000"/>
        </a:lnSpc>
        <a:spcBef>
          <a:spcPts val="512"/>
        </a:spcBef>
        <a:spcAft>
          <a:spcPts val="800"/>
        </a:spcAft>
        <a:buFont typeface="Arial" panose="020B0604020202020204" pitchFamily="34" charset="0"/>
        <a:buNone/>
        <a:defRPr sz="2133" b="0" kern="1200" cap="none" baseline="0">
          <a:solidFill>
            <a:schemeClr val="tx2"/>
          </a:solidFill>
          <a:latin typeface="+mn-lt"/>
          <a:ea typeface="+mn-ea"/>
          <a:cs typeface="+mn-cs"/>
        </a:defRPr>
      </a:lvl1pPr>
      <a:lvl2pPr marL="237061" indent="-237061" algn="l" defTabSz="1219170" rtl="0" eaLnBrk="1" latinLnBrk="0" hangingPunct="1">
        <a:lnSpc>
          <a:spcPct val="100000"/>
        </a:lnSpc>
        <a:spcBef>
          <a:spcPts val="512"/>
        </a:spcBef>
        <a:spcAft>
          <a:spcPts val="800"/>
        </a:spcAft>
        <a:buClr>
          <a:schemeClr val="bg2"/>
        </a:buClr>
        <a:buFont typeface="Arial" panose="020B0604020202020204" pitchFamily="34" charset="0"/>
        <a:buChar char="•"/>
        <a:defRPr lang="en-US" sz="2133" kern="1200" dirty="0" smtClean="0">
          <a:solidFill>
            <a:schemeClr val="tx2"/>
          </a:solidFill>
          <a:latin typeface="+mn-lt"/>
          <a:ea typeface="+mn-ea"/>
          <a:cs typeface="+mn-cs"/>
        </a:defRPr>
      </a:lvl2pPr>
      <a:lvl3pPr marL="482588" indent="-245527" algn="l" defTabSz="1219170" rtl="0" eaLnBrk="1" latinLnBrk="0" hangingPunct="1">
        <a:lnSpc>
          <a:spcPct val="100000"/>
        </a:lnSpc>
        <a:spcBef>
          <a:spcPts val="512"/>
        </a:spcBef>
        <a:spcAft>
          <a:spcPts val="800"/>
        </a:spcAft>
        <a:buClr>
          <a:schemeClr val="bg2"/>
        </a:buClr>
        <a:buFont typeface="Arial" panose="020B0604020202020204" pitchFamily="34" charset="0"/>
        <a:buChar char="•"/>
        <a:defRPr lang="en-US" sz="1867" kern="1200" dirty="0" smtClean="0">
          <a:solidFill>
            <a:schemeClr val="tx2"/>
          </a:solidFill>
          <a:latin typeface="+mn-lt"/>
          <a:ea typeface="+mn-ea"/>
          <a:cs typeface="+mn-cs"/>
        </a:defRPr>
      </a:lvl3pPr>
      <a:lvl4pPr marL="719649" indent="-237061" algn="l" defTabSz="1219170" rtl="0" eaLnBrk="1" latinLnBrk="0" hangingPunct="1">
        <a:lnSpc>
          <a:spcPct val="100000"/>
        </a:lnSpc>
        <a:spcBef>
          <a:spcPts val="512"/>
        </a:spcBef>
        <a:spcAft>
          <a:spcPts val="800"/>
        </a:spcAft>
        <a:buClr>
          <a:schemeClr val="bg2"/>
        </a:buClr>
        <a:buFont typeface="Arial" panose="020B0604020202020204" pitchFamily="34" charset="0"/>
        <a:buChar char="•"/>
        <a:defRPr lang="en-US" sz="1600" kern="1200" dirty="0" smtClean="0">
          <a:solidFill>
            <a:schemeClr val="tx2"/>
          </a:solidFill>
          <a:latin typeface="+mn-lt"/>
          <a:ea typeface="+mn-ea"/>
          <a:cs typeface="+mn-cs"/>
        </a:defRPr>
      </a:lvl4pPr>
      <a:lvl5pPr marL="956709" indent="-237061" algn="l" defTabSz="1219170" rtl="0" eaLnBrk="1" latinLnBrk="0" hangingPunct="1">
        <a:lnSpc>
          <a:spcPct val="100000"/>
        </a:lnSpc>
        <a:spcBef>
          <a:spcPts val="512"/>
        </a:spcBef>
        <a:spcAft>
          <a:spcPts val="800"/>
        </a:spcAft>
        <a:buClr>
          <a:schemeClr val="bg2"/>
        </a:buClr>
        <a:buFont typeface="Arial" panose="020B0604020202020204" pitchFamily="34" charset="0"/>
        <a:buChar char="•"/>
        <a:defRPr lang="en-GB" sz="1467" kern="1200" dirty="0">
          <a:solidFill>
            <a:schemeClr val="tx2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0" pos="230">
          <p15:clr>
            <a:srgbClr val="F26B43"/>
          </p15:clr>
        </p15:guide>
        <p15:guide id="1" orient="horz" pos="2663">
          <p15:clr>
            <a:srgbClr val="F26B43"/>
          </p15:clr>
        </p15:guide>
        <p15:guide id="2" pos="2880">
          <p15:clr>
            <a:srgbClr val="F26B43"/>
          </p15:clr>
        </p15:guide>
        <p15:guide id="10" orient="horz" pos="758">
          <p15:clr>
            <a:srgbClr val="F26B43"/>
          </p15:clr>
        </p15:guide>
        <p15:guide id="11" pos="553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EEDD943A-E7D1-1442-B11F-9AD565BFAADE}"/>
              </a:ext>
            </a:extLst>
          </p:cNvPr>
          <p:cNvSpPr/>
          <p:nvPr userDrawn="1"/>
        </p:nvSpPr>
        <p:spPr>
          <a:xfrm>
            <a:off x="-24276" y="6775449"/>
            <a:ext cx="12251342" cy="115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365BF88-B44A-7F45-8F66-E59B47654B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999" y="615429"/>
            <a:ext cx="1146785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119AB6-4A12-704F-815D-BF46942326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2486" y="2136290"/>
            <a:ext cx="11475317" cy="39397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D941E7-FA4E-9849-8413-A329FC3D37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0000" y="6271340"/>
            <a:ext cx="3710343" cy="1735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 i="0">
                <a:solidFill>
                  <a:schemeClr val="tx1"/>
                </a:solidFill>
                <a:latin typeface="Nunito Sans Light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BFF041-55E9-474B-96BF-DE20B50648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59999" y="6538366"/>
            <a:ext cx="3710327" cy="172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 i="0">
                <a:solidFill>
                  <a:schemeClr val="tx1"/>
                </a:solidFill>
                <a:latin typeface="Nunito Sans Light" pitchFamily="2" charset="77"/>
              </a:defRPr>
            </a:lvl1pPr>
          </a:lstStyle>
          <a:p>
            <a:r>
              <a:rPr lang="en-US" dirty="0"/>
              <a:t>Page </a:t>
            </a:r>
            <a:fld id="{1DB91ECB-95EC-5E4C-AFA5-7A4F8C24E43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4B49138-81C1-014E-8ECA-889ED1390597}"/>
              </a:ext>
            </a:extLst>
          </p:cNvPr>
          <p:cNvCxnSpPr>
            <a:cxnSpLocks/>
          </p:cNvCxnSpPr>
          <p:nvPr userDrawn="1"/>
        </p:nvCxnSpPr>
        <p:spPr>
          <a:xfrm>
            <a:off x="360000" y="6496826"/>
            <a:ext cx="351985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Graphic 18">
            <a:extLst>
              <a:ext uri="{FF2B5EF4-FFF2-40B4-BE49-F238E27FC236}">
                <a16:creationId xmlns:a16="http://schemas.microsoft.com/office/drawing/2014/main" id="{14DA1AF7-02CB-764B-9641-17A1510886DC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360000" y="183852"/>
            <a:ext cx="1065600" cy="359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449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  <p:sldLayoutId id="2147483713" r:id="rId14"/>
    <p:sldLayoutId id="2147483714" r:id="rId15"/>
    <p:sldLayoutId id="2147483715" r:id="rId16"/>
    <p:sldLayoutId id="2147483716" r:id="rId17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accent1"/>
          </a:solidFill>
          <a:latin typeface="Nunito Sans ExtraBold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Nunito Sans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Nunito Sans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Nunito Sans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Nunito Sans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Nunito Sans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EEDD943A-E7D1-1442-B11F-9AD565BFAADE}"/>
              </a:ext>
            </a:extLst>
          </p:cNvPr>
          <p:cNvSpPr/>
          <p:nvPr userDrawn="1"/>
        </p:nvSpPr>
        <p:spPr>
          <a:xfrm>
            <a:off x="-24276" y="6775449"/>
            <a:ext cx="12251342" cy="115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365BF88-B44A-7F45-8F66-E59B47654B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999" y="615429"/>
            <a:ext cx="11467851" cy="1325563"/>
          </a:xfrm>
          <a:prstGeom prst="rect">
            <a:avLst/>
          </a:prstGeom>
        </p:spPr>
        <p:txBody>
          <a:bodyPr vert="horz" lIns="91440" tIns="45720" rIns="91440" bIns="45720" anchor="ctr">
            <a:normAutofit/>
          </a:bodyPr>
          <a:lstStyle/>
          <a:p>
            <a:r>
              <a:t>Clique para alterar o estilo do título de mestrado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119AB6-4A12-704F-815D-BF46942326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2486" y="2136290"/>
            <a:ext cx="11475317" cy="3939749"/>
          </a:xfrm>
          <a:prstGeom prst="rect">
            <a:avLst/>
          </a:prstGeom>
        </p:spPr>
        <p:txBody>
          <a:bodyPr vert="horz" lIns="91440" tIns="45720" rIns="91440" bIns="45720">
            <a:normAutofit/>
          </a:bodyPr>
          <a:lstStyle/>
          <a:p>
            <a:pPr lvl="0"/>
            <a:r>
              <a:t>Clique para alterar estilos de texto principal</a:t>
            </a:r>
          </a:p>
          <a:p>
            <a:pPr lvl="1"/>
            <a:r>
              <a:t>Segundo nível</a:t>
            </a:r>
          </a:p>
          <a:p>
            <a:pPr lvl="2"/>
            <a:r>
              <a:t>Terceiro nível</a:t>
            </a:r>
          </a:p>
          <a:p>
            <a:pPr lvl="3"/>
            <a:r>
              <a:t>Quarto nível</a:t>
            </a:r>
          </a:p>
          <a:p>
            <a:pPr lvl="4"/>
            <a:r>
              <a:t>Quinto nível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D941E7-FA4E-9849-8413-A329FC3D37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0000" y="6271340"/>
            <a:ext cx="3710343" cy="173592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algn="l">
              <a:defRPr sz="900" b="0" i="0">
                <a:solidFill>
                  <a:schemeClr val="tx1"/>
                </a:solidFill>
                <a:latin typeface="Nunito Sans Light" pitchFamily="2" charset="77"/>
              </a:defRPr>
            </a:lvl1pPr>
          </a:lstStyle>
          <a:p>
            <a:endParaRPr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BFF041-55E9-474B-96BF-DE20B50648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59999" y="6538366"/>
            <a:ext cx="3710327" cy="172800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algn="l">
              <a:defRPr sz="900" b="0" i="0">
                <a:solidFill>
                  <a:schemeClr val="tx1"/>
                </a:solidFill>
                <a:latin typeface="Nunito Sans Light" pitchFamily="2" charset="77"/>
              </a:defRPr>
            </a:lvl1pPr>
          </a:lstStyle>
          <a:p>
            <a:r>
              <a:t>Página </a:t>
            </a:r>
            <a:fld id="{1DB91ECB-95EC-5E4C-AFA5-7A4F8C24E438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4B49138-81C1-014E-8ECA-889ED1390597}"/>
              </a:ext>
            </a:extLst>
          </p:cNvPr>
          <p:cNvCxnSpPr>
            <a:cxnSpLocks/>
          </p:cNvCxnSpPr>
          <p:nvPr userDrawn="1"/>
        </p:nvCxnSpPr>
        <p:spPr>
          <a:xfrm>
            <a:off x="360000" y="6496826"/>
            <a:ext cx="351985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Graphic 18">
            <a:extLst>
              <a:ext uri="{FF2B5EF4-FFF2-40B4-BE49-F238E27FC236}">
                <a16:creationId xmlns:a16="http://schemas.microsoft.com/office/drawing/2014/main" id="{14DA1AF7-02CB-764B-9641-17A1510886DC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360000" y="183852"/>
            <a:ext cx="1065600" cy="359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967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  <p:sldLayoutId id="2147483730" r:id="rId13"/>
    <p:sldLayoutId id="2147483731" r:id="rId14"/>
    <p:sldLayoutId id="2147483732" r:id="rId15"/>
    <p:sldLayoutId id="2147483733" r:id="rId16"/>
    <p:sldLayoutId id="2147483734" r:id="rId17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accent1"/>
          </a:solidFill>
          <a:latin typeface="Nunito Sans ExtraBold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Nunito Sans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Nunito Sans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Nunito Sans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Nunito Sans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Nunito Sans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EEDD943A-E7D1-1442-B11F-9AD565BFAADE}"/>
              </a:ext>
            </a:extLst>
          </p:cNvPr>
          <p:cNvSpPr/>
          <p:nvPr userDrawn="1"/>
        </p:nvSpPr>
        <p:spPr>
          <a:xfrm>
            <a:off x="-24276" y="6775449"/>
            <a:ext cx="12251342" cy="115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365BF88-B44A-7F45-8F66-E59B47654B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999" y="615429"/>
            <a:ext cx="1146785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119AB6-4A12-704F-815D-BF46942326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2486" y="2136290"/>
            <a:ext cx="11475317" cy="39397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D941E7-FA4E-9849-8413-A329FC3D37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0000" y="6271340"/>
            <a:ext cx="3710343" cy="1735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 i="0">
                <a:solidFill>
                  <a:schemeClr val="tx1"/>
                </a:solidFill>
                <a:latin typeface="Nunito Sans Light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BFF041-55E9-474B-96BF-DE20B50648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59999" y="6538366"/>
            <a:ext cx="3710327" cy="172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 i="0">
                <a:solidFill>
                  <a:schemeClr val="tx1"/>
                </a:solidFill>
                <a:latin typeface="Nunito Sans Light" pitchFamily="2" charset="77"/>
              </a:defRPr>
            </a:lvl1pPr>
          </a:lstStyle>
          <a:p>
            <a:r>
              <a:rPr lang="en-US" dirty="0"/>
              <a:t>Page </a:t>
            </a:r>
            <a:fld id="{1DB91ECB-95EC-5E4C-AFA5-7A4F8C24E43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4B49138-81C1-014E-8ECA-889ED1390597}"/>
              </a:ext>
            </a:extLst>
          </p:cNvPr>
          <p:cNvCxnSpPr>
            <a:cxnSpLocks/>
          </p:cNvCxnSpPr>
          <p:nvPr userDrawn="1"/>
        </p:nvCxnSpPr>
        <p:spPr>
          <a:xfrm>
            <a:off x="360000" y="6496826"/>
            <a:ext cx="351985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Graphic 18">
            <a:extLst>
              <a:ext uri="{FF2B5EF4-FFF2-40B4-BE49-F238E27FC236}">
                <a16:creationId xmlns:a16="http://schemas.microsoft.com/office/drawing/2014/main" id="{14DA1AF7-02CB-764B-9641-17A1510886DC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360000" y="183852"/>
            <a:ext cx="1065600" cy="359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67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  <p:sldLayoutId id="2147483765" r:id="rId13"/>
    <p:sldLayoutId id="2147483766" r:id="rId14"/>
    <p:sldLayoutId id="2147483767" r:id="rId15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accent1"/>
          </a:solidFill>
          <a:latin typeface="Nunito Sans ExtraBold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Nunito Sans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Nunito Sans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Nunito Sans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Nunito Sans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Nunito Sans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EEDD943A-E7D1-1442-B11F-9AD565BFAADE}"/>
              </a:ext>
            </a:extLst>
          </p:cNvPr>
          <p:cNvSpPr/>
          <p:nvPr userDrawn="1"/>
        </p:nvSpPr>
        <p:spPr>
          <a:xfrm>
            <a:off x="-24276" y="6775449"/>
            <a:ext cx="12251342" cy="115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365BF88-B44A-7F45-8F66-E59B47654B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999" y="615429"/>
            <a:ext cx="1146785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119AB6-4A12-704F-815D-BF46942326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2486" y="2136290"/>
            <a:ext cx="11475317" cy="39397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D941E7-FA4E-9849-8413-A329FC3D37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0000" y="6271340"/>
            <a:ext cx="3710343" cy="1735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 i="0">
                <a:solidFill>
                  <a:schemeClr val="tx1"/>
                </a:solidFill>
                <a:latin typeface="Nunito Sans Light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BFF041-55E9-474B-96BF-DE20B50648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59999" y="6538366"/>
            <a:ext cx="3710327" cy="172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 i="0">
                <a:solidFill>
                  <a:schemeClr val="tx1"/>
                </a:solidFill>
                <a:latin typeface="Nunito Sans Light" pitchFamily="2" charset="77"/>
              </a:defRPr>
            </a:lvl1pPr>
          </a:lstStyle>
          <a:p>
            <a:r>
              <a:rPr lang="en-US" dirty="0"/>
              <a:t>Page </a:t>
            </a:r>
            <a:fld id="{1DB91ECB-95EC-5E4C-AFA5-7A4F8C24E43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4B49138-81C1-014E-8ECA-889ED1390597}"/>
              </a:ext>
            </a:extLst>
          </p:cNvPr>
          <p:cNvCxnSpPr>
            <a:cxnSpLocks/>
          </p:cNvCxnSpPr>
          <p:nvPr userDrawn="1"/>
        </p:nvCxnSpPr>
        <p:spPr>
          <a:xfrm>
            <a:off x="360000" y="6496826"/>
            <a:ext cx="351985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Graphic 18">
            <a:extLst>
              <a:ext uri="{FF2B5EF4-FFF2-40B4-BE49-F238E27FC236}">
                <a16:creationId xmlns:a16="http://schemas.microsoft.com/office/drawing/2014/main" id="{14DA1AF7-02CB-764B-9641-17A1510886DC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360000" y="183852"/>
            <a:ext cx="1065600" cy="359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186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  <p:sldLayoutId id="2147483781" r:id="rId13"/>
    <p:sldLayoutId id="2147483782" r:id="rId14"/>
    <p:sldLayoutId id="2147483783" r:id="rId15"/>
    <p:sldLayoutId id="2147483784" r:id="rId16"/>
    <p:sldLayoutId id="2147483786" r:id="rId17"/>
    <p:sldLayoutId id="2147483787" r:id="rId18"/>
    <p:sldLayoutId id="2147483788" r:id="rId19"/>
    <p:sldLayoutId id="2147483789" r:id="rId20"/>
    <p:sldLayoutId id="2147483790" r:id="rId2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accent1"/>
          </a:solidFill>
          <a:latin typeface="Nunito Sans ExtraBold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Nunito Sans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Nunito Sans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Nunito Sans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Nunito Sans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Nunito Sans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EEDD943A-E7D1-1442-B11F-9AD565BFAADE}"/>
              </a:ext>
            </a:extLst>
          </p:cNvPr>
          <p:cNvSpPr/>
          <p:nvPr userDrawn="1"/>
        </p:nvSpPr>
        <p:spPr>
          <a:xfrm>
            <a:off x="-24276" y="6775449"/>
            <a:ext cx="12251342" cy="115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365BF88-B44A-7F45-8F66-E59B47654B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999" y="615429"/>
            <a:ext cx="1146785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119AB6-4A12-704F-815D-BF46942326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2486" y="2136290"/>
            <a:ext cx="11475317" cy="39397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D941E7-FA4E-9849-8413-A329FC3D37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0000" y="6271340"/>
            <a:ext cx="3710343" cy="1735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 i="0">
                <a:solidFill>
                  <a:schemeClr val="tx1"/>
                </a:solidFill>
                <a:latin typeface="Nunito Sans Light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BFF041-55E9-474B-96BF-DE20B50648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59999" y="6538366"/>
            <a:ext cx="3710327" cy="172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 i="0">
                <a:solidFill>
                  <a:schemeClr val="tx1"/>
                </a:solidFill>
                <a:latin typeface="Nunito Sans Light" pitchFamily="2" charset="77"/>
              </a:defRPr>
            </a:lvl1pPr>
          </a:lstStyle>
          <a:p>
            <a:r>
              <a:rPr lang="en-US" dirty="0"/>
              <a:t>Page </a:t>
            </a:r>
            <a:fld id="{1DB91ECB-95EC-5E4C-AFA5-7A4F8C24E43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4B49138-81C1-014E-8ECA-889ED1390597}"/>
              </a:ext>
            </a:extLst>
          </p:cNvPr>
          <p:cNvCxnSpPr>
            <a:cxnSpLocks/>
          </p:cNvCxnSpPr>
          <p:nvPr userDrawn="1"/>
        </p:nvCxnSpPr>
        <p:spPr>
          <a:xfrm>
            <a:off x="360000" y="6496826"/>
            <a:ext cx="351985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Graphic 18">
            <a:extLst>
              <a:ext uri="{FF2B5EF4-FFF2-40B4-BE49-F238E27FC236}">
                <a16:creationId xmlns:a16="http://schemas.microsoft.com/office/drawing/2014/main" id="{14DA1AF7-02CB-764B-9641-17A1510886DC}"/>
              </a:ext>
            </a:extLst>
          </p:cNvPr>
          <p:cNvPicPr>
            <a:picLocks noChangeAspect="1"/>
          </p:cNvPicPr>
          <p:nvPr userDrawn="1"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360000" y="183852"/>
            <a:ext cx="1065600" cy="359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255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  <p:sldLayoutId id="2147483821" r:id="rId12"/>
    <p:sldLayoutId id="2147483822" r:id="rId13"/>
    <p:sldLayoutId id="2147483823" r:id="rId14"/>
    <p:sldLayoutId id="2147483824" r:id="rId15"/>
    <p:sldLayoutId id="2147483825" r:id="rId16"/>
    <p:sldLayoutId id="2147483826" r:id="rId17"/>
    <p:sldLayoutId id="2147483827" r:id="rId18"/>
    <p:sldLayoutId id="2147483828" r:id="rId19"/>
    <p:sldLayoutId id="2147483829" r:id="rId20"/>
    <p:sldLayoutId id="2147483830" r:id="rId21"/>
    <p:sldLayoutId id="2147483831" r:id="rId22"/>
    <p:sldLayoutId id="2147483832" r:id="rId23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accent1"/>
          </a:solidFill>
          <a:latin typeface="Nunito Sans ExtraBold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Nunito Sans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Nunito Sans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Nunito Sans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Nunito Sans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Nunito Sans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2447596" y="6517828"/>
            <a:ext cx="8832985" cy="64027"/>
            <a:chOff x="1835696" y="4888371"/>
            <a:chExt cx="6624739" cy="48020"/>
          </a:xfrm>
        </p:grpSpPr>
        <p:sp>
          <p:nvSpPr>
            <p:cNvPr id="95" name="Rectangle 94"/>
            <p:cNvSpPr/>
            <p:nvPr/>
          </p:nvSpPr>
          <p:spPr>
            <a:xfrm>
              <a:off x="1835696" y="4888371"/>
              <a:ext cx="6624739" cy="47027"/>
            </a:xfrm>
            <a:prstGeom prst="rect">
              <a:avLst/>
            </a:prstGeom>
            <a:solidFill>
              <a:srgbClr val="2044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/>
            </a:p>
          </p:txBody>
        </p:sp>
        <p:grpSp>
          <p:nvGrpSpPr>
            <p:cNvPr id="96" name="Group 95"/>
            <p:cNvGrpSpPr/>
            <p:nvPr userDrawn="1"/>
          </p:nvGrpSpPr>
          <p:grpSpPr>
            <a:xfrm>
              <a:off x="2827572" y="4888371"/>
              <a:ext cx="5173941" cy="48020"/>
              <a:chOff x="896786" y="6751484"/>
              <a:chExt cx="7586765" cy="130813"/>
            </a:xfrm>
          </p:grpSpPr>
          <p:sp>
            <p:nvSpPr>
              <p:cNvPr id="97" name="Rectangle 96"/>
              <p:cNvSpPr/>
              <p:nvPr/>
            </p:nvSpPr>
            <p:spPr>
              <a:xfrm>
                <a:off x="896786" y="6751484"/>
                <a:ext cx="72141" cy="130813"/>
              </a:xfrm>
              <a:prstGeom prst="rect">
                <a:avLst/>
              </a:prstGeom>
              <a:solidFill>
                <a:srgbClr val="FFEE3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400"/>
              </a:p>
            </p:txBody>
          </p:sp>
          <p:sp>
            <p:nvSpPr>
              <p:cNvPr id="98" name="Rectangle 97"/>
              <p:cNvSpPr/>
              <p:nvPr/>
            </p:nvSpPr>
            <p:spPr>
              <a:xfrm>
                <a:off x="968926" y="6751484"/>
                <a:ext cx="1659256" cy="128108"/>
              </a:xfrm>
              <a:prstGeom prst="rect">
                <a:avLst/>
              </a:prstGeom>
              <a:solidFill>
                <a:srgbClr val="309AD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400"/>
              </a:p>
            </p:txBody>
          </p:sp>
          <p:sp>
            <p:nvSpPr>
              <p:cNvPr id="99" name="Rectangle 98"/>
              <p:cNvSpPr/>
              <p:nvPr/>
            </p:nvSpPr>
            <p:spPr>
              <a:xfrm>
                <a:off x="2628183" y="6751485"/>
                <a:ext cx="1298548" cy="128108"/>
              </a:xfrm>
              <a:prstGeom prst="rect">
                <a:avLst/>
              </a:prstGeom>
              <a:solidFill>
                <a:srgbClr val="A0CBE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400"/>
              </a:p>
            </p:txBody>
          </p:sp>
          <p:sp>
            <p:nvSpPr>
              <p:cNvPr id="100" name="Rectangle 99"/>
              <p:cNvSpPr/>
              <p:nvPr/>
            </p:nvSpPr>
            <p:spPr>
              <a:xfrm>
                <a:off x="3998873" y="6751484"/>
                <a:ext cx="173526" cy="128108"/>
              </a:xfrm>
              <a:prstGeom prst="rect">
                <a:avLst/>
              </a:prstGeom>
              <a:solidFill>
                <a:srgbClr val="A0CBE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400"/>
              </a:p>
            </p:txBody>
          </p:sp>
          <p:sp>
            <p:nvSpPr>
              <p:cNvPr id="101" name="Rectangle 100"/>
              <p:cNvSpPr/>
              <p:nvPr/>
            </p:nvSpPr>
            <p:spPr>
              <a:xfrm>
                <a:off x="5008854" y="6751485"/>
                <a:ext cx="721417" cy="128107"/>
              </a:xfrm>
              <a:prstGeom prst="rect">
                <a:avLst/>
              </a:prstGeom>
              <a:solidFill>
                <a:srgbClr val="309AD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400"/>
              </a:p>
            </p:txBody>
          </p:sp>
          <p:sp>
            <p:nvSpPr>
              <p:cNvPr id="102" name="Rectangle 101"/>
              <p:cNvSpPr/>
              <p:nvPr/>
            </p:nvSpPr>
            <p:spPr>
              <a:xfrm>
                <a:off x="6740253" y="6751484"/>
                <a:ext cx="865699" cy="128108"/>
              </a:xfrm>
              <a:prstGeom prst="rect">
                <a:avLst/>
              </a:prstGeom>
              <a:solidFill>
                <a:srgbClr val="A0CBE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400"/>
              </a:p>
            </p:txBody>
          </p:sp>
          <p:sp>
            <p:nvSpPr>
              <p:cNvPr id="103" name="Rectangle 102"/>
              <p:cNvSpPr/>
              <p:nvPr/>
            </p:nvSpPr>
            <p:spPr>
              <a:xfrm>
                <a:off x="8425844" y="6751485"/>
                <a:ext cx="57707" cy="130812"/>
              </a:xfrm>
              <a:prstGeom prst="rect">
                <a:avLst/>
              </a:prstGeom>
              <a:solidFill>
                <a:srgbClr val="A0CBE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400"/>
              </a:p>
            </p:txBody>
          </p:sp>
        </p:grpSp>
      </p:grpSp>
      <p:pic>
        <p:nvPicPr>
          <p:cNvPr id="104" name="Picture 2"/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1371" y="6428384"/>
            <a:ext cx="1621084" cy="23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" name="Title 1"/>
          <p:cNvSpPr txBox="1">
            <a:spLocks/>
          </p:cNvSpPr>
          <p:nvPr userDrawn="1"/>
        </p:nvSpPr>
        <p:spPr>
          <a:xfrm>
            <a:off x="609600" y="418653"/>
            <a:ext cx="2990123" cy="562075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b="1" kern="1200" cap="none" baseline="0">
                <a:solidFill>
                  <a:srgbClr val="009CFA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n-GB" sz="4000" dirty="0"/>
          </a:p>
        </p:txBody>
      </p:sp>
      <p:sp>
        <p:nvSpPr>
          <p:cNvPr id="109" name="Title 1"/>
          <p:cNvSpPr txBox="1">
            <a:spLocks/>
          </p:cNvSpPr>
          <p:nvPr userDrawn="1"/>
        </p:nvSpPr>
        <p:spPr>
          <a:xfrm>
            <a:off x="3613631" y="418653"/>
            <a:ext cx="2990123" cy="562075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b="1" kern="1200" cap="none" baseline="0">
                <a:solidFill>
                  <a:srgbClr val="009CFA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n-GB" sz="4000" dirty="0">
              <a:solidFill>
                <a:schemeClr val="tx1"/>
              </a:solidFill>
            </a:endParaRPr>
          </a:p>
        </p:txBody>
      </p:sp>
      <p:sp>
        <p:nvSpPr>
          <p:cNvPr id="110" name="Content Placeholder 2"/>
          <p:cNvSpPr txBox="1">
            <a:spLocks/>
          </p:cNvSpPr>
          <p:nvPr userDrawn="1"/>
        </p:nvSpPr>
        <p:spPr>
          <a:xfrm>
            <a:off x="623396" y="1155555"/>
            <a:ext cx="11129129" cy="335356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3200" dirty="0"/>
          </a:p>
        </p:txBody>
      </p:sp>
      <p:sp>
        <p:nvSpPr>
          <p:cNvPr id="113" name="Slide Number Placeholder 5"/>
          <p:cNvSpPr>
            <a:spLocks noGrp="1"/>
          </p:cNvSpPr>
          <p:nvPr userDrawn="1">
            <p:ph type="sldNum" sz="quarter" idx="4"/>
          </p:nvPr>
        </p:nvSpPr>
        <p:spPr>
          <a:xfrm>
            <a:off x="11361525" y="6215406"/>
            <a:ext cx="7580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9B35624-E6C7-4EAC-983E-474C00997AB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1BA5FF1-285F-4304-B27C-3781C1973CD7}"/>
              </a:ext>
            </a:extLst>
          </p:cNvPr>
          <p:cNvSpPr/>
          <p:nvPr userDrawn="1"/>
        </p:nvSpPr>
        <p:spPr bwMode="auto">
          <a:xfrm>
            <a:off x="10693070" y="6598819"/>
            <a:ext cx="1587472" cy="238124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tlCol="0" anchor="ctr"/>
          <a:lstStyle/>
          <a:p>
            <a:r>
              <a:rPr lang="en-GB" sz="1400" dirty="0"/>
              <a:t>#</a:t>
            </a:r>
            <a:r>
              <a:rPr lang="en-GB" sz="1400" b="1" dirty="0" err="1"/>
              <a:t>ValidationEurope</a:t>
            </a:r>
            <a:endParaRPr lang="en-GB" sz="1400" b="1" dirty="0"/>
          </a:p>
        </p:txBody>
      </p:sp>
    </p:spTree>
    <p:extLst>
      <p:ext uri="{BB962C8B-B14F-4D97-AF65-F5344CB8AC3E}">
        <p14:creationId xmlns:p14="http://schemas.microsoft.com/office/powerpoint/2010/main" val="1717604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4" r:id="rId1"/>
    <p:sldLayoutId id="2147483835" r:id="rId2"/>
    <p:sldLayoutId id="2147483836" r:id="rId3"/>
    <p:sldLayoutId id="2147483837" r:id="rId4"/>
    <p:sldLayoutId id="2147483838" r:id="rId5"/>
    <p:sldLayoutId id="2147483839" r:id="rId6"/>
  </p:sldLayoutIdLst>
  <p:hf sldNum="0" hdr="0" dt="0"/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EEDD943A-E7D1-1442-B11F-9AD565BFAADE}"/>
              </a:ext>
            </a:extLst>
          </p:cNvPr>
          <p:cNvSpPr/>
          <p:nvPr userDrawn="1"/>
        </p:nvSpPr>
        <p:spPr>
          <a:xfrm>
            <a:off x="-24276" y="6775449"/>
            <a:ext cx="12251342" cy="115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365BF88-B44A-7F45-8F66-E59B47654B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999" y="615429"/>
            <a:ext cx="1146785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119AB6-4A12-704F-815D-BF46942326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2486" y="2136290"/>
            <a:ext cx="11475317" cy="39397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D941E7-FA4E-9849-8413-A329FC3D37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0000" y="6271340"/>
            <a:ext cx="3710343" cy="1735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 i="0">
                <a:solidFill>
                  <a:schemeClr val="tx1"/>
                </a:solidFill>
                <a:latin typeface="Nunito Sans Light" pitchFamily="2" charset="77"/>
              </a:defRPr>
            </a:lvl1pPr>
          </a:lstStyle>
          <a:p>
            <a:r>
              <a:rPr lang="en-US"/>
              <a:t>Dia 1: sessão 2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BFF041-55E9-474B-96BF-DE20B50648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59999" y="6538366"/>
            <a:ext cx="3710327" cy="172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 i="0">
                <a:solidFill>
                  <a:schemeClr val="tx1"/>
                </a:solidFill>
                <a:latin typeface="Nunito Sans Light" pitchFamily="2" charset="77"/>
              </a:defRPr>
            </a:lvl1pPr>
          </a:lstStyle>
          <a:p>
            <a:r>
              <a:rPr lang="en-US" dirty="0"/>
              <a:t>Page </a:t>
            </a:r>
            <a:fld id="{1DB91ECB-95EC-5E4C-AFA5-7A4F8C24E43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4B49138-81C1-014E-8ECA-889ED1390597}"/>
              </a:ext>
            </a:extLst>
          </p:cNvPr>
          <p:cNvCxnSpPr>
            <a:cxnSpLocks/>
          </p:cNvCxnSpPr>
          <p:nvPr userDrawn="1"/>
        </p:nvCxnSpPr>
        <p:spPr>
          <a:xfrm>
            <a:off x="360000" y="6496826"/>
            <a:ext cx="351985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Graphic 18">
            <a:extLst>
              <a:ext uri="{FF2B5EF4-FFF2-40B4-BE49-F238E27FC236}">
                <a16:creationId xmlns:a16="http://schemas.microsoft.com/office/drawing/2014/main" id="{14DA1AF7-02CB-764B-9641-17A1510886DC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360000" y="183852"/>
            <a:ext cx="1065600" cy="359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385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  <p:sldLayoutId id="2147483852" r:id="rId12"/>
    <p:sldLayoutId id="2147483853" r:id="rId13"/>
    <p:sldLayoutId id="2147483854" r:id="rId14"/>
    <p:sldLayoutId id="2147483855" r:id="rId15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accent1"/>
          </a:solidFill>
          <a:latin typeface="Nunito Sans ExtraBold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Nunito Sans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Nunito Sans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Nunito Sans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Nunito Sans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Nunito Sans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90C235B-240D-9C13-C7EA-4739FDC430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8C7D35-2CCD-B097-B947-FB344BD52F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475C7E-91E2-92BF-7469-DE6E626794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B8CA94D-C68A-AD42-A478-AFA4D1395814}" type="datetimeFigureOut">
              <a:rPr lang="en-BE" smtClean="0"/>
              <a:t>26/05/2025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CCD334-8794-EFE2-4E25-1FD58027D5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14CDAD-3B81-4642-F887-68E0544DD0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3A3F9C7-45C8-104D-B3BD-7F7731288A3D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735493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7" r:id="rId1"/>
    <p:sldLayoutId id="2147483858" r:id="rId2"/>
    <p:sldLayoutId id="2147483859" r:id="rId3"/>
    <p:sldLayoutId id="2147483860" r:id="rId4"/>
    <p:sldLayoutId id="2147483861" r:id="rId5"/>
    <p:sldLayoutId id="2147483862" r:id="rId6"/>
    <p:sldLayoutId id="2147483863" r:id="rId7"/>
    <p:sldLayoutId id="2147483864" r:id="rId8"/>
    <p:sldLayoutId id="2147483865" r:id="rId9"/>
    <p:sldLayoutId id="2147483866" r:id="rId10"/>
    <p:sldLayoutId id="2147483867" r:id="rId11"/>
    <p:sldLayoutId id="214748386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https://inq.gov.ao/@@site-logo/LOGO%20INQ_240115_181451.png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1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6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nep.gov.mz/SRCA/Legisla%C3%A7%C3%A3o-e-Regulamentos" TargetMode="External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6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hyperlink" Target="http://www.anep.gov.mz/Portals/0/S2BV_Final.pdf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1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hyperlink" Target="http://www.anep.gov.mz/Portals/0/S2BV_Final.pdf" TargetMode="External"/><Relationship Id="rId1" Type="http://schemas.openxmlformats.org/officeDocument/2006/relationships/slideLayout" Target="../slideLayouts/slideLayout6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hyperlink" Target="http://www.anep.gov.mz/Portals/0/S2BV_Final.pdf" TargetMode="External"/><Relationship Id="rId1" Type="http://schemas.openxmlformats.org/officeDocument/2006/relationships/slideLayout" Target="../slideLayouts/slideLayout6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hyperlink" Target="http://www.anep.gov.mz/Portals/0/S2BV_Final.pdf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5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hyperlink" Target="http://www.anep.gov.mz/Portals/0/S2BV_Final.pdf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6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3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1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31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20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eur-lex.europa.eu/legal-content/EN/TXT/HTML/?uri=CELEX:32017H0615(01)&amp;from=EN#d1e32-20-1" TargetMode="External"/><Relationship Id="rId2" Type="http://schemas.openxmlformats.org/officeDocument/2006/relationships/hyperlink" Target="http://www.oecd.org/education/47769000.pdf" TargetMode="External"/><Relationship Id="rId1" Type="http://schemas.openxmlformats.org/officeDocument/2006/relationships/slideLayout" Target="../slideLayouts/slideLayout12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7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s://unevoc.unesco.org/home/TVETipedia+Glossary/lang=en/id=422" TargetMode="External"/><Relationship Id="rId1" Type="http://schemas.openxmlformats.org/officeDocument/2006/relationships/slideLayout" Target="../slideLayouts/slideLayout12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s://unevoc.unesco.org/home/TVETipedia+Glossary/lang=en/id=422" TargetMode="External"/><Relationship Id="rId1" Type="http://schemas.openxmlformats.org/officeDocument/2006/relationships/slideLayout" Target="../slideLayouts/slideLayout1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6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https://unevoc.unesco.org/home/TVETipedia+Glossary" TargetMode="Externa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38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8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38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91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37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3.xml"/><Relationship Id="rId13" Type="http://schemas.openxmlformats.org/officeDocument/2006/relationships/diagramLayout" Target="../diagrams/layout14.xml"/><Relationship Id="rId3" Type="http://schemas.openxmlformats.org/officeDocument/2006/relationships/diagramLayout" Target="../diagrams/layout12.xml"/><Relationship Id="rId7" Type="http://schemas.openxmlformats.org/officeDocument/2006/relationships/diagramData" Target="../diagrams/data13.xml"/><Relationship Id="rId12" Type="http://schemas.openxmlformats.org/officeDocument/2006/relationships/diagramData" Target="../diagrams/data14.xml"/><Relationship Id="rId2" Type="http://schemas.openxmlformats.org/officeDocument/2006/relationships/diagramData" Target="../diagrams/data12.xml"/><Relationship Id="rId16" Type="http://schemas.microsoft.com/office/2007/relationships/diagramDrawing" Target="../diagrams/drawing14.xml"/><Relationship Id="rId1" Type="http://schemas.openxmlformats.org/officeDocument/2006/relationships/slideLayout" Target="../slideLayouts/slideLayout37.xml"/><Relationship Id="rId6" Type="http://schemas.microsoft.com/office/2007/relationships/diagramDrawing" Target="../diagrams/drawing12.xml"/><Relationship Id="rId11" Type="http://schemas.microsoft.com/office/2007/relationships/diagramDrawing" Target="../diagrams/drawing13.xml"/><Relationship Id="rId5" Type="http://schemas.openxmlformats.org/officeDocument/2006/relationships/diagramColors" Target="../diagrams/colors12.xml"/><Relationship Id="rId15" Type="http://schemas.openxmlformats.org/officeDocument/2006/relationships/diagramColors" Target="../diagrams/colors14.xml"/><Relationship Id="rId10" Type="http://schemas.openxmlformats.org/officeDocument/2006/relationships/diagramColors" Target="../diagrams/colors13.xml"/><Relationship Id="rId4" Type="http://schemas.openxmlformats.org/officeDocument/2006/relationships/diagramQuickStyle" Target="../diagrams/quickStyle12.xml"/><Relationship Id="rId9" Type="http://schemas.openxmlformats.org/officeDocument/2006/relationships/diagramQuickStyle" Target="../diagrams/quickStyle13.xml"/><Relationship Id="rId14" Type="http://schemas.openxmlformats.org/officeDocument/2006/relationships/diagramQuickStyle" Target="../diagrams/quickStyle1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37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acqf.africa/capacity-development-programme/training-modules/recognition-of-prior-learning-rpl-handbook-for-rpl-practitioners/reconhecimento-validacao-e-certificacao-de-competencias-rvcc-ca-manual-para-profissionais-de-rvcc-rca-pt" TargetMode="Externa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0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5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pn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acqf.africa/resources/surveys-acqf-ii-nqf-rpl-micro-credentials" TargetMode="Externa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0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9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9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5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5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5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5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5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6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12" Type="http://schemas.openxmlformats.org/officeDocument/2006/relationships/image" Target="../media/image64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58.png"/><Relationship Id="rId11" Type="http://schemas.openxmlformats.org/officeDocument/2006/relationships/image" Target="../media/image63.png"/><Relationship Id="rId5" Type="http://schemas.openxmlformats.org/officeDocument/2006/relationships/image" Target="../media/image57.png"/><Relationship Id="rId10" Type="http://schemas.openxmlformats.org/officeDocument/2006/relationships/image" Target="../media/image62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eforum.org/agenda/2023/05/future-of-jobs-2023-skills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6.xml"/><Relationship Id="rId4" Type="http://schemas.openxmlformats.org/officeDocument/2006/relationships/image" Target="../media/image66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edefop.europa.eu/en/country-reports/european-inventory-validation-informal-and-non-formal-learning-2023" TargetMode="External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0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0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0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s://data.europa.eu/doi/10.2797/296107" TargetMode="External"/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16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1.xml"/><Relationship Id="rId4" Type="http://schemas.openxmlformats.org/officeDocument/2006/relationships/image" Target="../media/image72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hyperlink" Target="https://www.cedefop.europa.eu/en/publications/3093#group-downloads" TargetMode="External"/><Relationship Id="rId1" Type="http://schemas.openxmlformats.org/officeDocument/2006/relationships/slideLayout" Target="../slideLayouts/slideLayout110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10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0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48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hyperlink" Target="https://geobrava.wordpress.com/2017/08/16/3-key-digital-transformation-trends-for-the-next-decade/" TargetMode="External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1.xml"/><Relationship Id="rId4" Type="http://schemas.openxmlformats.org/officeDocument/2006/relationships/hyperlink" Target="https://creativecommons.org/licenses/by-sa/3.0/" TargetMode="Externa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1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3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5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0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0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0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0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8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1.png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1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hyperlink" Target="https://snq.cv/processo-rvcc-pro/" TargetMode="External"/><Relationship Id="rId1" Type="http://schemas.openxmlformats.org/officeDocument/2006/relationships/slideLayout" Target="../slideLayouts/slideLayout6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6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hyperlink" Target="https://snq.cv/wp-content/uploads/2022/07/Referencial-RVCC-Pro_Rece%C3%A7%C3%A3o-em-Alojamentos.pdf" TargetMode="External"/><Relationship Id="rId2" Type="http://schemas.openxmlformats.org/officeDocument/2006/relationships/hyperlink" Target="https://snq.cv/wp-content/uploads/2019/07/HRT006_4-RECEPCAO-EM-ALOJAMENTOS.pdf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5.emf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7" Type="http://schemas.openxmlformats.org/officeDocument/2006/relationships/image" Target="../media/image96.png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88C09BB-614B-3D74-1431-A0426D6E34A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56362" y="4118802"/>
            <a:ext cx="5607107" cy="580520"/>
          </a:xfrm>
        </p:spPr>
        <p:txBody>
          <a:bodyPr>
            <a:normAutofit/>
          </a:bodyPr>
          <a:lstStyle/>
          <a:p>
            <a:r>
              <a:rPr lang="en-US" dirty="0"/>
              <a:t>Webinar 26 Maio 2025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AAEFE1E0-877E-C716-EEAA-89C3899C94D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54775" y="4910077"/>
            <a:ext cx="5378450" cy="166846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Webinar do </a:t>
            </a:r>
            <a:r>
              <a:rPr lang="en-US" dirty="0" err="1"/>
              <a:t>programa</a:t>
            </a:r>
            <a:r>
              <a:rPr lang="en-US" dirty="0"/>
              <a:t> de </a:t>
            </a:r>
            <a:r>
              <a:rPr lang="en-US" dirty="0" err="1"/>
              <a:t>capacitação</a:t>
            </a:r>
            <a:r>
              <a:rPr lang="en-US" dirty="0"/>
              <a:t> do INQ - Angola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Eduarda Castel-Branco </a:t>
            </a:r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8DC7E97-8499-0771-8E90-93E501BB163C}"/>
              </a:ext>
            </a:extLst>
          </p:cNvPr>
          <p:cNvSpPr txBox="1"/>
          <p:nvPr/>
        </p:nvSpPr>
        <p:spPr>
          <a:xfrm>
            <a:off x="10277856" y="-1828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BE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14ECAB8-1E69-97E8-EEAE-AA45DB7E5D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0357" y="3645242"/>
            <a:ext cx="1940625" cy="137134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</p:pic>
      <p:pic>
        <p:nvPicPr>
          <p:cNvPr id="8" name="Picture 1" descr="Instituto Nacional de Qualificações">
            <a:extLst>
              <a:ext uri="{FF2B5EF4-FFF2-40B4-BE49-F238E27FC236}">
                <a16:creationId xmlns:a16="http://schemas.microsoft.com/office/drawing/2014/main" id="{FEB590F7-C4AF-B11C-A85C-EECD4E1C4B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5523" y="132523"/>
            <a:ext cx="1906907" cy="144708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369E22E-A134-A22A-41EB-5970C5665F7F}"/>
              </a:ext>
            </a:extLst>
          </p:cNvPr>
          <p:cNvSpPr txBox="1"/>
          <p:nvPr/>
        </p:nvSpPr>
        <p:spPr>
          <a:xfrm>
            <a:off x="6762363" y="1661278"/>
            <a:ext cx="4995103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GB" sz="3000" b="1" dirty="0" err="1">
                <a:solidFill>
                  <a:schemeClr val="tx1"/>
                </a:solidFill>
              </a:rPr>
              <a:t>Reconhecimento</a:t>
            </a:r>
            <a:r>
              <a:rPr lang="en-GB" sz="3000" b="1" dirty="0">
                <a:solidFill>
                  <a:schemeClr val="tx1"/>
                </a:solidFill>
              </a:rPr>
              <a:t> </a:t>
            </a:r>
            <a:r>
              <a:rPr lang="en-GB" sz="3000" b="1" dirty="0" err="1">
                <a:solidFill>
                  <a:schemeClr val="tx1"/>
                </a:solidFill>
              </a:rPr>
              <a:t>validação</a:t>
            </a:r>
            <a:r>
              <a:rPr lang="en-GB" sz="3000" b="1" dirty="0">
                <a:solidFill>
                  <a:schemeClr val="tx1"/>
                </a:solidFill>
              </a:rPr>
              <a:t> e </a:t>
            </a:r>
            <a:r>
              <a:rPr lang="en-GB" sz="3000" b="1" dirty="0" err="1">
                <a:solidFill>
                  <a:schemeClr val="tx1"/>
                </a:solidFill>
              </a:rPr>
              <a:t>certificação</a:t>
            </a:r>
            <a:r>
              <a:rPr lang="en-GB" sz="3000" b="1" dirty="0">
                <a:solidFill>
                  <a:schemeClr val="tx1"/>
                </a:solidFill>
              </a:rPr>
              <a:t> de </a:t>
            </a:r>
            <a:r>
              <a:rPr lang="en-GB" sz="3000" b="1" dirty="0" err="1">
                <a:solidFill>
                  <a:schemeClr val="tx1"/>
                </a:solidFill>
              </a:rPr>
              <a:t>competências</a:t>
            </a:r>
            <a:r>
              <a:rPr lang="en-GB" sz="3000" b="1" dirty="0">
                <a:solidFill>
                  <a:schemeClr val="tx1"/>
                </a:solidFill>
              </a:rPr>
              <a:t>  (RVCC)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GB" sz="3000" b="1" dirty="0">
                <a:solidFill>
                  <a:srgbClr val="C00000"/>
                </a:solidFill>
              </a:rPr>
              <a:t>RVCC - </a:t>
            </a:r>
            <a:r>
              <a:rPr lang="en-GB" sz="3000" b="1" dirty="0" err="1">
                <a:solidFill>
                  <a:srgbClr val="C00000"/>
                </a:solidFill>
              </a:rPr>
              <a:t>Dá</a:t>
            </a:r>
            <a:r>
              <a:rPr lang="en-GB" sz="3000" b="1" dirty="0">
                <a:solidFill>
                  <a:srgbClr val="C00000"/>
                </a:solidFill>
              </a:rPr>
              <a:t> Asas Para </a:t>
            </a:r>
            <a:r>
              <a:rPr lang="en-GB" sz="3000" b="1" dirty="0" err="1">
                <a:solidFill>
                  <a:srgbClr val="C00000"/>
                </a:solidFill>
              </a:rPr>
              <a:t>Melhores</a:t>
            </a:r>
            <a:r>
              <a:rPr lang="en-GB" sz="3000" b="1" dirty="0">
                <a:solidFill>
                  <a:srgbClr val="C00000"/>
                </a:solidFill>
              </a:rPr>
              <a:t> </a:t>
            </a:r>
            <a:r>
              <a:rPr lang="en-GB" sz="3000" b="1" dirty="0" err="1">
                <a:solidFill>
                  <a:srgbClr val="C00000"/>
                </a:solidFill>
              </a:rPr>
              <a:t>Oportunidades</a:t>
            </a:r>
            <a:endParaRPr lang="en-GB" sz="3000" b="1" dirty="0">
              <a:solidFill>
                <a:srgbClr val="C0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B330230-3632-04AC-793F-53F4E49FE1D1}"/>
              </a:ext>
            </a:extLst>
          </p:cNvPr>
          <p:cNvSpPr txBox="1"/>
          <p:nvPr/>
        </p:nvSpPr>
        <p:spPr>
          <a:xfrm>
            <a:off x="9505950" y="54483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BE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DC66A83-9279-0E67-45F2-80C968EF4AD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BE"/>
          </a:p>
        </p:txBody>
      </p:sp>
      <p:pic>
        <p:nvPicPr>
          <p:cNvPr id="4" name="Picture 3" descr="A person jumping off a cliff into the water&#10;&#10;Description automatically generated with medium confidence">
            <a:extLst>
              <a:ext uri="{FF2B5EF4-FFF2-40B4-BE49-F238E27FC236}">
                <a16:creationId xmlns:a16="http://schemas.microsoft.com/office/drawing/2014/main" id="{D6AF7594-6387-E37B-3265-731ED2D82FB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6" r="8820" b="1"/>
          <a:stretch/>
        </p:blipFill>
        <p:spPr>
          <a:xfrm>
            <a:off x="0" y="-20548"/>
            <a:ext cx="6096000" cy="685798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014670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7E2191-0129-D442-9CD3-8F18DF0B0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999" y="125760"/>
            <a:ext cx="11565838" cy="533146"/>
          </a:xfrm>
          <a:solidFill>
            <a:schemeClr val="bg1"/>
          </a:solidFill>
        </p:spPr>
        <p:txBody>
          <a:bodyPr anchor="ctr">
            <a:noAutofit/>
          </a:bodyPr>
          <a:lstStyle/>
          <a:p>
            <a:pPr algn="ctr"/>
            <a:r>
              <a:rPr lang="en-GB" sz="3400" dirty="0" err="1"/>
              <a:t>Tornar</a:t>
            </a:r>
            <a:r>
              <a:rPr lang="en-GB" sz="3400" dirty="0"/>
              <a:t> o </a:t>
            </a:r>
            <a:r>
              <a:rPr lang="en-GB" sz="3400" dirty="0" err="1"/>
              <a:t>invisível</a:t>
            </a:r>
            <a:r>
              <a:rPr lang="en-GB" sz="3400" dirty="0"/>
              <a:t> - </a:t>
            </a:r>
            <a:r>
              <a:rPr lang="en-GB" sz="3400" dirty="0" err="1"/>
              <a:t>visível</a:t>
            </a:r>
            <a:endParaRPr lang="en-GB" sz="3400" dirty="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3E90BD1E-39C3-4D99-BEDA-359D5C8FF8A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82036713"/>
              </p:ext>
            </p:extLst>
          </p:nvPr>
        </p:nvGraphicFramePr>
        <p:xfrm>
          <a:off x="359999" y="755374"/>
          <a:ext cx="11681747" cy="59768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106447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D3D0D3-7A40-EFE5-BB02-3988F63491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12023386" cy="629237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ctr"/>
            <a:r>
              <a:rPr lang="en-BE" dirty="0"/>
              <a:t>Maurícia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D6C4C957-AE91-629F-D07E-7C318A48FA0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82096259"/>
              </p:ext>
            </p:extLst>
          </p:nvPr>
        </p:nvGraphicFramePr>
        <p:xfrm>
          <a:off x="235125" y="869129"/>
          <a:ext cx="6125467" cy="3757295"/>
        </p:xfrm>
        <a:graphic>
          <a:graphicData uri="http://schemas.openxmlformats.org/drawingml/2006/table">
            <a:tbl>
              <a:tblPr firstRow="1" firstCol="1" bandRow="1">
                <a:tableStyleId>{C4B1156A-380E-4F78-BDF5-A606A8083BF9}</a:tableStyleId>
              </a:tblPr>
              <a:tblGrid>
                <a:gridCol w="761938">
                  <a:extLst>
                    <a:ext uri="{9D8B030D-6E8A-4147-A177-3AD203B41FA5}">
                      <a16:colId xmlns:a16="http://schemas.microsoft.com/office/drawing/2014/main" val="4083561903"/>
                    </a:ext>
                  </a:extLst>
                </a:gridCol>
                <a:gridCol w="1706134">
                  <a:extLst>
                    <a:ext uri="{9D8B030D-6E8A-4147-A177-3AD203B41FA5}">
                      <a16:colId xmlns:a16="http://schemas.microsoft.com/office/drawing/2014/main" val="3733268221"/>
                    </a:ext>
                  </a:extLst>
                </a:gridCol>
                <a:gridCol w="3657395">
                  <a:extLst>
                    <a:ext uri="{9D8B030D-6E8A-4147-A177-3AD203B41FA5}">
                      <a16:colId xmlns:a16="http://schemas.microsoft.com/office/drawing/2014/main" val="3766370562"/>
                    </a:ext>
                  </a:extLst>
                </a:gridCol>
              </a:tblGrid>
              <a:tr h="697788"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Bef>
                          <a:spcPts val="600"/>
                        </a:spcBef>
                      </a:pPr>
                      <a:r>
                        <a:rPr lang="en-BE" sz="1800" dirty="0">
                          <a:effectLst/>
                        </a:rPr>
                        <a:t>Fase 1</a:t>
                      </a:r>
                      <a:endParaRPr lang="en-BE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Bef>
                          <a:spcPts val="600"/>
                        </a:spcBef>
                      </a:pPr>
                      <a:r>
                        <a:rPr lang="en-GB" sz="1800" dirty="0" err="1">
                          <a:effectLst/>
                        </a:rPr>
                        <a:t>Pré-candidatura</a:t>
                      </a:r>
                      <a:r>
                        <a:rPr lang="en-GB" sz="1800" dirty="0">
                          <a:effectLst/>
                        </a:rPr>
                        <a:t>
</a:t>
                      </a:r>
                      <a:endParaRPr lang="en-BE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Bef>
                          <a:spcPts val="600"/>
                        </a:spcBef>
                      </a:pPr>
                      <a:r>
                        <a:rPr lang="en-GB" sz="1800" dirty="0">
                          <a:effectLst/>
                        </a:rPr>
                        <a:t>O </a:t>
                      </a:r>
                      <a:r>
                        <a:rPr lang="en-GB" sz="1800" dirty="0" err="1">
                          <a:effectLst/>
                        </a:rPr>
                        <a:t>candidato</a:t>
                      </a:r>
                      <a:r>
                        <a:rPr lang="en-GB" sz="1800" dirty="0">
                          <a:effectLst/>
                        </a:rPr>
                        <a:t> </a:t>
                      </a:r>
                      <a:r>
                        <a:rPr lang="en-GB" sz="1800" dirty="0" err="1">
                          <a:effectLst/>
                        </a:rPr>
                        <a:t>recebe</a:t>
                      </a:r>
                      <a:r>
                        <a:rPr lang="en-GB" sz="1800" dirty="0">
                          <a:effectLst/>
                        </a:rPr>
                        <a:t> </a:t>
                      </a:r>
                      <a:r>
                        <a:rPr lang="en-GB" sz="1800" dirty="0" err="1">
                          <a:effectLst/>
                        </a:rPr>
                        <a:t>informações</a:t>
                      </a:r>
                      <a:r>
                        <a:rPr lang="en-GB" sz="1800" dirty="0">
                          <a:effectLst/>
                        </a:rPr>
                        <a:t> </a:t>
                      </a:r>
                      <a:r>
                        <a:rPr lang="en-GB" sz="1800" dirty="0" err="1">
                          <a:effectLst/>
                        </a:rPr>
                        <a:t>sobre</a:t>
                      </a:r>
                      <a:r>
                        <a:rPr lang="en-GB" sz="1800" dirty="0">
                          <a:effectLst/>
                        </a:rPr>
                        <a:t> o </a:t>
                      </a:r>
                      <a:r>
                        <a:rPr lang="en-GB" sz="1800" dirty="0" err="1">
                          <a:effectLst/>
                        </a:rPr>
                        <a:t>processo</a:t>
                      </a:r>
                      <a:r>
                        <a:rPr lang="en-GB" sz="1800" dirty="0">
                          <a:effectLst/>
                        </a:rPr>
                        <a:t> de RPL</a:t>
                      </a:r>
                      <a:endParaRPr lang="en-BE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76855201"/>
                  </a:ext>
                </a:extLst>
              </a:tr>
              <a:tr h="927811"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Bef>
                          <a:spcPts val="600"/>
                        </a:spcBef>
                      </a:pPr>
                      <a:r>
                        <a:rPr lang="en-BE" sz="1800" dirty="0">
                          <a:effectLst/>
                          <a:latin typeface="+mn-lt"/>
                        </a:rPr>
                        <a:t>Fase 2</a:t>
                      </a:r>
                      <a:endParaRPr lang="en-BE" sz="1800" dirty="0"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Bef>
                          <a:spcPts val="600"/>
                        </a:spcBef>
                      </a:pPr>
                      <a:r>
                        <a:rPr lang="en-GB" sz="1800" dirty="0" err="1">
                          <a:effectLst/>
                        </a:rPr>
                        <a:t>Pré-rastreio</a:t>
                      </a:r>
                      <a:r>
                        <a:rPr lang="en-GB" sz="1800" dirty="0">
                          <a:effectLst/>
                        </a:rPr>
                        <a:t>
</a:t>
                      </a:r>
                      <a:endParaRPr lang="en-BE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Bef>
                          <a:spcPts val="600"/>
                        </a:spcBef>
                      </a:pPr>
                      <a:r>
                        <a:rPr lang="en-GB" sz="1800" dirty="0">
                          <a:effectLst/>
                        </a:rPr>
                        <a:t>O </a:t>
                      </a:r>
                      <a:r>
                        <a:rPr lang="en-GB" sz="1800" dirty="0" err="1">
                          <a:effectLst/>
                        </a:rPr>
                        <a:t>candidato</a:t>
                      </a:r>
                      <a:r>
                        <a:rPr lang="en-GB" sz="1800" dirty="0">
                          <a:effectLst/>
                        </a:rPr>
                        <a:t> </a:t>
                      </a:r>
                      <a:r>
                        <a:rPr lang="en-GB" sz="1800" dirty="0" err="1">
                          <a:effectLst/>
                        </a:rPr>
                        <a:t>submete</a:t>
                      </a:r>
                      <a:r>
                        <a:rPr lang="en-GB" sz="1800" dirty="0">
                          <a:effectLst/>
                        </a:rPr>
                        <a:t> a </a:t>
                      </a:r>
                      <a:r>
                        <a:rPr lang="en-GB" sz="1800" dirty="0" err="1">
                          <a:effectLst/>
                        </a:rPr>
                        <a:t>sua</a:t>
                      </a:r>
                      <a:r>
                        <a:rPr lang="en-GB" sz="1800" dirty="0">
                          <a:effectLst/>
                        </a:rPr>
                        <a:t> </a:t>
                      </a:r>
                      <a:r>
                        <a:rPr lang="en-GB" sz="1800" dirty="0" err="1">
                          <a:effectLst/>
                        </a:rPr>
                        <a:t>candidatura</a:t>
                      </a:r>
                      <a:r>
                        <a:rPr lang="en-GB" sz="1800" dirty="0">
                          <a:effectLst/>
                        </a:rPr>
                        <a:t> e </a:t>
                      </a:r>
                      <a:r>
                        <a:rPr lang="en-GB" sz="1800" dirty="0" err="1">
                          <a:effectLst/>
                        </a:rPr>
                        <a:t>identifica</a:t>
                      </a:r>
                      <a:r>
                        <a:rPr lang="en-GB" sz="1800" dirty="0">
                          <a:effectLst/>
                        </a:rPr>
                        <a:t> a </a:t>
                      </a:r>
                      <a:r>
                        <a:rPr lang="en-GB" sz="1800" dirty="0" err="1">
                          <a:effectLst/>
                        </a:rPr>
                        <a:t>qualificação</a:t>
                      </a:r>
                      <a:r>
                        <a:rPr lang="en-GB" sz="1800" dirty="0">
                          <a:effectLst/>
                        </a:rPr>
                        <a:t> que </a:t>
                      </a:r>
                      <a:r>
                        <a:rPr lang="en-GB" sz="1800" dirty="0" err="1">
                          <a:effectLst/>
                        </a:rPr>
                        <a:t>pretende</a:t>
                      </a:r>
                      <a:r>
                        <a:rPr lang="en-GB" sz="1800" dirty="0">
                          <a:effectLst/>
                        </a:rPr>
                        <a:t> </a:t>
                      </a:r>
                      <a:r>
                        <a:rPr lang="en-GB" sz="1800" dirty="0" err="1">
                          <a:effectLst/>
                        </a:rPr>
                        <a:t>obter</a:t>
                      </a:r>
                      <a:r>
                        <a:rPr lang="en-GB" sz="1800" dirty="0">
                          <a:effectLst/>
                        </a:rPr>
                        <a:t> </a:t>
                      </a:r>
                      <a:r>
                        <a:rPr lang="en-GB" sz="1800" dirty="0" err="1">
                          <a:effectLst/>
                        </a:rPr>
                        <a:t>por</a:t>
                      </a:r>
                      <a:r>
                        <a:rPr lang="en-GB" sz="1800" dirty="0">
                          <a:effectLst/>
                        </a:rPr>
                        <a:t> RPL</a:t>
                      </a:r>
                      <a:endParaRPr lang="en-BE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744207"/>
                  </a:ext>
                </a:extLst>
              </a:tr>
              <a:tr h="866896"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Bef>
                          <a:spcPts val="600"/>
                        </a:spcBef>
                      </a:pPr>
                      <a:r>
                        <a:rPr lang="en-BE" sz="1800" dirty="0"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Fase 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Bef>
                          <a:spcPts val="600"/>
                        </a:spcBef>
                      </a:pPr>
                      <a:r>
                        <a:rPr lang="en-BE" sz="1800" dirty="0">
                          <a:effectLst/>
                        </a:rPr>
                        <a:t>Facilitação</a:t>
                      </a:r>
                      <a:endParaRPr lang="en-BE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Bef>
                          <a:spcPts val="600"/>
                        </a:spcBef>
                      </a:pPr>
                      <a:r>
                        <a:rPr lang="en-GB" sz="1800" dirty="0">
                          <a:effectLst/>
                        </a:rPr>
                        <a:t>Um </a:t>
                      </a:r>
                      <a:r>
                        <a:rPr lang="en-GB" sz="1800" dirty="0" err="1">
                          <a:effectLst/>
                        </a:rPr>
                        <a:t>facilitador</a:t>
                      </a:r>
                      <a:r>
                        <a:rPr lang="en-GB" sz="1800" dirty="0">
                          <a:effectLst/>
                        </a:rPr>
                        <a:t> </a:t>
                      </a:r>
                      <a:r>
                        <a:rPr lang="en-GB" sz="1800" dirty="0" err="1">
                          <a:effectLst/>
                        </a:rPr>
                        <a:t>orienta</a:t>
                      </a:r>
                      <a:r>
                        <a:rPr lang="en-GB" sz="1800" dirty="0">
                          <a:effectLst/>
                        </a:rPr>
                        <a:t> o </a:t>
                      </a:r>
                      <a:r>
                        <a:rPr lang="en-GB" sz="1800" dirty="0" err="1">
                          <a:effectLst/>
                        </a:rPr>
                        <a:t>candidato</a:t>
                      </a:r>
                      <a:r>
                        <a:rPr lang="en-GB" sz="1800" dirty="0">
                          <a:effectLst/>
                        </a:rPr>
                        <a:t> RPL </a:t>
                      </a:r>
                      <a:r>
                        <a:rPr lang="en-GB" sz="1800" dirty="0" err="1">
                          <a:effectLst/>
                        </a:rPr>
                        <a:t>na</a:t>
                      </a:r>
                      <a:r>
                        <a:rPr lang="en-GB" sz="1800" dirty="0">
                          <a:effectLst/>
                        </a:rPr>
                        <a:t> </a:t>
                      </a:r>
                      <a:r>
                        <a:rPr lang="en-GB" sz="1800" dirty="0" err="1">
                          <a:effectLst/>
                        </a:rPr>
                        <a:t>preparação</a:t>
                      </a:r>
                      <a:r>
                        <a:rPr lang="en-GB" sz="1800" dirty="0">
                          <a:effectLst/>
                        </a:rPr>
                        <a:t> do </a:t>
                      </a:r>
                      <a:r>
                        <a:rPr lang="en-GB" sz="1800" dirty="0" err="1">
                          <a:effectLst/>
                        </a:rPr>
                        <a:t>portfólio</a:t>
                      </a:r>
                      <a:r>
                        <a:rPr lang="en-GB" sz="1800" dirty="0">
                          <a:effectLst/>
                        </a:rPr>
                        <a:t>
</a:t>
                      </a:r>
                      <a:endParaRPr lang="en-BE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41444317"/>
                  </a:ext>
                </a:extLst>
              </a:tr>
              <a:tr h="1178515"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Bef>
                          <a:spcPts val="600"/>
                        </a:spcBef>
                      </a:pPr>
                      <a:r>
                        <a:rPr lang="en-BE" sz="1800" dirty="0">
                          <a:effectLst/>
                        </a:rPr>
                        <a:t>Fase 4</a:t>
                      </a:r>
                      <a:endParaRPr lang="en-BE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Bef>
                          <a:spcPts val="600"/>
                        </a:spcBef>
                      </a:pPr>
                      <a:r>
                        <a:rPr lang="en-GB" sz="1800" dirty="0" err="1">
                          <a:effectLst/>
                        </a:rPr>
                        <a:t>Avaliação</a:t>
                      </a:r>
                      <a:r>
                        <a:rPr lang="en-GB" sz="1800" dirty="0">
                          <a:effectLst/>
                        </a:rPr>
                        <a:t>
</a:t>
                      </a:r>
                      <a:endParaRPr lang="en-BE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Bef>
                          <a:spcPts val="600"/>
                        </a:spcBef>
                      </a:pPr>
                      <a:r>
                        <a:rPr lang="en-GB" sz="1800" dirty="0">
                          <a:effectLst/>
                        </a:rPr>
                        <a:t>O </a:t>
                      </a:r>
                      <a:r>
                        <a:rPr lang="en-GB" sz="1800" dirty="0" err="1">
                          <a:effectLst/>
                        </a:rPr>
                        <a:t>candidato</a:t>
                      </a:r>
                      <a:r>
                        <a:rPr lang="en-GB" sz="1800" dirty="0">
                          <a:effectLst/>
                        </a:rPr>
                        <a:t> </a:t>
                      </a:r>
                      <a:r>
                        <a:rPr lang="en-GB" sz="1800" dirty="0" err="1">
                          <a:effectLst/>
                        </a:rPr>
                        <a:t>é</a:t>
                      </a:r>
                      <a:r>
                        <a:rPr lang="en-GB" sz="1800" dirty="0">
                          <a:effectLst/>
                        </a:rPr>
                        <a:t> </a:t>
                      </a:r>
                      <a:r>
                        <a:rPr lang="en-GB" sz="1800" dirty="0" err="1">
                          <a:effectLst/>
                        </a:rPr>
                        <a:t>avaliado</a:t>
                      </a:r>
                      <a:r>
                        <a:rPr lang="en-GB" sz="1800" dirty="0">
                          <a:effectLst/>
                        </a:rPr>
                        <a:t> de </a:t>
                      </a:r>
                      <a:r>
                        <a:rPr lang="en-GB" sz="1800" dirty="0" err="1">
                          <a:effectLst/>
                        </a:rPr>
                        <a:t>acordo</a:t>
                      </a:r>
                      <a:r>
                        <a:rPr lang="en-GB" sz="1800" dirty="0">
                          <a:effectLst/>
                        </a:rPr>
                        <a:t> com </a:t>
                      </a:r>
                      <a:r>
                        <a:rPr lang="en-GB" sz="1800" dirty="0" err="1">
                          <a:effectLst/>
                        </a:rPr>
                        <a:t>os</a:t>
                      </a:r>
                      <a:r>
                        <a:rPr lang="en-GB" sz="1800" dirty="0">
                          <a:effectLst/>
                        </a:rPr>
                        <a:t> </a:t>
                      </a:r>
                      <a:r>
                        <a:rPr lang="en-GB" sz="1800" dirty="0" err="1">
                          <a:effectLst/>
                        </a:rPr>
                        <a:t>padrões</a:t>
                      </a:r>
                      <a:r>
                        <a:rPr lang="en-GB" sz="1800" dirty="0">
                          <a:effectLst/>
                        </a:rPr>
                        <a:t> </a:t>
                      </a:r>
                      <a:r>
                        <a:rPr lang="en-GB" sz="1800" dirty="0" err="1">
                          <a:effectLst/>
                        </a:rPr>
                        <a:t>unitários</a:t>
                      </a:r>
                      <a:r>
                        <a:rPr lang="en-GB" sz="1800" dirty="0">
                          <a:effectLst/>
                        </a:rPr>
                        <a:t> das </a:t>
                      </a:r>
                      <a:r>
                        <a:rPr lang="en-GB" sz="1800" dirty="0" err="1">
                          <a:effectLst/>
                        </a:rPr>
                        <a:t>qualificações</a:t>
                      </a:r>
                      <a:r>
                        <a:rPr lang="en-GB" sz="1800" dirty="0">
                          <a:effectLst/>
                        </a:rPr>
                        <a:t> </a:t>
                      </a:r>
                      <a:r>
                        <a:rPr lang="en-GB" sz="1800" dirty="0" err="1">
                          <a:effectLst/>
                        </a:rPr>
                        <a:t>selecionadas</a:t>
                      </a:r>
                      <a:r>
                        <a:rPr lang="en-GB" sz="1800" dirty="0">
                          <a:effectLst/>
                        </a:rPr>
                        <a:t>
</a:t>
                      </a:r>
                      <a:endParaRPr lang="en-BE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41769220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CE686A5D-8AF2-73A4-9967-E4DF79AB8DEA}"/>
              </a:ext>
            </a:extLst>
          </p:cNvPr>
          <p:cNvSpPr txBox="1"/>
          <p:nvPr/>
        </p:nvSpPr>
        <p:spPr>
          <a:xfrm>
            <a:off x="2107906" y="4747687"/>
            <a:ext cx="8505372" cy="2031325"/>
          </a:xfrm>
          <a:prstGeom prst="rect">
            <a:avLst/>
          </a:prstGeom>
          <a:solidFill>
            <a:schemeClr val="accent5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BE" sz="2100" b="1" dirty="0"/>
              <a:t>RPL - RVCC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BE" sz="2100" dirty="0"/>
              <a:t>Possível até nível 6 do QNQ (10 níveis)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BE" sz="2100" dirty="0"/>
              <a:t>Baseado em qualificações desenhadas em referenciais - unidades de competências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BE" sz="2100" dirty="0"/>
              <a:t>Justiça para com o candidato e aprendizagem contínua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BE" sz="2100" dirty="0"/>
              <a:t>Gratuito para os / as candidato(a)s</a:t>
            </a:r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9870FAC4-45E6-2947-985C-5A7D050406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7925" y="869129"/>
            <a:ext cx="5097674" cy="36386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CA5C61E-86C4-519E-F09B-D704D3AB0D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110042307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218388" y="106878"/>
            <a:ext cx="3216835" cy="587858"/>
          </a:xfrm>
          <a:pattFill prst="pct40">
            <a:fgClr>
              <a:srgbClr val="FF0000"/>
            </a:fgClr>
            <a:bgClr>
              <a:schemeClr val="bg1"/>
            </a:bgClr>
          </a:pattFill>
        </p:spPr>
        <p:txBody>
          <a:bodyPr>
            <a:normAutofit fontScale="90000"/>
          </a:bodyPr>
          <a:lstStyle/>
          <a:p>
            <a:pPr algn="ctr"/>
            <a:r>
              <a:rPr lang="en-GB" sz="3600" dirty="0"/>
              <a:t> 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 Pro Cond Semibold" panose="020B0706030504040204" pitchFamily="34" charset="0"/>
                <a:ea typeface="+mj-ea"/>
                <a:cs typeface="+mj-cs"/>
              </a:rPr>
              <a:t>2010 - 2024 </a:t>
            </a:r>
            <a:endParaRPr lang="en-GB" altLang="en-US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148" name="Content Placeholder 5"/>
          <p:cNvSpPr>
            <a:spLocks noGrp="1"/>
          </p:cNvSpPr>
          <p:nvPr>
            <p:ph idx="1"/>
          </p:nvPr>
        </p:nvSpPr>
        <p:spPr>
          <a:xfrm>
            <a:off x="218388" y="587858"/>
            <a:ext cx="11579087" cy="6163264"/>
          </a:xfrm>
        </p:spPr>
        <p:txBody>
          <a:bodyPr>
            <a:normAutofit fontScale="77500" lnSpcReduction="20000"/>
          </a:bodyPr>
          <a:lstStyle/>
          <a:p>
            <a:pPr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GB" sz="3000" b="1" dirty="0">
                <a:latin typeface="Calibri" panose="020F0502020204030204" pitchFamily="34" charset="0"/>
                <a:cs typeface="Calibri" panose="020F0502020204030204" pitchFamily="34" charset="0"/>
              </a:rPr>
              <a:t>2010-2011: Baixa </a:t>
            </a:r>
            <a:r>
              <a:rPr lang="en-GB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admissão</a:t>
            </a:r>
            <a:r>
              <a:rPr lang="en-GB" sz="3000" b="1" dirty="0"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GB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candidatos</a:t>
            </a:r>
            <a:r>
              <a:rPr lang="en-GB" sz="3000" b="1" dirty="0">
                <a:latin typeface="Calibri" panose="020F0502020204030204" pitchFamily="34" charset="0"/>
                <a:cs typeface="Calibri" panose="020F0502020204030204" pitchFamily="34" charset="0"/>
              </a:rPr>
              <a:t> RPL
Alto </a:t>
            </a:r>
            <a:r>
              <a:rPr lang="en-GB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custo</a:t>
            </a:r>
            <a:r>
              <a:rPr lang="en-GB" sz="3000" b="1" dirty="0">
                <a:latin typeface="Calibri" panose="020F0502020204030204" pitchFamily="34" charset="0"/>
                <a:cs typeface="Calibri" panose="020F0502020204030204" pitchFamily="34" charset="0"/>
              </a:rPr>
              <a:t> de RPL: </a:t>
            </a:r>
            <a:r>
              <a:rPr lang="en-GB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Custo</a:t>
            </a:r>
            <a:r>
              <a:rPr lang="en-GB" sz="3000" b="1" dirty="0"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GB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facilitação</a:t>
            </a:r>
            <a:r>
              <a:rPr lang="en-GB" sz="3000" b="1" dirty="0">
                <a:latin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GB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Custo</a:t>
            </a:r>
            <a:r>
              <a:rPr lang="en-GB" sz="3000" b="1" dirty="0"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GB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avaliação</a:t>
            </a:r>
            <a:r>
              <a:rPr lang="en-GB" sz="3000" b="1" dirty="0">
                <a:latin typeface="Calibri" panose="020F0502020204030204" pitchFamily="34" charset="0"/>
                <a:cs typeface="Calibri" panose="020F0502020204030204" pitchFamily="34" charset="0"/>
              </a:rPr>
              <a:t> e taxa de </a:t>
            </a:r>
            <a:r>
              <a:rPr lang="en-GB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inscrição</a:t>
            </a:r>
            <a:r>
              <a:rPr lang="en-GB" sz="3000" b="1" dirty="0">
                <a:latin typeface="Calibri" panose="020F0502020204030204" pitchFamily="34" charset="0"/>
                <a:cs typeface="Calibri" panose="020F0502020204030204" pitchFamily="34" charset="0"/>
              </a:rPr>
              <a:t> para RPL 
 2012: Mesa redonda com a OIT para </a:t>
            </a:r>
            <a:r>
              <a:rPr lang="en-GB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revisão</a:t>
            </a:r>
            <a:r>
              <a:rPr lang="en-GB" sz="3000" b="1" dirty="0">
                <a:latin typeface="Calibri" panose="020F0502020204030204" pitchFamily="34" charset="0"/>
                <a:cs typeface="Calibri" panose="020F0502020204030204" pitchFamily="34" charset="0"/>
              </a:rPr>
              <a:t> da </a:t>
            </a:r>
            <a:r>
              <a:rPr lang="en-GB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política</a:t>
            </a:r>
            <a:r>
              <a:rPr lang="en-GB" sz="3000" b="1" dirty="0">
                <a:latin typeface="Calibri" panose="020F0502020204030204" pitchFamily="34" charset="0"/>
                <a:cs typeface="Calibri" panose="020F0502020204030204" pitchFamily="34" charset="0"/>
              </a:rPr>
              <a:t> de RPL 
 2013: </a:t>
            </a:r>
            <a:r>
              <a:rPr lang="en-GB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Mudança</a:t>
            </a:r>
            <a:r>
              <a:rPr lang="en-GB" sz="3000" b="1" dirty="0"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GB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estratégia</a:t>
            </a:r>
            <a:r>
              <a:rPr lang="en-GB" sz="3000" b="1" dirty="0"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GB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baseada</a:t>
            </a:r>
            <a:r>
              <a:rPr lang="en-GB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GB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projetos</a:t>
            </a:r>
            <a:r>
              <a:rPr lang="en-GB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individuais</a:t>
            </a:r>
            <a:r>
              <a:rPr lang="en-GB" sz="3000" b="1" dirty="0">
                <a:latin typeface="Calibri" panose="020F0502020204030204" pitchFamily="34" charset="0"/>
                <a:cs typeface="Calibri" panose="020F0502020204030204" pitchFamily="34" charset="0"/>
              </a:rPr>
              <a:t> v/s
 2014: </a:t>
            </a:r>
            <a:r>
              <a:rPr lang="en-GB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Baseado</a:t>
            </a:r>
            <a:r>
              <a:rPr lang="en-GB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GB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projetos</a:t>
            </a:r>
            <a:r>
              <a:rPr lang="en-GB" sz="3000" b="1" dirty="0">
                <a:latin typeface="Calibri" panose="020F0502020204030204" pitchFamily="34" charset="0"/>
                <a:cs typeface="Calibri" panose="020F0502020204030204" pitchFamily="34" charset="0"/>
              </a:rPr>
              <a:t> com </a:t>
            </a:r>
            <a:r>
              <a:rPr lang="en-GB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várias</a:t>
            </a:r>
            <a:r>
              <a:rPr lang="en-GB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instituições</a:t>
            </a:r>
            <a:r>
              <a:rPr lang="en-GB" sz="3000" b="1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GB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por</a:t>
            </a:r>
            <a:r>
              <a:rPr lang="en-GB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exemplo</a:t>
            </a:r>
            <a:r>
              <a:rPr lang="en-GB" sz="30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Ministério</a:t>
            </a:r>
            <a:r>
              <a:rPr lang="en-GB" sz="3000" b="1" dirty="0">
                <a:latin typeface="Calibri" panose="020F0502020204030204" pitchFamily="34" charset="0"/>
                <a:cs typeface="Calibri" panose="020F0502020204030204" pitchFamily="34" charset="0"/>
              </a:rPr>
              <a:t> da </a:t>
            </a:r>
            <a:r>
              <a:rPr lang="en-GB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Educação</a:t>
            </a:r>
            <a:r>
              <a:rPr lang="en-GB" sz="3000" b="1" dirty="0">
                <a:latin typeface="Calibri" panose="020F0502020204030204" pitchFamily="34" charset="0"/>
                <a:cs typeface="Calibri" panose="020F0502020204030204" pitchFamily="34" charset="0"/>
              </a:rPr>
              <a:t>, NEF)
 2015: RPL </a:t>
            </a:r>
            <a:r>
              <a:rPr lang="en-GB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GB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novas</a:t>
            </a:r>
            <a:r>
              <a:rPr lang="en-GB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áreas</a:t>
            </a:r>
            <a:r>
              <a:rPr lang="en-GB" sz="3000" b="1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GB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por</a:t>
            </a:r>
            <a:r>
              <a:rPr lang="en-GB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exemplo</a:t>
            </a:r>
            <a:r>
              <a:rPr lang="en-GB" sz="30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Necessidades</a:t>
            </a:r>
            <a:r>
              <a:rPr lang="en-GB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Educativas</a:t>
            </a:r>
            <a:r>
              <a:rPr lang="en-GB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Especiais</a:t>
            </a:r>
            <a:r>
              <a:rPr lang="en-GB" sz="3000" b="1" dirty="0">
                <a:latin typeface="Calibri" panose="020F0502020204030204" pitchFamily="34" charset="0"/>
                <a:cs typeface="Calibri" panose="020F0502020204030204" pitchFamily="34" charset="0"/>
              </a:rPr>
              <a:t>) e </a:t>
            </a:r>
            <a:r>
              <a:rPr lang="en-GB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GB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níveis</a:t>
            </a:r>
            <a:r>
              <a:rPr lang="en-GB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mais</a:t>
            </a:r>
            <a:r>
              <a:rPr lang="en-GB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elevados</a:t>
            </a:r>
            <a:r>
              <a:rPr lang="en-GB" sz="3000" b="1" dirty="0">
                <a:latin typeface="Calibri" panose="020F0502020204030204" pitchFamily="34" charset="0"/>
                <a:cs typeface="Calibri" panose="020F0502020204030204" pitchFamily="34" charset="0"/>
              </a:rPr>
              <a:t> do QNQ (</a:t>
            </a:r>
            <a:r>
              <a:rPr lang="en-GB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Nível</a:t>
            </a:r>
            <a:r>
              <a:rPr lang="en-GB" sz="3000" b="1" dirty="0">
                <a:latin typeface="Calibri" panose="020F0502020204030204" pitchFamily="34" charset="0"/>
                <a:cs typeface="Calibri" panose="020F0502020204030204" pitchFamily="34" charset="0"/>
              </a:rPr>
              <a:t> 6)
 2016: Task Team para o </a:t>
            </a:r>
            <a:r>
              <a:rPr lang="en-GB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desenvolvimento</a:t>
            </a:r>
            <a:r>
              <a:rPr lang="en-GB" sz="3000" b="1" dirty="0"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GB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Orientações</a:t>
            </a:r>
            <a:r>
              <a:rPr lang="en-GB" sz="3000" b="1" dirty="0">
                <a:latin typeface="Calibri" panose="020F0502020204030204" pitchFamily="34" charset="0"/>
                <a:cs typeface="Calibri" panose="020F0502020204030204" pitchFamily="34" charset="0"/>
              </a:rPr>
              <a:t> RPL para </a:t>
            </a:r>
            <a:r>
              <a:rPr lang="en-GB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os</a:t>
            </a:r>
            <a:r>
              <a:rPr lang="en-GB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países</a:t>
            </a:r>
            <a:r>
              <a:rPr lang="en-GB" sz="3000" b="1" dirty="0">
                <a:latin typeface="Calibri" panose="020F0502020204030204" pitchFamily="34" charset="0"/>
                <a:cs typeface="Calibri" panose="020F0502020204030204" pitchFamily="34" charset="0"/>
              </a:rPr>
              <a:t> da SADC
 2019: </a:t>
            </a:r>
            <a:r>
              <a:rPr lang="en-GB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Assistência</a:t>
            </a:r>
            <a:r>
              <a:rPr lang="en-GB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financeira</a:t>
            </a:r>
            <a:r>
              <a:rPr lang="en-GB" sz="3000" b="1" dirty="0">
                <a:latin typeface="Calibri" panose="020F0502020204030204" pitchFamily="34" charset="0"/>
                <a:cs typeface="Calibri" panose="020F0502020204030204" pitchFamily="34" charset="0"/>
              </a:rPr>
              <a:t> do HRDC </a:t>
            </a:r>
            <a:r>
              <a:rPr lang="en-GB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como</a:t>
            </a:r>
            <a:r>
              <a:rPr lang="en-GB" sz="3000" b="1" dirty="0">
                <a:latin typeface="Calibri" panose="020F0502020204030204" pitchFamily="34" charset="0"/>
                <a:cs typeface="Calibri" panose="020F0502020204030204" pitchFamily="34" charset="0"/>
              </a:rPr>
              <a:t> regime de </a:t>
            </a:r>
            <a:r>
              <a:rPr lang="en-GB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apoio</a:t>
            </a:r>
            <a:r>
              <a:rPr lang="en-GB" sz="3000" b="1" dirty="0">
                <a:latin typeface="Calibri" panose="020F0502020204030204" pitchFamily="34" charset="0"/>
                <a:cs typeface="Calibri" panose="020F0502020204030204" pitchFamily="34" charset="0"/>
              </a:rPr>
              <a:t> RPL
 2019: </a:t>
            </a:r>
            <a:r>
              <a:rPr lang="en-GB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Vencedor</a:t>
            </a:r>
            <a:r>
              <a:rPr lang="en-GB" sz="3000" b="1" dirty="0">
                <a:latin typeface="Calibri" panose="020F0502020204030204" pitchFamily="34" charset="0"/>
                <a:cs typeface="Calibri" panose="020F0502020204030204" pitchFamily="34" charset="0"/>
              </a:rPr>
              <a:t> do 2º </a:t>
            </a:r>
            <a:r>
              <a:rPr lang="en-GB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prémio</a:t>
            </a:r>
            <a:r>
              <a:rPr lang="en-GB" sz="3000" b="1" dirty="0">
                <a:latin typeface="Calibri" panose="020F0502020204030204" pitchFamily="34" charset="0"/>
                <a:cs typeface="Calibri" panose="020F0502020204030204" pitchFamily="34" charset="0"/>
              </a:rPr>
              <a:t> da 3ª </a:t>
            </a:r>
            <a:r>
              <a:rPr lang="en-GB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Bienal</a:t>
            </a:r>
            <a:r>
              <a:rPr lang="en-GB" sz="3000" b="1" dirty="0">
                <a:latin typeface="Calibri" panose="020F0502020204030204" pitchFamily="34" charset="0"/>
                <a:cs typeface="Calibri" panose="020F0502020204030204" pitchFamily="34" charset="0"/>
              </a:rPr>
              <a:t> VPL para a Política RPL
 2022: </a:t>
            </a:r>
            <a:r>
              <a:rPr lang="en-GB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Introdução</a:t>
            </a:r>
            <a:r>
              <a:rPr lang="en-GB" sz="3000" b="1" dirty="0">
                <a:latin typeface="Calibri" panose="020F0502020204030204" pitchFamily="34" charset="0"/>
                <a:cs typeface="Calibri" panose="020F0502020204030204" pitchFamily="34" charset="0"/>
              </a:rPr>
              <a:t> do </a:t>
            </a:r>
            <a:r>
              <a:rPr lang="en-GB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desenvolvimento</a:t>
            </a:r>
            <a:r>
              <a:rPr lang="en-GB" sz="3000" b="1" dirty="0"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GB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aplicações</a:t>
            </a:r>
            <a:r>
              <a:rPr lang="en-GB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eletrónicas</a:t>
            </a:r>
            <a:r>
              <a:rPr lang="en-GB" sz="3000" b="1" dirty="0">
                <a:latin typeface="Calibri" panose="020F0502020204030204" pitchFamily="34" charset="0"/>
                <a:cs typeface="Calibri" panose="020F0502020204030204" pitchFamily="34" charset="0"/>
              </a:rPr>
              <a:t> e </a:t>
            </a:r>
            <a:r>
              <a:rPr lang="en-GB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portefólio</a:t>
            </a:r>
            <a:r>
              <a:rPr lang="en-GB" sz="3000" b="1" dirty="0">
                <a:latin typeface="Calibri" panose="020F0502020204030204" pitchFamily="34" charset="0"/>
                <a:cs typeface="Calibri" panose="020F0502020204030204" pitchFamily="34" charset="0"/>
              </a:rPr>
              <a:t> para RPL
 </a:t>
            </a:r>
            <a:r>
              <a:rPr lang="en-GB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Até</a:t>
            </a:r>
            <a:r>
              <a:rPr lang="en-GB" sz="3000" b="1" dirty="0">
                <a:latin typeface="Calibri" panose="020F0502020204030204" pitchFamily="34" charset="0"/>
                <a:cs typeface="Calibri" panose="020F0502020204030204" pitchFamily="34" charset="0"/>
              </a:rPr>
              <a:t> à data: Entre </a:t>
            </a:r>
            <a:r>
              <a:rPr lang="en-GB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os</a:t>
            </a:r>
            <a:r>
              <a:rPr lang="en-GB" sz="3000" b="1" dirty="0">
                <a:latin typeface="Calibri" panose="020F0502020204030204" pitchFamily="34" charset="0"/>
                <a:cs typeface="Calibri" panose="020F0502020204030204" pitchFamily="34" charset="0"/>
              </a:rPr>
              <a:t> 800+ </a:t>
            </a:r>
            <a:r>
              <a:rPr lang="en-GB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candidatos</a:t>
            </a:r>
            <a:r>
              <a:rPr lang="en-GB" sz="3000" b="1" dirty="0">
                <a:latin typeface="Calibri" panose="020F0502020204030204" pitchFamily="34" charset="0"/>
                <a:cs typeface="Calibri" panose="020F0502020204030204" pitchFamily="34" charset="0"/>
              </a:rPr>
              <a:t>, 65% </a:t>
            </a:r>
            <a:r>
              <a:rPr lang="en-GB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adquiriram</a:t>
            </a:r>
            <a:r>
              <a:rPr lang="en-GB" sz="3000" b="1" dirty="0">
                <a:latin typeface="Calibri" panose="020F0502020204030204" pitchFamily="34" charset="0"/>
                <a:cs typeface="Calibri" panose="020F0502020204030204" pitchFamily="34" charset="0"/>
              </a:rPr>
              <a:t> um </a:t>
            </a:r>
            <a:r>
              <a:rPr lang="en-GB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prémio</a:t>
            </a:r>
            <a:r>
              <a:rPr lang="en-GB" sz="3000" b="1" dirty="0">
                <a:latin typeface="Calibri" panose="020F0502020204030204" pitchFamily="34" charset="0"/>
                <a:cs typeface="Calibri" panose="020F0502020204030204" pitchFamily="34" charset="0"/>
              </a:rPr>
              <a:t> total </a:t>
            </a:r>
            <a:r>
              <a:rPr lang="en-GB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ou</a:t>
            </a:r>
            <a:r>
              <a:rPr lang="en-GB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parcial</a:t>
            </a:r>
            <a:r>
              <a:rPr lang="en-GB" sz="30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GB" sz="3000" dirty="0"/>
          </a:p>
          <a:p>
            <a:pPr marL="0" indent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/>
          </a:p>
          <a:p>
            <a:pPr marL="0" indent="0" algn="just">
              <a:lnSpc>
                <a:spcPct val="115000"/>
              </a:lnSpc>
              <a:spcBef>
                <a:spcPts val="500"/>
              </a:spcBef>
              <a:spcAft>
                <a:spcPts val="1000"/>
              </a:spcAft>
              <a:buNone/>
            </a:pPr>
            <a:endParaRPr lang="en-GB" sz="1800" dirty="0"/>
          </a:p>
          <a:p>
            <a:pPr marL="0" lvl="0" indent="0" algn="just" rtl="0">
              <a:lnSpc>
                <a:spcPct val="115000"/>
              </a:lnSpc>
              <a:spcBef>
                <a:spcPts val="500"/>
              </a:spcBef>
              <a:spcAft>
                <a:spcPts val="1000"/>
              </a:spcAft>
              <a:buNone/>
            </a:pPr>
            <a:endParaRPr lang="en-GB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en-GB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28B65B4-22A1-9868-B7C8-8CCD3FEA8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585766346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13"/>
          <p:cNvSpPr txBox="1">
            <a:spLocks noGrp="1"/>
          </p:cNvSpPr>
          <p:nvPr>
            <p:ph type="title"/>
          </p:nvPr>
        </p:nvSpPr>
        <p:spPr>
          <a:xfrm>
            <a:off x="168550" y="147590"/>
            <a:ext cx="11638867" cy="4959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lvl="0" algn="ctr">
              <a:spcBef>
                <a:spcPts val="0"/>
              </a:spcBef>
              <a:buClr>
                <a:schemeClr val="accent1"/>
              </a:buClr>
              <a:buSzPts val="4400"/>
            </a:pPr>
            <a:r>
              <a:rPr lang="en-US" dirty="0" err="1"/>
              <a:t>Maurícia</a:t>
            </a:r>
            <a:endParaRPr dirty="0"/>
          </a:p>
        </p:txBody>
      </p:sp>
      <p:pic>
        <p:nvPicPr>
          <p:cNvPr id="9" name="Picture 8" descr="A diagram of a document&#10;&#10;AI-generated content may be incorrect.">
            <a:extLst>
              <a:ext uri="{FF2B5EF4-FFF2-40B4-BE49-F238E27FC236}">
                <a16:creationId xmlns:a16="http://schemas.microsoft.com/office/drawing/2014/main" id="{1CB59EBB-D88F-9A29-8C11-8CB1E8640B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035" y="668716"/>
            <a:ext cx="10735029" cy="604169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FFB9EA2-EF6F-A7F4-01CB-82644F7E15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182E94-0872-57C7-7DDD-5A0D493DB4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5926D1-8D4D-00A0-A146-52E41D6ED4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830" y="116114"/>
            <a:ext cx="11639164" cy="6429829"/>
          </a:xfrm>
          <a:solidFill>
            <a:srgbClr val="92D050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en-BE" sz="5400" dirty="0">
                <a:solidFill>
                  <a:schemeClr val="tx1"/>
                </a:solidFill>
              </a:rPr>
              <a:t>Moçambique – RCA </a:t>
            </a:r>
          </a:p>
        </p:txBody>
      </p:sp>
    </p:spTree>
    <p:extLst>
      <p:ext uri="{BB962C8B-B14F-4D97-AF65-F5344CB8AC3E}">
        <p14:creationId xmlns:p14="http://schemas.microsoft.com/office/powerpoint/2010/main" val="2745930876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6B74B5-84B9-E23C-A287-A22C9BA8AB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486" y="119180"/>
            <a:ext cx="11467851" cy="662782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ctr"/>
            <a:r>
              <a:rPr lang="en-BE" dirty="0"/>
              <a:t>Moçambique: RCA / SRCA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132C8A-83CD-1B76-4EBC-9675669C88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640" y="781962"/>
            <a:ext cx="6338736" cy="5956858"/>
          </a:xfrm>
          <a:ln>
            <a:solidFill>
              <a:schemeClr val="tx1"/>
            </a:solidFill>
          </a:ln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en-BE" b="1" dirty="0">
                <a:solidFill>
                  <a:schemeClr val="accent1"/>
                </a:solidFill>
              </a:rPr>
              <a:t>3 fundamentos</a:t>
            </a:r>
          </a:p>
          <a:p>
            <a:pPr marL="514350" indent="-514350">
              <a:buFont typeface="+mj-lt"/>
              <a:buAutoNum type="arabicPeriod"/>
            </a:pPr>
            <a:r>
              <a:rPr lang="en-BE" sz="3000" dirty="0"/>
              <a:t>Decreto nº58/2021 de 17/Agosto aprovou o Sistema de Reconhecimento de Competências Adquiridas (SRCA)</a:t>
            </a:r>
          </a:p>
          <a:p>
            <a:pPr marL="514350" indent="-514350">
              <a:buFont typeface="+mj-lt"/>
              <a:buAutoNum type="arabicPeriod"/>
            </a:pPr>
            <a:r>
              <a:rPr lang="en-BE" sz="3000" dirty="0"/>
              <a:t>Despacho da Secretaria de Estado do Ensino Técnico Profissional – 3/Nov 2021: Regulamento de implementação do SRCA (15 artigos – cobre todos os aspectos)</a:t>
            </a:r>
          </a:p>
          <a:p>
            <a:pPr marL="514350" indent="-514350">
              <a:buFont typeface="+mj-lt"/>
              <a:buAutoNum type="arabicPeriod"/>
            </a:pPr>
            <a:r>
              <a:rPr lang="en-BE" sz="3000" dirty="0"/>
              <a:t>Orientações Metodológicas para a implementação do SRCA) –2022. Detalhado - para aplicação</a:t>
            </a:r>
            <a:r>
              <a:rPr lang="en-BE" dirty="0"/>
              <a:t>.</a:t>
            </a:r>
          </a:p>
        </p:txBody>
      </p:sp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1B7D457D-5195-6B2E-8E50-3BF908965A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9734" y="1652763"/>
            <a:ext cx="5272626" cy="3429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7E6AFF1-F14C-2525-F3D3-D3B3ABFCDBD9}"/>
              </a:ext>
            </a:extLst>
          </p:cNvPr>
          <p:cNvSpPr txBox="1"/>
          <p:nvPr/>
        </p:nvSpPr>
        <p:spPr>
          <a:xfrm>
            <a:off x="7351059" y="5629398"/>
            <a:ext cx="4069976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>
                <a:hlinkClick r:id="rId3"/>
              </a:rPr>
              <a:t>http://www.anep.gov.mz/SRCA/Legisla%C3%A7%C3%A3o-e-Regulamentos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3DD493-0AAD-2B28-C0C3-C68BCC9B3A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070669395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DABF0B-61ED-8693-533A-57563326A4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5D133-2AFD-39D1-63A3-E41485358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486" y="119180"/>
            <a:ext cx="11467851" cy="662782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ctr"/>
            <a:r>
              <a:rPr lang="en-BE" dirty="0"/>
              <a:t>Moçambique: RCA / SRCA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0CB101D-B1CC-CB38-9023-C8E3DE458ACC}"/>
              </a:ext>
            </a:extLst>
          </p:cNvPr>
          <p:cNvSpPr txBox="1"/>
          <p:nvPr/>
        </p:nvSpPr>
        <p:spPr>
          <a:xfrm>
            <a:off x="5993027" y="6369488"/>
            <a:ext cx="582731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>
                <a:hlinkClick r:id="rId2"/>
              </a:rPr>
              <a:t>http://www.anep.gov.mz/Portals/0/S2BV_Final.pdf</a:t>
            </a:r>
            <a:endParaRPr lang="en-GB" dirty="0"/>
          </a:p>
        </p:txBody>
      </p:sp>
      <p:pic>
        <p:nvPicPr>
          <p:cNvPr id="9" name="Picture 8" descr="A close-up of a person's hands&#10;&#10;AI-generated content may be incorrect.">
            <a:extLst>
              <a:ext uri="{FF2B5EF4-FFF2-40B4-BE49-F238E27FC236}">
                <a16:creationId xmlns:a16="http://schemas.microsoft.com/office/drawing/2014/main" id="{8C7E8244-E989-5C0E-BF90-B8C4F4FE78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2561" y="745014"/>
            <a:ext cx="4187980" cy="5993806"/>
          </a:xfrm>
          <a:prstGeom prst="rect">
            <a:avLst/>
          </a:prstGeom>
        </p:spPr>
      </p:pic>
      <p:pic>
        <p:nvPicPr>
          <p:cNvPr id="11" name="Picture 10" descr="A white paper with black text&#10;&#10;AI-generated content may be incorrect.">
            <a:extLst>
              <a:ext uri="{FF2B5EF4-FFF2-40B4-BE49-F238E27FC236}">
                <a16:creationId xmlns:a16="http://schemas.microsoft.com/office/drawing/2014/main" id="{B6746CDA-740E-05C7-47E7-7330E97FF4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8741" y="745014"/>
            <a:ext cx="4811783" cy="541325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2019222-875B-89D6-A19B-CA4CE8B44E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736799115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DFD51A-C354-7ADA-A7CE-CDDFB2A4C0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A9A5AE-BADC-F445-999A-95929115B4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486" y="119180"/>
            <a:ext cx="11467851" cy="662782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ctr"/>
            <a:r>
              <a:rPr lang="en-BE" dirty="0"/>
              <a:t>Moçambique: 4 processos do RCA / SRCA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C29EF1-C083-8E21-71AC-AEB85BDC8ED0}"/>
              </a:ext>
            </a:extLst>
          </p:cNvPr>
          <p:cNvSpPr txBox="1"/>
          <p:nvPr/>
        </p:nvSpPr>
        <p:spPr>
          <a:xfrm>
            <a:off x="5993027" y="6369488"/>
            <a:ext cx="582731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>
                <a:hlinkClick r:id="rId2"/>
              </a:rPr>
              <a:t>http://www.anep.gov.mz/Portals/0/S2BV_Final.pdf</a:t>
            </a:r>
            <a:endParaRPr lang="en-GB" dirty="0"/>
          </a:p>
        </p:txBody>
      </p:sp>
      <p:pic>
        <p:nvPicPr>
          <p:cNvPr id="7" name="Picture 6" descr="A diagram of a diagram&#10;&#10;AI-generated content may be incorrect.">
            <a:extLst>
              <a:ext uri="{FF2B5EF4-FFF2-40B4-BE49-F238E27FC236}">
                <a16:creationId xmlns:a16="http://schemas.microsoft.com/office/drawing/2014/main" id="{663DDE56-D741-FEBE-F855-AA89F34B87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838" y="976183"/>
            <a:ext cx="10992854" cy="5103341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356DA69-411E-DBDF-62D6-9457E169E5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211219371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4BAC82-7B9E-A8CD-345D-2D92B1FE86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229E8-6F9B-EFA5-D8DA-0664B795BB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4048" y="2604027"/>
            <a:ext cx="5493678" cy="662782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/>
            <a:r>
              <a:rPr lang="en-BE" sz="3000" dirty="0"/>
              <a:t>Moçambique: 4 processos do RCA / SRCA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2220A84-2DDD-749D-D809-2B77B9BDE9C8}"/>
              </a:ext>
            </a:extLst>
          </p:cNvPr>
          <p:cNvSpPr txBox="1"/>
          <p:nvPr/>
        </p:nvSpPr>
        <p:spPr>
          <a:xfrm>
            <a:off x="6277232" y="5806836"/>
            <a:ext cx="582731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>
                <a:hlinkClick r:id="rId2"/>
              </a:rPr>
              <a:t>http://www.anep.gov.mz/Portals/0/S2BV_Final.pdf</a:t>
            </a:r>
            <a:endParaRPr lang="en-GB" dirty="0"/>
          </a:p>
        </p:txBody>
      </p:sp>
      <p:pic>
        <p:nvPicPr>
          <p:cNvPr id="16" name="Picture 15" descr="A chart with text and symbols&#10;&#10;AI-generated content may be incorrect.">
            <a:extLst>
              <a:ext uri="{FF2B5EF4-FFF2-40B4-BE49-F238E27FC236}">
                <a16:creationId xmlns:a16="http://schemas.microsoft.com/office/drawing/2014/main" id="{6A41930F-A2F7-BB36-2B57-525BE622D2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232" y="0"/>
            <a:ext cx="6096000" cy="6673687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8425F8-2DE8-C5AA-47F0-0E1D1BD4EC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603981334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B2F21F-BA1D-C461-1DCB-4EE6612C77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9D05E6-3F86-52F7-48AB-087B3D752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6659" y="58535"/>
            <a:ext cx="5493678" cy="662782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/>
            <a:r>
              <a:rPr lang="en-BE" sz="2500" dirty="0"/>
              <a:t>Moçambique: 4 processos do RCA / SRCA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822101-9D07-9467-2513-231AC96C438D}"/>
              </a:ext>
            </a:extLst>
          </p:cNvPr>
          <p:cNvSpPr txBox="1"/>
          <p:nvPr/>
        </p:nvSpPr>
        <p:spPr>
          <a:xfrm>
            <a:off x="693680" y="6362890"/>
            <a:ext cx="582731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>
                <a:hlinkClick r:id="rId2"/>
              </a:rPr>
              <a:t>http://www.anep.gov.mz/Portals/0/S2BV_Final.pdf</a:t>
            </a:r>
            <a:endParaRPr lang="en-GB" dirty="0"/>
          </a:p>
        </p:txBody>
      </p:sp>
      <p:pic>
        <p:nvPicPr>
          <p:cNvPr id="12" name="Picture 11" descr="A chart with text and symbols&#10;&#10;AI-generated content may be incorrect.">
            <a:extLst>
              <a:ext uri="{FF2B5EF4-FFF2-40B4-BE49-F238E27FC236}">
                <a16:creationId xmlns:a16="http://schemas.microsoft.com/office/drawing/2014/main" id="{E8DBAC9D-53A7-BA33-314F-61072E53BD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6659" y="679622"/>
            <a:ext cx="5736004" cy="6178378"/>
          </a:xfrm>
          <a:prstGeom prst="rect">
            <a:avLst/>
          </a:prstGeom>
        </p:spPr>
      </p:pic>
      <p:pic>
        <p:nvPicPr>
          <p:cNvPr id="14" name="Picture 13" descr="A chart with text and symbols&#10;&#10;AI-generated content may be incorrect.">
            <a:extLst>
              <a:ext uri="{FF2B5EF4-FFF2-40B4-BE49-F238E27FC236}">
                <a16:creationId xmlns:a16="http://schemas.microsoft.com/office/drawing/2014/main" id="{F8AD89BA-592A-28B3-21E7-5FA0B617FF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663" y="0"/>
            <a:ext cx="5712670" cy="6799734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634A37D-C9DF-71EB-F83D-8569D95D40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130031790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8C79FC-F9A4-B604-33C0-FF7CE94247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FD1093-064F-2EA4-2AE1-589BAFAE0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486" y="119180"/>
            <a:ext cx="11467851" cy="662782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ctr"/>
            <a:r>
              <a:rPr lang="en-BE" dirty="0"/>
              <a:t>Moçambique: 4 processos do RCA / SRCA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AB6679-950C-B23B-3B9C-85E1E2D712EF}"/>
              </a:ext>
            </a:extLst>
          </p:cNvPr>
          <p:cNvSpPr txBox="1"/>
          <p:nvPr/>
        </p:nvSpPr>
        <p:spPr>
          <a:xfrm>
            <a:off x="693680" y="6362890"/>
            <a:ext cx="582731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>
                <a:hlinkClick r:id="rId2"/>
              </a:rPr>
              <a:t>http://www.anep.gov.mz/Portals/0/S2BV_Final.pdf</a:t>
            </a:r>
            <a:endParaRPr lang="en-GB" dirty="0"/>
          </a:p>
        </p:txBody>
      </p:sp>
      <p:pic>
        <p:nvPicPr>
          <p:cNvPr id="8" name="Picture 7" descr="A close-up of a chart&#10;&#10;AI-generated content may be incorrect.">
            <a:extLst>
              <a:ext uri="{FF2B5EF4-FFF2-40B4-BE49-F238E27FC236}">
                <a16:creationId xmlns:a16="http://schemas.microsoft.com/office/drawing/2014/main" id="{0C9363EB-FD88-7FEB-AFED-EE5F0C5031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0148" y="669807"/>
            <a:ext cx="4551852" cy="6188193"/>
          </a:xfrm>
          <a:prstGeom prst="rect">
            <a:avLst/>
          </a:prstGeom>
        </p:spPr>
      </p:pic>
      <p:pic>
        <p:nvPicPr>
          <p:cNvPr id="10" name="Picture 9" descr="A screenshot of a document&#10;&#10;AI-generated content may be incorrect.">
            <a:extLst>
              <a:ext uri="{FF2B5EF4-FFF2-40B4-BE49-F238E27FC236}">
                <a16:creationId xmlns:a16="http://schemas.microsoft.com/office/drawing/2014/main" id="{71127448-3340-4384-B6CE-361E75663E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924910"/>
            <a:ext cx="7385980" cy="532539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0F0859-1FE2-2615-6487-6A2A54DD02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3921120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5A67651-D1DA-DBF9-C762-795576B7A1A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1207" y="239082"/>
            <a:ext cx="7345998" cy="3544887"/>
          </a:xfrm>
        </p:spPr>
        <p:txBody>
          <a:bodyPr/>
          <a:lstStyle/>
          <a:p>
            <a:r>
              <a:rPr lang="en-BE" dirty="0"/>
              <a:t>02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31DDA1-5006-C5EB-0238-6718E530B1B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BE" dirty="0"/>
              <a:t>Conceitos</a:t>
            </a:r>
          </a:p>
        </p:txBody>
      </p:sp>
    </p:spTree>
    <p:extLst>
      <p:ext uri="{BB962C8B-B14F-4D97-AF65-F5344CB8AC3E}">
        <p14:creationId xmlns:p14="http://schemas.microsoft.com/office/powerpoint/2010/main" val="1947065692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129F24-CBFD-9696-B494-05E4F9B6A3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A03045-4B09-6B80-5E83-5C333D8097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728" y="0"/>
            <a:ext cx="2863679" cy="1370540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/>
            <a:r>
              <a:rPr lang="en-BE" sz="2500" dirty="0"/>
              <a:t>Moçambique: Modelos de apoio aos 4 processos do RCA / SRCA</a:t>
            </a:r>
          </a:p>
        </p:txBody>
      </p:sp>
      <p:pic>
        <p:nvPicPr>
          <p:cNvPr id="8" name="Picture 7" descr="A table of information with text&#10;&#10;AI-generated content may be incorrect.">
            <a:extLst>
              <a:ext uri="{FF2B5EF4-FFF2-40B4-BE49-F238E27FC236}">
                <a16:creationId xmlns:a16="http://schemas.microsoft.com/office/drawing/2014/main" id="{BC528773-742E-3205-B821-655AFE93A8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728" y="4418914"/>
            <a:ext cx="7772400" cy="2365513"/>
          </a:xfrm>
          <a:prstGeom prst="rect">
            <a:avLst/>
          </a:prstGeom>
        </p:spPr>
      </p:pic>
      <p:pic>
        <p:nvPicPr>
          <p:cNvPr id="10" name="Picture 9" descr="A document with text and numbers&#10;&#10;AI-generated content may be incorrect.">
            <a:extLst>
              <a:ext uri="{FF2B5EF4-FFF2-40B4-BE49-F238E27FC236}">
                <a16:creationId xmlns:a16="http://schemas.microsoft.com/office/drawing/2014/main" id="{00498A35-C66B-90BB-F4F5-215FC2D967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8716" y="0"/>
            <a:ext cx="7613283" cy="497139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9AD0FDE-42EA-1692-D845-814539AE905E}"/>
              </a:ext>
            </a:extLst>
          </p:cNvPr>
          <p:cNvSpPr txBox="1"/>
          <p:nvPr/>
        </p:nvSpPr>
        <p:spPr>
          <a:xfrm>
            <a:off x="378372" y="2196662"/>
            <a:ext cx="3699642" cy="14773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BE" sz="3000" dirty="0"/>
              <a:t>19 Modelos+ </a:t>
            </a:r>
          </a:p>
          <a:p>
            <a:pPr algn="ctr"/>
            <a:r>
              <a:rPr lang="en-BE" sz="3000" dirty="0"/>
              <a:t>– cobrem todo os processos.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72C367D-FCC3-B4A4-ABBF-366441998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616610307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404C1BB3-0CAF-099F-A4BF-20BF56DEB2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95107" y="915097"/>
            <a:ext cx="4402651" cy="5704644"/>
          </a:xfr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>
              <a:buFont typeface="Wingdings" pitchFamily="2" charset="2"/>
              <a:buChar char="ü"/>
            </a:pPr>
            <a:r>
              <a:rPr lang="en-BE" sz="3600" dirty="0">
                <a:solidFill>
                  <a:schemeClr val="tx1"/>
                </a:solidFill>
              </a:rPr>
              <a:t>Voltamos em breve</a:t>
            </a:r>
          </a:p>
          <a:p>
            <a:pPr>
              <a:buFont typeface="Wingdings" pitchFamily="2" charset="2"/>
              <a:buChar char="ü"/>
            </a:pPr>
            <a:r>
              <a:rPr lang="en-BE" sz="3600" dirty="0">
                <a:solidFill>
                  <a:schemeClr val="tx1"/>
                </a:solidFill>
              </a:rPr>
              <a:t>Obrigada pela aprendizagem mútua.</a:t>
            </a:r>
          </a:p>
          <a:p>
            <a:pPr marL="0" indent="0">
              <a:buNone/>
            </a:pPr>
            <a:endParaRPr lang="en-BE" sz="3600" dirty="0"/>
          </a:p>
        </p:txBody>
      </p:sp>
      <p:pic>
        <p:nvPicPr>
          <p:cNvPr id="6" name="Picture 6" descr="bola de mão a segurar">
            <a:extLst>
              <a:ext uri="{FF2B5EF4-FFF2-40B4-BE49-F238E27FC236}">
                <a16:creationId xmlns:a16="http://schemas.microsoft.com/office/drawing/2014/main" id="{54C9F957-9AC7-E584-3E0C-E61D9C8BC30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7912" r="3625"/>
          <a:stretch/>
        </p:blipFill>
        <p:spPr>
          <a:xfrm>
            <a:off x="4871623" y="1089297"/>
            <a:ext cx="7125270" cy="53562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627346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person standing in front of a table&#10;&#10;AI-generated content may be incorrect.">
            <a:extLst>
              <a:ext uri="{FF2B5EF4-FFF2-40B4-BE49-F238E27FC236}">
                <a16:creationId xmlns:a16="http://schemas.microsoft.com/office/drawing/2014/main" id="{77C1EA15-FF07-6A86-20C9-092A74F8BE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6275" y="82332"/>
            <a:ext cx="2286000" cy="3048000"/>
          </a:xfrm>
          <a:prstGeom prst="rect">
            <a:avLst/>
          </a:prstGeom>
        </p:spPr>
      </p:pic>
      <p:pic>
        <p:nvPicPr>
          <p:cNvPr id="25" name="Picture 24" descr="A group of people standing around a table with a speaker&#10;&#10;AI-generated content may be incorrect.">
            <a:extLst>
              <a:ext uri="{FF2B5EF4-FFF2-40B4-BE49-F238E27FC236}">
                <a16:creationId xmlns:a16="http://schemas.microsoft.com/office/drawing/2014/main" id="{1FB56021-B080-733C-08AC-8051B7BB5D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06" y="0"/>
            <a:ext cx="4064000" cy="3048000"/>
          </a:xfrm>
          <a:prstGeom prst="rect">
            <a:avLst/>
          </a:prstGeom>
        </p:spPr>
      </p:pic>
      <p:pic>
        <p:nvPicPr>
          <p:cNvPr id="29" name="Picture 28" descr="A person holding a microphone and sitting at a table&#10;&#10;AI-generated content may be incorrect.">
            <a:extLst>
              <a:ext uri="{FF2B5EF4-FFF2-40B4-BE49-F238E27FC236}">
                <a16:creationId xmlns:a16="http://schemas.microsoft.com/office/drawing/2014/main" id="{81353CEC-0E64-3F57-F9E1-A12102E554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2601" y="82332"/>
            <a:ext cx="5173830" cy="3144877"/>
          </a:xfrm>
          <a:prstGeom prst="rect">
            <a:avLst/>
          </a:prstGeom>
        </p:spPr>
      </p:pic>
      <p:pic>
        <p:nvPicPr>
          <p:cNvPr id="31" name="Picture 30" descr="A group of people sitting around a round table&#10;&#10;AI-generated content may be incorrect.">
            <a:extLst>
              <a:ext uri="{FF2B5EF4-FFF2-40B4-BE49-F238E27FC236}">
                <a16:creationId xmlns:a16="http://schemas.microsoft.com/office/drawing/2014/main" id="{DAE34ACA-EC6D-001C-3C01-5A35941724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09064" y="3372227"/>
            <a:ext cx="4897367" cy="3485773"/>
          </a:xfrm>
          <a:prstGeom prst="rect">
            <a:avLst/>
          </a:prstGeom>
        </p:spPr>
      </p:pic>
      <p:pic>
        <p:nvPicPr>
          <p:cNvPr id="33" name="Picture 32" descr="A person standing in front of a desk&#10;&#10;AI-generated content may be incorrect.">
            <a:extLst>
              <a:ext uri="{FF2B5EF4-FFF2-40B4-BE49-F238E27FC236}">
                <a16:creationId xmlns:a16="http://schemas.microsoft.com/office/drawing/2014/main" id="{856290A3-F356-3F95-71F8-924D53CFC5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35483" y="1774888"/>
            <a:ext cx="3710327" cy="4947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816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E81538-9201-A7B5-537B-E3D6FDB73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089" y="50296"/>
            <a:ext cx="11467851" cy="825468"/>
          </a:xfrm>
          <a:solidFill>
            <a:schemeClr val="bg1"/>
          </a:solidFill>
        </p:spPr>
        <p:txBody>
          <a:bodyPr/>
          <a:lstStyle/>
          <a:p>
            <a:r>
              <a:rPr lang="en-BE" dirty="0"/>
              <a:t>Alguns elementos-chave do RVCC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29C5C9-E5E1-69E1-6B27-998EA3715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8173FA33-327D-90BF-74E4-EA92FAD5611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02488960"/>
              </p:ext>
            </p:extLst>
          </p:nvPr>
        </p:nvGraphicFramePr>
        <p:xfrm>
          <a:off x="0" y="875765"/>
          <a:ext cx="12027437" cy="55691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697172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1BC64C-78B1-307C-FEF7-1E428A7DD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999" y="598822"/>
            <a:ext cx="5344885" cy="1175353"/>
          </a:xfrm>
        </p:spPr>
        <p:txBody>
          <a:bodyPr anchor="b">
            <a:noAutofit/>
          </a:bodyPr>
          <a:lstStyle/>
          <a:p>
            <a:r>
              <a:rPr lang="en-GB" sz="4000" b="1" dirty="0"/>
              <a:t>QNQ – um </a:t>
            </a:r>
            <a:r>
              <a:rPr lang="en-GB" sz="4000" b="1" dirty="0" err="1"/>
              <a:t>fenómeno</a:t>
            </a:r>
            <a:r>
              <a:rPr lang="en-GB" sz="4000" b="1" dirty="0"/>
              <a:t> global</a:t>
            </a:r>
            <a:endParaRPr lang="en-BE" sz="4000" b="1" dirty="0"/>
          </a:p>
        </p:txBody>
      </p:sp>
      <p:pic>
        <p:nvPicPr>
          <p:cNvPr id="7" name="Picture 6" descr="Sphere of mesh and nodes">
            <a:extLst>
              <a:ext uri="{FF2B5EF4-FFF2-40B4-BE49-F238E27FC236}">
                <a16:creationId xmlns:a16="http://schemas.microsoft.com/office/drawing/2014/main" id="{92AB3854-E377-A3AE-EC7E-A5E554F2C6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161" r="1172"/>
          <a:stretch/>
        </p:blipFill>
        <p:spPr>
          <a:xfrm>
            <a:off x="6096000" y="10"/>
            <a:ext cx="6096000" cy="6857989"/>
          </a:xfrm>
          <a:prstGeom prst="rect">
            <a:avLst/>
          </a:prstGeom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EDAF70-FA13-AA3C-BA3E-3334C299C8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60000" y="2235423"/>
            <a:ext cx="5344885" cy="3841695"/>
          </a:xfrm>
        </p:spPr>
        <p:txBody>
          <a:bodyPr>
            <a:normAutofit fontScale="92500" lnSpcReduction="2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 err="1"/>
              <a:t>Os</a:t>
            </a:r>
            <a:r>
              <a:rPr lang="en-GB" sz="2800" dirty="0"/>
              <a:t> </a:t>
            </a:r>
            <a:r>
              <a:rPr lang="en-GB" sz="2800" dirty="0" err="1"/>
              <a:t>quadros</a:t>
            </a:r>
            <a:r>
              <a:rPr lang="en-GB" sz="2800" dirty="0"/>
              <a:t> de </a:t>
            </a:r>
            <a:r>
              <a:rPr lang="en-GB" sz="2800" dirty="0" err="1"/>
              <a:t>qualificações</a:t>
            </a:r>
            <a:r>
              <a:rPr lang="en-GB" sz="2800" dirty="0"/>
              <a:t> </a:t>
            </a:r>
            <a:r>
              <a:rPr lang="en-GB" sz="2800" dirty="0" err="1"/>
              <a:t>são</a:t>
            </a:r>
            <a:r>
              <a:rPr lang="en-GB" sz="2800" dirty="0"/>
              <a:t> um </a:t>
            </a:r>
            <a:r>
              <a:rPr lang="en-GB" sz="2800" dirty="0" err="1"/>
              <a:t>fenómeno</a:t>
            </a:r>
            <a:r>
              <a:rPr lang="en-GB" sz="2800" dirty="0"/>
              <a:t> global. </a:t>
            </a:r>
          </a:p>
          <a:p>
            <a:pPr lvl="1"/>
            <a:r>
              <a:rPr lang="en-GB" sz="2600" dirty="0"/>
              <a:t>
Mais de 150 </a:t>
            </a:r>
            <a:r>
              <a:rPr lang="en-GB" sz="2600" dirty="0" err="1"/>
              <a:t>países</a:t>
            </a:r>
            <a:r>
              <a:rPr lang="en-GB" sz="2600" dirty="0"/>
              <a:t> </a:t>
            </a:r>
            <a:r>
              <a:rPr lang="en-GB" sz="2600" dirty="0" err="1"/>
              <a:t>desenvolveram</a:t>
            </a:r>
            <a:r>
              <a:rPr lang="en-GB" sz="2600" dirty="0"/>
              <a:t> QNQ e </a:t>
            </a:r>
            <a:r>
              <a:rPr lang="en-GB" sz="2600" dirty="0" err="1"/>
              <a:t>muitos</a:t>
            </a:r>
            <a:r>
              <a:rPr lang="en-GB" sz="2600" dirty="0"/>
              <a:t> </a:t>
            </a:r>
            <a:r>
              <a:rPr lang="en-GB" sz="2600" dirty="0" err="1"/>
              <a:t>avançaram</a:t>
            </a:r>
            <a:r>
              <a:rPr lang="en-GB" sz="2600" dirty="0"/>
              <a:t> </a:t>
            </a:r>
            <a:r>
              <a:rPr lang="en-GB" sz="2600" dirty="0" err="1"/>
              <a:t>na</a:t>
            </a:r>
            <a:r>
              <a:rPr lang="en-GB" sz="2600" dirty="0"/>
              <a:t> </a:t>
            </a:r>
            <a:r>
              <a:rPr lang="en-GB" sz="2600" dirty="0" err="1"/>
              <a:t>sua</a:t>
            </a:r>
            <a:r>
              <a:rPr lang="en-GB" sz="2600" dirty="0"/>
              <a:t> </a:t>
            </a:r>
            <a:r>
              <a:rPr lang="en-GB" sz="2600" dirty="0" err="1"/>
              <a:t>implementação</a:t>
            </a:r>
            <a:r>
              <a:rPr lang="en-GB" sz="2600" dirty="0"/>
              <a:t>. 
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b="1" dirty="0" err="1">
                <a:solidFill>
                  <a:srgbClr val="C00000"/>
                </a:solidFill>
              </a:rPr>
              <a:t>Abrangência</a:t>
            </a:r>
            <a:r>
              <a:rPr lang="en-GB" sz="2800" b="1" dirty="0">
                <a:solidFill>
                  <a:srgbClr val="C00000"/>
                </a:solidFill>
              </a:rPr>
              <a:t> dos QNQ: </a:t>
            </a:r>
            <a:r>
              <a:rPr lang="en-GB" sz="2800" b="1" dirty="0" err="1">
                <a:solidFill>
                  <a:srgbClr val="C00000"/>
                </a:solidFill>
              </a:rPr>
              <a:t>inclusiva</a:t>
            </a:r>
            <a:r>
              <a:rPr lang="en-GB" sz="2800" b="1" dirty="0">
                <a:solidFill>
                  <a:srgbClr val="C00000"/>
                </a:solidFill>
              </a:rPr>
              <a:t>, </a:t>
            </a:r>
            <a:r>
              <a:rPr lang="en-GB" sz="2800" b="1" dirty="0" err="1">
                <a:solidFill>
                  <a:srgbClr val="C00000"/>
                </a:solidFill>
              </a:rPr>
              <a:t>integrada</a:t>
            </a:r>
            <a:r>
              <a:rPr lang="en-GB" sz="2800" b="1" dirty="0">
                <a:solidFill>
                  <a:srgbClr val="C00000"/>
                </a:solidFill>
              </a:rPr>
              <a:t>, </a:t>
            </a:r>
            <a:r>
              <a:rPr lang="en-GB" sz="2800" b="1" dirty="0" err="1">
                <a:solidFill>
                  <a:srgbClr val="C00000"/>
                </a:solidFill>
              </a:rPr>
              <a:t>todos</a:t>
            </a:r>
            <a:r>
              <a:rPr lang="en-GB" sz="2800" b="1" dirty="0">
                <a:solidFill>
                  <a:srgbClr val="C00000"/>
                </a:solidFill>
              </a:rPr>
              <a:t> </a:t>
            </a:r>
            <a:r>
              <a:rPr lang="en-GB" sz="2800" b="1" dirty="0" err="1">
                <a:solidFill>
                  <a:srgbClr val="C00000"/>
                </a:solidFill>
              </a:rPr>
              <a:t>os</a:t>
            </a:r>
            <a:r>
              <a:rPr lang="en-GB" sz="2800" b="1" dirty="0">
                <a:solidFill>
                  <a:srgbClr val="C00000"/>
                </a:solidFill>
              </a:rPr>
              <a:t> </a:t>
            </a:r>
            <a:r>
              <a:rPr lang="en-GB" sz="2800" b="1" dirty="0" err="1">
                <a:solidFill>
                  <a:srgbClr val="C00000"/>
                </a:solidFill>
              </a:rPr>
              <a:t>subsistemas</a:t>
            </a:r>
            <a:r>
              <a:rPr lang="en-GB" sz="2800" b="1" dirty="0">
                <a:solidFill>
                  <a:srgbClr val="C00000"/>
                </a:solidFill>
              </a:rPr>
              <a:t> e </a:t>
            </a:r>
            <a:r>
              <a:rPr lang="en-GB" sz="2800" b="1" dirty="0" err="1">
                <a:solidFill>
                  <a:srgbClr val="C00000"/>
                </a:solidFill>
              </a:rPr>
              <a:t>níveis</a:t>
            </a:r>
            <a:r>
              <a:rPr lang="en-GB" sz="2800" b="1" dirty="0">
                <a:solidFill>
                  <a:srgbClr val="C00000"/>
                </a:solidFill>
              </a:rPr>
              <a:t> </a:t>
            </a:r>
            <a:r>
              <a:rPr lang="en-GB" sz="2800" b="1" dirty="0" err="1">
                <a:solidFill>
                  <a:srgbClr val="C00000"/>
                </a:solidFill>
              </a:rPr>
              <a:t>integrados</a:t>
            </a:r>
            <a:r>
              <a:rPr lang="en-GB" sz="2800" b="1" dirty="0">
                <a:solidFill>
                  <a:srgbClr val="C00000"/>
                </a:solidFill>
              </a:rPr>
              <a:t> (</a:t>
            </a:r>
            <a:r>
              <a:rPr lang="en-GB" sz="2800" b="1" dirty="0" err="1">
                <a:solidFill>
                  <a:srgbClr val="C00000"/>
                </a:solidFill>
              </a:rPr>
              <a:t>ensino</a:t>
            </a:r>
            <a:r>
              <a:rPr lang="en-GB" sz="2800" b="1" dirty="0">
                <a:solidFill>
                  <a:srgbClr val="C00000"/>
                </a:solidFill>
              </a:rPr>
              <a:t> </a:t>
            </a:r>
            <a:r>
              <a:rPr lang="en-GB" sz="2800" b="1" dirty="0" err="1">
                <a:solidFill>
                  <a:srgbClr val="C00000"/>
                </a:solidFill>
              </a:rPr>
              <a:t>básico</a:t>
            </a:r>
            <a:r>
              <a:rPr lang="en-GB" sz="2800" b="1" dirty="0">
                <a:solidFill>
                  <a:srgbClr val="C00000"/>
                </a:solidFill>
              </a:rPr>
              <a:t> </a:t>
            </a:r>
            <a:r>
              <a:rPr lang="en-GB" sz="2800" b="1" dirty="0" err="1">
                <a:solidFill>
                  <a:srgbClr val="C00000"/>
                </a:solidFill>
              </a:rPr>
              <a:t>ao</a:t>
            </a:r>
            <a:r>
              <a:rPr lang="en-GB" sz="2800" b="1" dirty="0">
                <a:solidFill>
                  <a:srgbClr val="C00000"/>
                </a:solidFill>
              </a:rPr>
              <a:t> superior; </a:t>
            </a:r>
            <a:r>
              <a:rPr lang="en-GB" sz="2800" b="1" dirty="0" err="1">
                <a:solidFill>
                  <a:srgbClr val="C00000"/>
                </a:solidFill>
              </a:rPr>
              <a:t>não</a:t>
            </a:r>
            <a:r>
              <a:rPr lang="en-GB" sz="2800" b="1" dirty="0">
                <a:solidFill>
                  <a:srgbClr val="C00000"/>
                </a:solidFill>
              </a:rPr>
              <a:t>-formal; informal)</a:t>
            </a:r>
            <a:endParaRPr lang="en-BE" sz="2800" b="1" dirty="0">
              <a:solidFill>
                <a:srgbClr val="C0000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F153C7-A40B-D2B5-6C5E-21D100DD0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Page </a:t>
            </a:r>
            <a:fld id="{1DB91ECB-95EC-5E4C-AFA5-7A4F8C24E4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82013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FF282A-74D4-4C82-A07B-177DCB6D6C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5880" y="250004"/>
            <a:ext cx="10349246" cy="902086"/>
          </a:xfrm>
        </p:spPr>
        <p:txBody>
          <a:bodyPr anchor="ctr">
            <a:normAutofit/>
          </a:bodyPr>
          <a:lstStyle/>
          <a:p>
            <a:r>
              <a:rPr lang="en-AU" b="1" dirty="0"/>
              <a:t>O que </a:t>
            </a:r>
            <a:r>
              <a:rPr lang="en-AU" b="1" dirty="0" err="1"/>
              <a:t>é</a:t>
            </a:r>
            <a:r>
              <a:rPr lang="en-AU" b="1" dirty="0"/>
              <a:t> um QNQ? (1)</a:t>
            </a:r>
          </a:p>
        </p:txBody>
      </p:sp>
      <p:pic>
        <p:nvPicPr>
          <p:cNvPr id="5" name="Picture 4" descr="A diagram of a student's framework&#10;&#10;Description automatically generated with medium confidence">
            <a:extLst>
              <a:ext uri="{FF2B5EF4-FFF2-40B4-BE49-F238E27FC236}">
                <a16:creationId xmlns:a16="http://schemas.microsoft.com/office/drawing/2014/main" id="{151903C1-B5B5-10E6-EB6F-32999F90217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92" y="1692613"/>
            <a:ext cx="5939609" cy="3682557"/>
          </a:xfrm>
          <a:prstGeom prst="rect">
            <a:avLst/>
          </a:prstGeom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FA4495-46AD-49A8-937B-F28E926EED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5843" y="1152089"/>
            <a:ext cx="5619283" cy="5569385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HK" sz="2200" dirty="0"/>
              <a:t>Um </a:t>
            </a:r>
            <a:r>
              <a:rPr lang="en-HK" sz="2200" b="1" dirty="0" err="1"/>
              <a:t>quadro</a:t>
            </a:r>
            <a:r>
              <a:rPr lang="en-HK" sz="2200" b="1" dirty="0"/>
              <a:t> </a:t>
            </a:r>
            <a:r>
              <a:rPr lang="en-HK" sz="2200" b="1" dirty="0" err="1"/>
              <a:t>nacional</a:t>
            </a:r>
            <a:r>
              <a:rPr lang="en-HK" sz="2200" b="1" dirty="0"/>
              <a:t> de </a:t>
            </a:r>
            <a:r>
              <a:rPr lang="en-HK" sz="2200" b="1" dirty="0" err="1"/>
              <a:t>qualificações</a:t>
            </a:r>
            <a:r>
              <a:rPr lang="en-HK" sz="2200" b="1" dirty="0"/>
              <a:t> (QNQ) </a:t>
            </a:r>
            <a:r>
              <a:rPr lang="en-HK" sz="2200" dirty="0" err="1"/>
              <a:t>é</a:t>
            </a:r>
            <a:r>
              <a:rPr lang="en-HK" sz="2200" dirty="0"/>
              <a:t> «</a:t>
            </a:r>
            <a:r>
              <a:rPr lang="en-HK" sz="2200" dirty="0" err="1"/>
              <a:t>uma</a:t>
            </a:r>
            <a:r>
              <a:rPr lang="en-HK" sz="2200" dirty="0"/>
              <a:t> </a:t>
            </a:r>
            <a:r>
              <a:rPr lang="en-HK" sz="2200" dirty="0" err="1"/>
              <a:t>política</a:t>
            </a:r>
            <a:r>
              <a:rPr lang="en-HK" sz="2200" dirty="0"/>
              <a:t> e um </a:t>
            </a:r>
            <a:r>
              <a:rPr lang="en-HK" sz="2200" dirty="0" err="1"/>
              <a:t>instrumento</a:t>
            </a:r>
            <a:r>
              <a:rPr lang="en-HK" sz="2200" dirty="0"/>
              <a:t> para o </a:t>
            </a:r>
            <a:r>
              <a:rPr lang="en-HK" sz="2200" b="1" dirty="0" err="1">
                <a:solidFill>
                  <a:srgbClr val="C00000"/>
                </a:solidFill>
              </a:rPr>
              <a:t>desenvolvimento</a:t>
            </a:r>
            <a:r>
              <a:rPr lang="en-HK" sz="2200" b="1" dirty="0">
                <a:solidFill>
                  <a:srgbClr val="C00000"/>
                </a:solidFill>
              </a:rPr>
              <a:t> e a </a:t>
            </a:r>
            <a:r>
              <a:rPr lang="en-HK" sz="2200" b="1" dirty="0" err="1">
                <a:solidFill>
                  <a:srgbClr val="C00000"/>
                </a:solidFill>
              </a:rPr>
              <a:t>classificação</a:t>
            </a:r>
            <a:r>
              <a:rPr lang="en-HK" sz="2200" b="1" dirty="0">
                <a:solidFill>
                  <a:srgbClr val="C00000"/>
                </a:solidFill>
              </a:rPr>
              <a:t> das </a:t>
            </a:r>
            <a:r>
              <a:rPr lang="en-HK" sz="2200" b="1" dirty="0" err="1">
                <a:solidFill>
                  <a:srgbClr val="C00000"/>
                </a:solidFill>
              </a:rPr>
              <a:t>qualificações</a:t>
            </a:r>
            <a:r>
              <a:rPr lang="en-HK" sz="2200" b="1" dirty="0">
                <a:solidFill>
                  <a:srgbClr val="C00000"/>
                </a:solidFill>
              </a:rPr>
              <a:t> de </a:t>
            </a:r>
            <a:r>
              <a:rPr lang="en-HK" sz="2200" b="1" dirty="0" err="1">
                <a:solidFill>
                  <a:srgbClr val="C00000"/>
                </a:solidFill>
              </a:rPr>
              <a:t>acordo</a:t>
            </a:r>
            <a:r>
              <a:rPr lang="en-HK" sz="2200" b="1" dirty="0">
                <a:solidFill>
                  <a:srgbClr val="C00000"/>
                </a:solidFill>
              </a:rPr>
              <a:t> com um conjunto de </a:t>
            </a:r>
            <a:r>
              <a:rPr lang="en-HK" sz="2200" b="1" dirty="0" err="1">
                <a:solidFill>
                  <a:srgbClr val="C00000"/>
                </a:solidFill>
              </a:rPr>
              <a:t>critérios</a:t>
            </a:r>
            <a:r>
              <a:rPr lang="en-HK" sz="2200" b="1" dirty="0">
                <a:solidFill>
                  <a:srgbClr val="C00000"/>
                </a:solidFill>
              </a:rPr>
              <a:t> para </a:t>
            </a:r>
            <a:r>
              <a:rPr lang="en-HK" sz="2200" b="1" dirty="0" err="1">
                <a:solidFill>
                  <a:srgbClr val="C00000"/>
                </a:solidFill>
              </a:rPr>
              <a:t>níveis</a:t>
            </a:r>
            <a:r>
              <a:rPr lang="en-HK" sz="2200" b="1" dirty="0">
                <a:solidFill>
                  <a:srgbClr val="C00000"/>
                </a:solidFill>
              </a:rPr>
              <a:t> </a:t>
            </a:r>
            <a:r>
              <a:rPr lang="en-HK" sz="2200" b="1" dirty="0" err="1">
                <a:solidFill>
                  <a:srgbClr val="C00000"/>
                </a:solidFill>
              </a:rPr>
              <a:t>específicos</a:t>
            </a:r>
            <a:r>
              <a:rPr lang="en-HK" sz="2200" b="1" dirty="0">
                <a:solidFill>
                  <a:srgbClr val="C00000"/>
                </a:solidFill>
              </a:rPr>
              <a:t> de </a:t>
            </a:r>
            <a:r>
              <a:rPr lang="en-HK" sz="2200" b="1" dirty="0" err="1">
                <a:solidFill>
                  <a:srgbClr val="C00000"/>
                </a:solidFill>
              </a:rPr>
              <a:t>aprendizagem</a:t>
            </a:r>
            <a:r>
              <a:rPr lang="en-HK" sz="2200" b="1" dirty="0">
                <a:solidFill>
                  <a:srgbClr val="C00000"/>
                </a:solidFill>
              </a:rPr>
              <a:t> </a:t>
            </a:r>
            <a:r>
              <a:rPr lang="en-HK" sz="2200" b="1" dirty="0" err="1">
                <a:solidFill>
                  <a:srgbClr val="C00000"/>
                </a:solidFill>
              </a:rPr>
              <a:t>alcançados</a:t>
            </a:r>
            <a:r>
              <a:rPr lang="en-HK" sz="2200" b="1" dirty="0">
                <a:solidFill>
                  <a:srgbClr val="C00000"/>
                </a:solidFill>
              </a:rPr>
              <a:t>, que visa </a:t>
            </a:r>
            <a:r>
              <a:rPr lang="en-HK" sz="2200" b="1" dirty="0" err="1">
                <a:solidFill>
                  <a:srgbClr val="C00000"/>
                </a:solidFill>
              </a:rPr>
              <a:t>integrar</a:t>
            </a:r>
            <a:r>
              <a:rPr lang="en-HK" sz="2200" b="1" dirty="0">
                <a:solidFill>
                  <a:srgbClr val="C00000"/>
                </a:solidFill>
              </a:rPr>
              <a:t> e </a:t>
            </a:r>
            <a:r>
              <a:rPr lang="en-HK" sz="2200" b="1" dirty="0" err="1">
                <a:solidFill>
                  <a:srgbClr val="C00000"/>
                </a:solidFill>
              </a:rPr>
              <a:t>coordenar</a:t>
            </a:r>
            <a:r>
              <a:rPr lang="en-HK" sz="2200" b="1" dirty="0">
                <a:solidFill>
                  <a:srgbClr val="C00000"/>
                </a:solidFill>
              </a:rPr>
              <a:t> </a:t>
            </a:r>
            <a:r>
              <a:rPr lang="en-HK" sz="2200" b="1" dirty="0" err="1">
                <a:solidFill>
                  <a:srgbClr val="C00000"/>
                </a:solidFill>
              </a:rPr>
              <a:t>os</a:t>
            </a:r>
            <a:r>
              <a:rPr lang="en-HK" sz="2200" b="1" dirty="0">
                <a:solidFill>
                  <a:srgbClr val="C00000"/>
                </a:solidFill>
              </a:rPr>
              <a:t> </a:t>
            </a:r>
            <a:r>
              <a:rPr lang="en-HK" sz="2200" b="1" dirty="0" err="1">
                <a:solidFill>
                  <a:srgbClr val="C00000"/>
                </a:solidFill>
              </a:rPr>
              <a:t>subsistemas</a:t>
            </a:r>
            <a:r>
              <a:rPr lang="en-HK" sz="2200" b="1" dirty="0">
                <a:solidFill>
                  <a:srgbClr val="C00000"/>
                </a:solidFill>
              </a:rPr>
              <a:t> </a:t>
            </a:r>
            <a:r>
              <a:rPr lang="en-HK" sz="2200" b="1" dirty="0" err="1">
                <a:solidFill>
                  <a:srgbClr val="C00000"/>
                </a:solidFill>
              </a:rPr>
              <a:t>nacionais</a:t>
            </a:r>
            <a:r>
              <a:rPr lang="en-HK" sz="2200" b="1" dirty="0">
                <a:solidFill>
                  <a:srgbClr val="C00000"/>
                </a:solidFill>
              </a:rPr>
              <a:t> de </a:t>
            </a:r>
            <a:r>
              <a:rPr lang="en-HK" sz="2200" b="1" dirty="0" err="1">
                <a:solidFill>
                  <a:srgbClr val="C00000"/>
                </a:solidFill>
              </a:rPr>
              <a:t>qualificações</a:t>
            </a:r>
            <a:r>
              <a:rPr lang="en-HK" sz="2200" b="1" dirty="0">
                <a:solidFill>
                  <a:srgbClr val="C00000"/>
                </a:solidFill>
              </a:rPr>
              <a:t> e </a:t>
            </a:r>
            <a:r>
              <a:rPr lang="en-HK" sz="2200" b="1" dirty="0" err="1">
                <a:solidFill>
                  <a:srgbClr val="C00000"/>
                </a:solidFill>
              </a:rPr>
              <a:t>melhorar</a:t>
            </a:r>
            <a:r>
              <a:rPr lang="en-HK" sz="2200" b="1" dirty="0">
                <a:solidFill>
                  <a:srgbClr val="C00000"/>
                </a:solidFill>
              </a:rPr>
              <a:t> a </a:t>
            </a:r>
            <a:r>
              <a:rPr lang="en-HK" sz="2200" b="1" dirty="0" err="1">
                <a:solidFill>
                  <a:srgbClr val="C00000"/>
                </a:solidFill>
              </a:rPr>
              <a:t>transparência</a:t>
            </a:r>
            <a:r>
              <a:rPr lang="en-HK" sz="2200" b="1" dirty="0">
                <a:solidFill>
                  <a:srgbClr val="C00000"/>
                </a:solidFill>
              </a:rPr>
              <a:t>, o </a:t>
            </a:r>
            <a:r>
              <a:rPr lang="en-HK" sz="2200" b="1" dirty="0" err="1">
                <a:solidFill>
                  <a:srgbClr val="C00000"/>
                </a:solidFill>
              </a:rPr>
              <a:t>acesso</a:t>
            </a:r>
            <a:r>
              <a:rPr lang="en-HK" sz="2200" b="1" dirty="0">
                <a:solidFill>
                  <a:srgbClr val="C00000"/>
                </a:solidFill>
              </a:rPr>
              <a:t>, a </a:t>
            </a:r>
            <a:r>
              <a:rPr lang="en-HK" sz="2200" b="1" dirty="0" err="1">
                <a:solidFill>
                  <a:srgbClr val="C00000"/>
                </a:solidFill>
              </a:rPr>
              <a:t>progressão</a:t>
            </a:r>
            <a:r>
              <a:rPr lang="en-HK" sz="2200" b="1" dirty="0">
                <a:solidFill>
                  <a:srgbClr val="C00000"/>
                </a:solidFill>
              </a:rPr>
              <a:t> e a </a:t>
            </a:r>
            <a:r>
              <a:rPr lang="en-HK" sz="2200" b="1" dirty="0" err="1">
                <a:solidFill>
                  <a:srgbClr val="C00000"/>
                </a:solidFill>
              </a:rPr>
              <a:t>qualidade</a:t>
            </a:r>
            <a:r>
              <a:rPr lang="en-HK" sz="2200" b="1" dirty="0">
                <a:solidFill>
                  <a:srgbClr val="C00000"/>
                </a:solidFill>
              </a:rPr>
              <a:t> das </a:t>
            </a:r>
            <a:r>
              <a:rPr lang="en-HK" sz="2200" b="1" dirty="0" err="1">
                <a:solidFill>
                  <a:srgbClr val="C00000"/>
                </a:solidFill>
              </a:rPr>
              <a:t>qualificações</a:t>
            </a:r>
            <a:r>
              <a:rPr lang="en-HK" sz="2200" b="1" dirty="0">
                <a:solidFill>
                  <a:srgbClr val="C00000"/>
                </a:solidFill>
              </a:rPr>
              <a:t> </a:t>
            </a:r>
            <a:r>
              <a:rPr lang="en-HK" sz="2200" dirty="0" err="1"/>
              <a:t>em</a:t>
            </a:r>
            <a:r>
              <a:rPr lang="en-HK" sz="2200" dirty="0"/>
              <a:t> </a:t>
            </a:r>
            <a:r>
              <a:rPr lang="en-HK" sz="2200" dirty="0" err="1"/>
              <a:t>relação</a:t>
            </a:r>
            <a:r>
              <a:rPr lang="en-HK" sz="2200" dirty="0"/>
              <a:t> </a:t>
            </a:r>
            <a:r>
              <a:rPr lang="en-HK" sz="2200" dirty="0" err="1"/>
              <a:t>ao</a:t>
            </a:r>
            <a:r>
              <a:rPr lang="en-HK" sz="2200" dirty="0"/>
              <a:t> mercado de </a:t>
            </a:r>
            <a:r>
              <a:rPr lang="en-HK" sz="2200" dirty="0" err="1"/>
              <a:t>trabalho</a:t>
            </a:r>
            <a:r>
              <a:rPr lang="en-HK" sz="2200" dirty="0"/>
              <a:t> e à </a:t>
            </a:r>
            <a:r>
              <a:rPr lang="en-HK" sz="2200" dirty="0" err="1"/>
              <a:t>sociedade</a:t>
            </a:r>
            <a:r>
              <a:rPr lang="en-HK" sz="2200" dirty="0"/>
              <a:t> civil</a:t>
            </a:r>
            <a:r>
              <a:rPr lang="en-US" sz="2200" dirty="0">
                <a:effectLst/>
              </a:rPr>
              <a:t>’. </a:t>
            </a:r>
            <a:endParaRPr lang="en-AU" sz="2200" dirty="0">
              <a:effectLst/>
            </a:endParaRPr>
          </a:p>
          <a:p>
            <a:pPr marL="457200" lvl="1" indent="0">
              <a:buNone/>
            </a:pPr>
            <a:r>
              <a:rPr lang="en-HK" sz="2200" i="1" dirty="0"/>
              <a:t>Fonte: </a:t>
            </a:r>
            <a:r>
              <a:rPr lang="en-HK" sz="2200" i="1" dirty="0" err="1"/>
              <a:t>Recomendação</a:t>
            </a:r>
            <a:r>
              <a:rPr lang="en-HK" sz="2200" i="1" dirty="0"/>
              <a:t> do Quadro </a:t>
            </a:r>
            <a:r>
              <a:rPr lang="en-HK" sz="2200" i="1" dirty="0" err="1"/>
              <a:t>Europeu</a:t>
            </a:r>
            <a:r>
              <a:rPr lang="en-HK" sz="2200" i="1" dirty="0"/>
              <a:t> de </a:t>
            </a:r>
            <a:r>
              <a:rPr lang="en-HK" sz="2200" i="1" dirty="0" err="1"/>
              <a:t>Qualificações</a:t>
            </a:r>
            <a:r>
              <a:rPr lang="en-HK" sz="2200" i="1" dirty="0"/>
              <a:t> de 2017</a:t>
            </a:r>
            <a:endParaRPr lang="en-AU" sz="2200" i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727273-EB8D-78C3-C945-450DF34ED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Page </a:t>
            </a:r>
            <a:fld id="{1DB91ECB-95EC-5E4C-AFA5-7A4F8C24E4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07941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84A44A-5442-5536-9F2D-04FA5EDCE8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074" y="209711"/>
            <a:ext cx="11467851" cy="662782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BE" sz="3500" dirty="0"/>
              <a:t>Profissões e qualificações estão interligadas, mas são conceitos e ferramentas diferentes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F04B04-8D4B-76B3-8249-CB9E97F05A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2074" y="1112520"/>
            <a:ext cx="4837669" cy="5415280"/>
          </a:xfr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>
            <a:normAutofit fontScale="40000" lnSpcReduction="20000"/>
          </a:bodyPr>
          <a:lstStyle/>
          <a:p>
            <a:pPr algn="ctr">
              <a:lnSpc>
                <a:spcPct val="120000"/>
              </a:lnSpc>
            </a:pPr>
            <a:r>
              <a:rPr lang="en-BE" sz="5100" b="1" dirty="0">
                <a:latin typeface="+mn-lt"/>
              </a:rPr>
              <a:t>Profissões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en-BE" sz="5100" b="1" u="sng" dirty="0">
                <a:latin typeface="+mn-lt"/>
              </a:rPr>
              <a:t>Principal classificação mundial: ISCO-08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en-BE" sz="5100" b="1" u="sng" dirty="0">
                <a:latin typeface="+mn-lt"/>
              </a:rPr>
              <a:t>Outras: ESCO, O*Net</a:t>
            </a:r>
          </a:p>
          <a:p>
            <a:pPr marL="76199" indent="0">
              <a:lnSpc>
                <a:spcPct val="120000"/>
              </a:lnSpc>
              <a:buNone/>
            </a:pPr>
            <a:r>
              <a:rPr lang="en-US" sz="5100" b="1" u="sng" dirty="0" err="1">
                <a:latin typeface="+mn-lt"/>
              </a:rPr>
              <a:t>Profissões</a:t>
            </a:r>
            <a:endParaRPr lang="en-US" sz="5100" b="1" u="sng" dirty="0">
              <a:latin typeface="+mn-lt"/>
            </a:endParaRPr>
          </a:p>
          <a:p>
            <a:pPr marL="76199" indent="0">
              <a:lnSpc>
                <a:spcPct val="120000"/>
              </a:lnSpc>
              <a:buNone/>
            </a:pPr>
            <a:r>
              <a:rPr lang="en-US" sz="5100" dirty="0">
                <a:latin typeface="+mn-lt"/>
              </a:rPr>
              <a:t>O </a:t>
            </a:r>
            <a:r>
              <a:rPr lang="en-US" sz="5100" dirty="0" err="1">
                <a:latin typeface="+mn-lt"/>
              </a:rPr>
              <a:t>tipo</a:t>
            </a:r>
            <a:r>
              <a:rPr lang="en-US" sz="5100" dirty="0">
                <a:latin typeface="+mn-lt"/>
              </a:rPr>
              <a:t> de </a:t>
            </a:r>
            <a:r>
              <a:rPr lang="en-US" sz="5100" dirty="0" err="1">
                <a:latin typeface="+mn-lt"/>
              </a:rPr>
              <a:t>trabalho</a:t>
            </a:r>
            <a:r>
              <a:rPr lang="en-US" sz="5100" dirty="0">
                <a:latin typeface="+mn-lt"/>
              </a:rPr>
              <a:t> </a:t>
            </a:r>
            <a:r>
              <a:rPr lang="en-US" sz="5100" dirty="0" err="1">
                <a:latin typeface="+mn-lt"/>
              </a:rPr>
              <a:t>realizado</a:t>
            </a:r>
            <a:r>
              <a:rPr lang="en-US" sz="5100" dirty="0">
                <a:latin typeface="+mn-lt"/>
              </a:rPr>
              <a:t> num </a:t>
            </a:r>
            <a:r>
              <a:rPr lang="en-US" sz="5100" dirty="0" err="1">
                <a:latin typeface="+mn-lt"/>
              </a:rPr>
              <a:t>emprego</a:t>
            </a:r>
            <a:r>
              <a:rPr lang="en-US" sz="5100" dirty="0">
                <a:latin typeface="+mn-lt"/>
              </a:rPr>
              <a:t>
Um conjunto de </a:t>
            </a:r>
            <a:r>
              <a:rPr lang="en-US" sz="5100" dirty="0" err="1">
                <a:latin typeface="+mn-lt"/>
              </a:rPr>
              <a:t>postos</a:t>
            </a:r>
            <a:r>
              <a:rPr lang="en-US" sz="5100" dirty="0">
                <a:latin typeface="+mn-lt"/>
              </a:rPr>
              <a:t> de </a:t>
            </a:r>
            <a:r>
              <a:rPr lang="en-US" sz="5100" dirty="0" err="1">
                <a:latin typeface="+mn-lt"/>
              </a:rPr>
              <a:t>trabalho</a:t>
            </a:r>
            <a:r>
              <a:rPr lang="en-US" sz="5100" dirty="0">
                <a:latin typeface="+mn-lt"/>
              </a:rPr>
              <a:t> </a:t>
            </a:r>
            <a:r>
              <a:rPr lang="en-US" sz="5100" dirty="0" err="1">
                <a:latin typeface="+mn-lt"/>
              </a:rPr>
              <a:t>cujas</a:t>
            </a:r>
            <a:r>
              <a:rPr lang="en-US" sz="5100" dirty="0">
                <a:latin typeface="+mn-lt"/>
              </a:rPr>
              <a:t> </a:t>
            </a:r>
            <a:r>
              <a:rPr lang="en-US" sz="5100" dirty="0" err="1">
                <a:latin typeface="+mn-lt"/>
              </a:rPr>
              <a:t>principais</a:t>
            </a:r>
            <a:r>
              <a:rPr lang="en-US" sz="5100" dirty="0">
                <a:latin typeface="+mn-lt"/>
              </a:rPr>
              <a:t> </a:t>
            </a:r>
            <a:r>
              <a:rPr lang="en-US" sz="5100" dirty="0" err="1">
                <a:latin typeface="+mn-lt"/>
              </a:rPr>
              <a:t>tarefas</a:t>
            </a:r>
            <a:r>
              <a:rPr lang="en-US" sz="5100" dirty="0">
                <a:latin typeface="+mn-lt"/>
              </a:rPr>
              <a:t> e </a:t>
            </a:r>
            <a:r>
              <a:rPr lang="en-US" sz="5100" dirty="0" err="1">
                <a:latin typeface="+mn-lt"/>
              </a:rPr>
              <a:t>deveres</a:t>
            </a:r>
            <a:r>
              <a:rPr lang="en-US" sz="5100" dirty="0">
                <a:latin typeface="+mn-lt"/>
              </a:rPr>
              <a:t> se </a:t>
            </a:r>
            <a:r>
              <a:rPr lang="en-US" sz="5100" dirty="0" err="1">
                <a:latin typeface="+mn-lt"/>
              </a:rPr>
              <a:t>caracterizam</a:t>
            </a:r>
            <a:r>
              <a:rPr lang="en-US" sz="5100" dirty="0">
                <a:latin typeface="+mn-lt"/>
              </a:rPr>
              <a:t> </a:t>
            </a:r>
            <a:r>
              <a:rPr lang="en-US" sz="5100" dirty="0" err="1">
                <a:latin typeface="+mn-lt"/>
              </a:rPr>
              <a:t>por</a:t>
            </a:r>
            <a:r>
              <a:rPr lang="en-US" sz="5100" dirty="0">
                <a:latin typeface="+mn-lt"/>
              </a:rPr>
              <a:t> um </a:t>
            </a:r>
            <a:r>
              <a:rPr lang="en-US" sz="5100" dirty="0" err="1">
                <a:latin typeface="+mn-lt"/>
              </a:rPr>
              <a:t>elevado</a:t>
            </a:r>
            <a:r>
              <a:rPr lang="en-US" sz="5100" dirty="0">
                <a:latin typeface="+mn-lt"/>
              </a:rPr>
              <a:t> </a:t>
            </a:r>
            <a:r>
              <a:rPr lang="en-US" sz="5100" dirty="0" err="1">
                <a:latin typeface="+mn-lt"/>
              </a:rPr>
              <a:t>grau</a:t>
            </a:r>
            <a:r>
              <a:rPr lang="en-US" sz="5100" dirty="0">
                <a:latin typeface="+mn-lt"/>
              </a:rPr>
              <a:t> de </a:t>
            </a:r>
            <a:r>
              <a:rPr lang="en-US" sz="5100" dirty="0" err="1">
                <a:latin typeface="+mn-lt"/>
              </a:rPr>
              <a:t>semelhança</a:t>
            </a:r>
            <a:r>
              <a:rPr lang="en-US" sz="5100" dirty="0">
                <a:latin typeface="+mn-lt"/>
              </a:rPr>
              <a:t>.</a:t>
            </a:r>
          </a:p>
          <a:p>
            <a:pPr marL="76199" indent="0">
              <a:lnSpc>
                <a:spcPct val="120000"/>
              </a:lnSpc>
              <a:buNone/>
            </a:pPr>
            <a:r>
              <a:rPr lang="en-US" sz="5100" b="1" u="sng" dirty="0" err="1">
                <a:solidFill>
                  <a:schemeClr val="tx1"/>
                </a:solidFill>
                <a:latin typeface="+mn-lt"/>
              </a:rPr>
              <a:t>Empregos</a:t>
            </a:r>
            <a:endParaRPr lang="en-US" sz="5100" b="1" u="sng" dirty="0">
              <a:solidFill>
                <a:schemeClr val="tx1"/>
              </a:solidFill>
              <a:latin typeface="+mn-lt"/>
            </a:endParaRPr>
          </a:p>
          <a:p>
            <a:pPr marL="76199" indent="0">
              <a:lnSpc>
                <a:spcPct val="120000"/>
              </a:lnSpc>
              <a:buNone/>
            </a:pPr>
            <a:r>
              <a:rPr lang="en-US" sz="5100" dirty="0">
                <a:solidFill>
                  <a:schemeClr val="tx1"/>
                </a:solidFill>
                <a:latin typeface="+mn-lt"/>
              </a:rPr>
              <a:t>Um conjunto de </a:t>
            </a:r>
            <a:r>
              <a:rPr lang="en-US" sz="5100" dirty="0" err="1">
                <a:solidFill>
                  <a:schemeClr val="tx1"/>
                </a:solidFill>
                <a:latin typeface="+mn-lt"/>
              </a:rPr>
              <a:t>tarefas</a:t>
            </a:r>
            <a:r>
              <a:rPr lang="en-US" sz="51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5100" dirty="0" err="1">
                <a:solidFill>
                  <a:schemeClr val="tx1"/>
                </a:solidFill>
                <a:latin typeface="+mn-lt"/>
              </a:rPr>
              <a:t>ou</a:t>
            </a:r>
            <a:r>
              <a:rPr lang="en-US" sz="51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5100" dirty="0" err="1">
                <a:solidFill>
                  <a:schemeClr val="tx1"/>
                </a:solidFill>
                <a:latin typeface="+mn-lt"/>
              </a:rPr>
              <a:t>deveres</a:t>
            </a:r>
            <a:r>
              <a:rPr lang="en-US" sz="51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5100" dirty="0" err="1">
                <a:solidFill>
                  <a:schemeClr val="tx1"/>
                </a:solidFill>
                <a:latin typeface="+mn-lt"/>
              </a:rPr>
              <a:t>desempenhados</a:t>
            </a:r>
            <a:r>
              <a:rPr lang="en-US" sz="51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5100" dirty="0" err="1">
                <a:solidFill>
                  <a:schemeClr val="tx1"/>
                </a:solidFill>
                <a:latin typeface="+mn-lt"/>
              </a:rPr>
              <a:t>por</a:t>
            </a:r>
            <a:r>
              <a:rPr lang="en-US" sz="51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5100" dirty="0" err="1">
                <a:solidFill>
                  <a:schemeClr val="tx1"/>
                </a:solidFill>
                <a:latin typeface="+mn-lt"/>
              </a:rPr>
              <a:t>uma</a:t>
            </a:r>
            <a:r>
              <a:rPr lang="en-US" sz="51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5100" dirty="0" err="1">
                <a:solidFill>
                  <a:schemeClr val="tx1"/>
                </a:solidFill>
                <a:latin typeface="+mn-lt"/>
              </a:rPr>
              <a:t>pessoa</a:t>
            </a:r>
            <a:r>
              <a:rPr lang="en-US" sz="5100" dirty="0">
                <a:solidFill>
                  <a:schemeClr val="tx1"/>
                </a:solidFill>
                <a:latin typeface="+mn-lt"/>
              </a:rPr>
              <a:t> (para um </a:t>
            </a:r>
            <a:r>
              <a:rPr lang="en-US" sz="5100" dirty="0" err="1">
                <a:solidFill>
                  <a:schemeClr val="tx1"/>
                </a:solidFill>
                <a:latin typeface="+mn-lt"/>
              </a:rPr>
              <a:t>empregador</a:t>
            </a:r>
            <a:r>
              <a:rPr lang="en-US" sz="51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5100" dirty="0" err="1">
                <a:solidFill>
                  <a:schemeClr val="tx1"/>
                </a:solidFill>
                <a:latin typeface="+mn-lt"/>
              </a:rPr>
              <a:t>ou</a:t>
            </a:r>
            <a:r>
              <a:rPr lang="en-US" sz="51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5100" dirty="0" err="1">
                <a:solidFill>
                  <a:schemeClr val="tx1"/>
                </a:solidFill>
                <a:latin typeface="+mn-lt"/>
              </a:rPr>
              <a:t>por</a:t>
            </a:r>
            <a:r>
              <a:rPr lang="en-US" sz="51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5100" dirty="0" err="1">
                <a:solidFill>
                  <a:schemeClr val="tx1"/>
                </a:solidFill>
                <a:latin typeface="+mn-lt"/>
              </a:rPr>
              <a:t>conta</a:t>
            </a:r>
            <a:r>
              <a:rPr lang="en-US" sz="51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5100" dirty="0" err="1">
                <a:solidFill>
                  <a:schemeClr val="tx1"/>
                </a:solidFill>
                <a:latin typeface="+mn-lt"/>
              </a:rPr>
              <a:t>própria</a:t>
            </a:r>
            <a:r>
              <a:rPr lang="en-US" sz="5100" dirty="0">
                <a:solidFill>
                  <a:schemeClr val="tx1"/>
                </a:solidFill>
                <a:latin typeface="+mn-lt"/>
              </a:rPr>
              <a:t>)</a:t>
            </a:r>
          </a:p>
          <a:p>
            <a:pPr marL="76199" indent="0">
              <a:buNone/>
            </a:pPr>
            <a:endParaRPr lang="en-US" sz="2800" dirty="0">
              <a:solidFill>
                <a:schemeClr val="tx1"/>
              </a:solidFill>
            </a:endParaRPr>
          </a:p>
          <a:p>
            <a:endParaRPr lang="en-BE" dirty="0"/>
          </a:p>
          <a:p>
            <a:pPr marL="0" indent="0">
              <a:buNone/>
            </a:pPr>
            <a:endParaRPr lang="en-BE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9DD8A63-E397-A5F2-7F98-2F5B1ACA0C86}"/>
              </a:ext>
            </a:extLst>
          </p:cNvPr>
          <p:cNvSpPr txBox="1">
            <a:spLocks/>
          </p:cNvSpPr>
          <p:nvPr/>
        </p:nvSpPr>
        <p:spPr>
          <a:xfrm>
            <a:off x="6735652" y="1076960"/>
            <a:ext cx="4928028" cy="5486400"/>
          </a:xfrm>
          <a:prstGeom prst="rect">
            <a:avLst/>
          </a:prstGeom>
          <a:solidFill>
            <a:schemeClr val="accent6">
              <a:lumMod val="90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Nunito Sans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Nunito Sans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Nunito Sans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Nunito Sans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Nunito Sans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400" b="1" i="0" u="none" strike="noStrike" kern="1200" cap="none" spc="0" normalizeH="0" baseline="0" noProof="0" dirty="0">
                <a:ln>
                  <a:noFill/>
                </a:ln>
                <a:solidFill>
                  <a:srgbClr val="24282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</a:t>
            </a:r>
            <a:r>
              <a:rPr kumimoji="0" lang="en-BE" sz="3400" b="1" i="0" u="none" strike="noStrike" kern="1200" cap="none" spc="0" normalizeH="0" baseline="0" noProof="0" dirty="0">
                <a:ln>
                  <a:noFill/>
                </a:ln>
                <a:solidFill>
                  <a:srgbClr val="24282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ualificações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HK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24282A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Resultado</a:t>
            </a:r>
            <a:r>
              <a:rPr kumimoji="0" lang="en-HK" sz="3400" b="0" i="0" u="none" strike="noStrike" kern="1200" cap="none" spc="0" normalizeH="0" baseline="0" noProof="0" dirty="0">
                <a:ln>
                  <a:noFill/>
                </a:ln>
                <a:solidFill>
                  <a:srgbClr val="24282A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 formal de um </a:t>
            </a:r>
            <a:r>
              <a:rPr kumimoji="0" lang="en-HK" sz="3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processo</a:t>
            </a:r>
            <a:r>
              <a:rPr kumimoji="0" lang="en-HK" sz="3400" b="1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kumimoji="0" lang="en-HK" sz="3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avaliação</a:t>
            </a:r>
            <a:r>
              <a:rPr kumimoji="0" lang="en-HK" sz="3400" b="1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HK" sz="3400" b="0" i="0" u="none" strike="noStrike" kern="1200" cap="none" spc="0" normalizeH="0" baseline="0" noProof="0" dirty="0">
                <a:ln>
                  <a:noFill/>
                </a:ln>
                <a:solidFill>
                  <a:srgbClr val="24282A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e </a:t>
            </a:r>
            <a:r>
              <a:rPr kumimoji="0" lang="en-HK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24282A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validação</a:t>
            </a:r>
            <a:r>
              <a:rPr kumimoji="0" lang="en-HK" sz="3400" b="0" i="0" u="none" strike="noStrike" kern="1200" cap="none" spc="0" normalizeH="0" baseline="0" noProof="0" dirty="0">
                <a:ln>
                  <a:noFill/>
                </a:ln>
                <a:solidFill>
                  <a:srgbClr val="24282A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HK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24282A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obtido</a:t>
            </a:r>
            <a:r>
              <a:rPr kumimoji="0" lang="en-HK" sz="3400" b="0" i="0" u="none" strike="noStrike" kern="1200" cap="none" spc="0" normalizeH="0" baseline="0" noProof="0" dirty="0">
                <a:ln>
                  <a:noFill/>
                </a:ln>
                <a:solidFill>
                  <a:srgbClr val="24282A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HK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24282A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quando</a:t>
            </a:r>
            <a:r>
              <a:rPr kumimoji="0" lang="en-HK" sz="3400" b="0" i="0" u="none" strike="noStrike" kern="1200" cap="none" spc="0" normalizeH="0" baseline="0" noProof="0" dirty="0">
                <a:ln>
                  <a:noFill/>
                </a:ln>
                <a:solidFill>
                  <a:srgbClr val="24282A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HK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24282A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uma</a:t>
            </a:r>
            <a:r>
              <a:rPr kumimoji="0" lang="en-HK" sz="3400" b="0" i="0" u="none" strike="noStrike" kern="1200" cap="none" spc="0" normalizeH="0" baseline="0" noProof="0" dirty="0">
                <a:ln>
                  <a:noFill/>
                </a:ln>
                <a:solidFill>
                  <a:srgbClr val="24282A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HK" sz="3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autoridade</a:t>
            </a:r>
            <a:r>
              <a:rPr kumimoji="0" lang="en-HK" sz="3400" b="1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HK" sz="3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competente</a:t>
            </a:r>
            <a:r>
              <a:rPr kumimoji="0" lang="en-HK" sz="3400" b="1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HK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24282A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determina</a:t>
            </a:r>
            <a:r>
              <a:rPr kumimoji="0" lang="en-HK" sz="3400" b="0" i="0" u="none" strike="noStrike" kern="1200" cap="none" spc="0" normalizeH="0" baseline="0" noProof="0" dirty="0">
                <a:ln>
                  <a:noFill/>
                </a:ln>
                <a:solidFill>
                  <a:srgbClr val="24282A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 que </a:t>
            </a:r>
            <a:r>
              <a:rPr kumimoji="0" lang="en-HK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24282A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uma</a:t>
            </a:r>
            <a:r>
              <a:rPr kumimoji="0" lang="en-HK" sz="3400" b="0" i="0" u="none" strike="noStrike" kern="1200" cap="none" spc="0" normalizeH="0" baseline="0" noProof="0" dirty="0">
                <a:ln>
                  <a:noFill/>
                </a:ln>
                <a:solidFill>
                  <a:srgbClr val="24282A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HK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24282A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pessoa</a:t>
            </a:r>
            <a:r>
              <a:rPr kumimoji="0" lang="en-HK" sz="3400" b="0" i="0" u="none" strike="noStrike" kern="1200" cap="none" spc="0" normalizeH="0" baseline="0" noProof="0" dirty="0">
                <a:ln>
                  <a:noFill/>
                </a:ln>
                <a:solidFill>
                  <a:srgbClr val="24282A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HK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24282A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alcançou</a:t>
            </a:r>
            <a:r>
              <a:rPr kumimoji="0" lang="en-HK" sz="3400" b="0" i="0" u="none" strike="noStrike" kern="1200" cap="none" spc="0" normalizeH="0" baseline="0" noProof="0" dirty="0">
                <a:ln>
                  <a:noFill/>
                </a:ln>
                <a:solidFill>
                  <a:srgbClr val="24282A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HK" sz="3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resultados</a:t>
            </a:r>
            <a:r>
              <a:rPr kumimoji="0" lang="en-HK" sz="3400" b="1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kumimoji="0" lang="en-HK" sz="3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aprendizagem</a:t>
            </a:r>
            <a:r>
              <a:rPr kumimoji="0" lang="en-HK" sz="3400" b="1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HK" sz="3400" b="0" i="0" u="none" strike="noStrike" kern="1200" cap="none" spc="0" normalizeH="0" baseline="0" noProof="0" dirty="0">
                <a:ln>
                  <a:noFill/>
                </a:ln>
                <a:solidFill>
                  <a:srgbClr val="24282A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de </a:t>
            </a:r>
            <a:r>
              <a:rPr kumimoji="0" lang="en-HK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24282A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acordo</a:t>
            </a:r>
            <a:r>
              <a:rPr kumimoji="0" lang="en-HK" sz="3400" b="0" i="0" u="none" strike="noStrike" kern="1200" cap="none" spc="0" normalizeH="0" baseline="0" noProof="0" dirty="0">
                <a:ln>
                  <a:noFill/>
                </a:ln>
                <a:solidFill>
                  <a:srgbClr val="24282A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 com </a:t>
            </a:r>
            <a:r>
              <a:rPr kumimoji="0" lang="en-HK" sz="3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determinados</a:t>
            </a:r>
            <a:r>
              <a:rPr kumimoji="0" lang="en-HK" sz="3400" b="1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HK" sz="3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padrões</a:t>
            </a:r>
            <a:r>
              <a:rPr kumimoji="0" lang="en-HK" sz="3400" b="0" i="0" u="none" strike="noStrike" kern="1200" cap="none" spc="0" normalizeH="0" baseline="0" noProof="0" dirty="0">
                <a:ln>
                  <a:noFill/>
                </a:ln>
                <a:solidFill>
                  <a:srgbClr val="24282A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BE" sz="3400" b="0" i="0" u="none" strike="noStrike" kern="1200" cap="none" spc="0" normalizeH="0" baseline="0" noProof="0" dirty="0">
                <a:ln>
                  <a:noFill/>
                </a:ln>
                <a:solidFill>
                  <a:srgbClr val="24282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BE" sz="2800" b="0" i="0" u="none" strike="noStrike" kern="1200" cap="none" spc="0" normalizeH="0" baseline="0" noProof="0" dirty="0">
              <a:ln>
                <a:noFill/>
              </a:ln>
              <a:solidFill>
                <a:srgbClr val="24282A"/>
              </a:solidFill>
              <a:effectLst/>
              <a:uLnTx/>
              <a:uFillTx/>
              <a:latin typeface="Nunito Sans" pitchFamily="2" charset="77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DF1ED16E-8124-0691-4442-2C2465C96A07}"/>
              </a:ext>
            </a:extLst>
          </p:cNvPr>
          <p:cNvSpPr/>
          <p:nvPr/>
        </p:nvSpPr>
        <p:spPr>
          <a:xfrm rot="21166999">
            <a:off x="5023098" y="1236333"/>
            <a:ext cx="3695899" cy="2361037"/>
          </a:xfrm>
          <a:prstGeom prst="ellipse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BE" sz="2000" dirty="0"/>
              <a:t>Não se trata de anos de escolaridade, mas de resultados de aprendizagem (qualquer contexto)</a:t>
            </a:r>
          </a:p>
        </p:txBody>
      </p:sp>
    </p:spTree>
    <p:extLst>
      <p:ext uri="{BB962C8B-B14F-4D97-AF65-F5344CB8AC3E}">
        <p14:creationId xmlns:p14="http://schemas.microsoft.com/office/powerpoint/2010/main" val="321782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52B1DF-B811-AC46-9C57-449367CE3F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7850" y="176365"/>
            <a:ext cx="9764588" cy="545156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/>
              <a:t>O que </a:t>
            </a:r>
            <a:r>
              <a:rPr lang="en-GB" dirty="0" err="1"/>
              <a:t>é</a:t>
            </a:r>
            <a:r>
              <a:rPr lang="en-GB" dirty="0"/>
              <a:t> </a:t>
            </a:r>
            <a:r>
              <a:rPr lang="en-GB" dirty="0" err="1"/>
              <a:t>uma</a:t>
            </a:r>
            <a:r>
              <a:rPr lang="en-GB" dirty="0"/>
              <a:t> </a:t>
            </a:r>
            <a:r>
              <a:rPr lang="en-GB" dirty="0" err="1"/>
              <a:t>qualificação</a:t>
            </a:r>
            <a:r>
              <a:rPr lang="en-BE" dirty="0"/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BD3EDD-09B0-FE45-9FD1-097F786181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2486" y="1848678"/>
            <a:ext cx="11475317" cy="4227361"/>
          </a:xfrm>
        </p:spPr>
        <p:txBody>
          <a:bodyPr/>
          <a:lstStyle/>
          <a:p>
            <a:endParaRPr lang="en-BE" dirty="0">
              <a:highlight>
                <a:srgbClr val="FFFF00"/>
              </a:highlight>
            </a:endParaRPr>
          </a:p>
          <a:p>
            <a:endParaRPr lang="en-BE" dirty="0">
              <a:highlight>
                <a:srgbClr val="FFFF00"/>
              </a:highlight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1DCFD1A-B389-6A4D-9E93-34A7317BD851}"/>
              </a:ext>
            </a:extLst>
          </p:cNvPr>
          <p:cNvSpPr/>
          <p:nvPr/>
        </p:nvSpPr>
        <p:spPr>
          <a:xfrm>
            <a:off x="1517451" y="875395"/>
            <a:ext cx="9050262" cy="178049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2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HK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Resultado</a:t>
            </a:r>
            <a:r>
              <a:rPr kumimoji="0" lang="en-HK" sz="2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formal de um </a:t>
            </a:r>
            <a:r>
              <a:rPr kumimoji="0" lang="en-HK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processo</a:t>
            </a:r>
            <a:r>
              <a:rPr kumimoji="0" lang="en-HK" sz="2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kumimoji="0" lang="en-HK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avaliação</a:t>
            </a:r>
            <a:r>
              <a:rPr kumimoji="0" lang="en-HK" sz="2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kumimoji="0" lang="en-HK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validação</a:t>
            </a:r>
            <a:r>
              <a:rPr kumimoji="0" lang="en-HK" sz="2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HK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obtido</a:t>
            </a:r>
            <a:r>
              <a:rPr kumimoji="0" lang="en-HK" sz="2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HK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quando</a:t>
            </a:r>
            <a:r>
              <a:rPr kumimoji="0" lang="en-HK" sz="2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HK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uma</a:t>
            </a:r>
            <a:r>
              <a:rPr kumimoji="0" lang="en-HK" sz="2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HK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autoridade</a:t>
            </a:r>
            <a:r>
              <a:rPr kumimoji="0" lang="en-HK" sz="2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HK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competente</a:t>
            </a:r>
            <a:r>
              <a:rPr kumimoji="0" lang="en-HK" sz="2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HK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determina</a:t>
            </a:r>
            <a:r>
              <a:rPr kumimoji="0" lang="en-HK" sz="2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que </a:t>
            </a:r>
            <a:r>
              <a:rPr kumimoji="0" lang="en-HK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uma</a:t>
            </a:r>
            <a:r>
              <a:rPr kumimoji="0" lang="en-HK" sz="2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HK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pessoa</a:t>
            </a:r>
            <a:r>
              <a:rPr kumimoji="0" lang="en-HK" sz="2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HK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alcançou</a:t>
            </a:r>
            <a:r>
              <a:rPr kumimoji="0" lang="en-HK" sz="2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HK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resultados</a:t>
            </a:r>
            <a:r>
              <a:rPr kumimoji="0" lang="en-HK" sz="2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kumimoji="0" lang="en-HK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aprendizagem</a:t>
            </a:r>
            <a:r>
              <a:rPr kumimoji="0" lang="en-HK" sz="2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kumimoji="0" lang="en-HK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acordo</a:t>
            </a:r>
            <a:r>
              <a:rPr kumimoji="0" lang="en-HK" sz="2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com </a:t>
            </a:r>
            <a:r>
              <a:rPr kumimoji="0" lang="en-HK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determinados</a:t>
            </a:r>
            <a:r>
              <a:rPr kumimoji="0" lang="en-HK" sz="2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HK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padrões</a:t>
            </a:r>
            <a:r>
              <a:rPr kumimoji="0" lang="en-HK" sz="2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kumimoji="0" lang="en-HK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en-HK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Fonte: EQF 2017</a:t>
            </a:r>
            <a:endParaRPr kumimoji="0" lang="en-AU" sz="2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: Rounded Corners 6">
            <a:extLst>
              <a:ext uri="{FF2B5EF4-FFF2-40B4-BE49-F238E27FC236}">
                <a16:creationId xmlns:a16="http://schemas.microsoft.com/office/drawing/2014/main" id="{35683BA5-289D-5646-A777-8DA02B6CC728}"/>
              </a:ext>
            </a:extLst>
          </p:cNvPr>
          <p:cNvSpPr/>
          <p:nvPr/>
        </p:nvSpPr>
        <p:spPr>
          <a:xfrm>
            <a:off x="2215162" y="2711265"/>
            <a:ext cx="7830222" cy="1490851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Por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conseguinte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uma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qualificação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uma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especificação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dos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resultados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aprendizagem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aprovada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uma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autoridade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organismo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acreditação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cumprindo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requisitos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do QNQ.  </a:t>
            </a:r>
            <a:endParaRPr kumimoji="0" lang="en-AU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52668AEC-1C80-3E6F-06C3-1245F18C85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3215" y="4257496"/>
            <a:ext cx="7792479" cy="25361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724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71ADA-DC66-1E27-AFCF-9542692EA4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5" y="101229"/>
            <a:ext cx="11492138" cy="1125687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BE" sz="3200" dirty="0"/>
              <a:t>Entre o mundo do trabalho e o mundo da educação-formação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17B03340-C263-99F0-FE5B-FB5C0F0F6C1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36364415"/>
              </p:ext>
            </p:extLst>
          </p:nvPr>
        </p:nvGraphicFramePr>
        <p:xfrm>
          <a:off x="235352" y="1459706"/>
          <a:ext cx="11476038" cy="39385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0F9EFF33-E9A5-357C-1F39-553A3915469B}"/>
              </a:ext>
            </a:extLst>
          </p:cNvPr>
          <p:cNvSpPr txBox="1"/>
          <p:nvPr/>
        </p:nvSpPr>
        <p:spPr>
          <a:xfrm>
            <a:off x="4551680" y="1564845"/>
            <a:ext cx="281594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E" sz="3000" b="1" i="0" u="none" strike="noStrike" kern="1200" cap="none" spc="0" normalizeH="0" baseline="0" noProof="0" dirty="0">
                <a:ln>
                  <a:noFill/>
                </a:ln>
                <a:solidFill>
                  <a:srgbClr val="24282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Qualificações</a:t>
            </a:r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54DDCA3B-9776-C7A0-B52F-EFD80BFE0F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97021" y="2204824"/>
            <a:ext cx="2552700" cy="29337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DD92A70-0E28-DDB9-27E7-831ADF302D90}"/>
              </a:ext>
            </a:extLst>
          </p:cNvPr>
          <p:cNvSpPr txBox="1"/>
          <p:nvPr/>
        </p:nvSpPr>
        <p:spPr>
          <a:xfrm>
            <a:off x="488066" y="5783484"/>
            <a:ext cx="1574157" cy="630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BE" sz="1800" b="0" i="0" u="none" strike="noStrike" kern="1200" cap="none" spc="0" normalizeH="0" baseline="0" noProof="0" dirty="0">
              <a:ln>
                <a:noFill/>
              </a:ln>
              <a:solidFill>
                <a:srgbClr val="24282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CEC96AB-B2B3-A754-C438-04BA9AF6D080}"/>
              </a:ext>
            </a:extLst>
          </p:cNvPr>
          <p:cNvSpPr txBox="1"/>
          <p:nvPr/>
        </p:nvSpPr>
        <p:spPr>
          <a:xfrm>
            <a:off x="640466" y="5935884"/>
            <a:ext cx="1574157" cy="630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BE" sz="1800" b="0" i="0" u="none" strike="noStrike" kern="1200" cap="none" spc="0" normalizeH="0" baseline="0" noProof="0" dirty="0">
              <a:ln>
                <a:noFill/>
              </a:ln>
              <a:solidFill>
                <a:srgbClr val="24282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F6E28E4-78A8-3EAE-12FD-17907CA499E9}"/>
              </a:ext>
            </a:extLst>
          </p:cNvPr>
          <p:cNvSpPr txBox="1"/>
          <p:nvPr/>
        </p:nvSpPr>
        <p:spPr>
          <a:xfrm>
            <a:off x="335665" y="5776270"/>
            <a:ext cx="1574157" cy="630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BE" sz="1800" b="0" i="0" u="none" strike="noStrike" kern="1200" cap="none" spc="0" normalizeH="0" baseline="0" noProof="0" dirty="0">
              <a:ln>
                <a:noFill/>
              </a:ln>
              <a:solidFill>
                <a:srgbClr val="24282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78C1190-4E34-9B7C-2F1E-DB25CC38EE51}"/>
              </a:ext>
            </a:extLst>
          </p:cNvPr>
          <p:cNvSpPr txBox="1"/>
          <p:nvPr/>
        </p:nvSpPr>
        <p:spPr>
          <a:xfrm>
            <a:off x="388406" y="5660033"/>
            <a:ext cx="1574157" cy="630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BE" sz="1800" b="0" i="0" u="none" strike="noStrike" kern="1200" cap="none" spc="0" normalizeH="0" baseline="0" noProof="0" dirty="0">
              <a:ln>
                <a:noFill/>
              </a:ln>
              <a:solidFill>
                <a:srgbClr val="24282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5DE845B-8459-154E-094D-177685ACCB5D}"/>
              </a:ext>
            </a:extLst>
          </p:cNvPr>
          <p:cNvSpPr txBox="1"/>
          <p:nvPr/>
        </p:nvSpPr>
        <p:spPr>
          <a:xfrm>
            <a:off x="112316" y="5760759"/>
            <a:ext cx="1947751" cy="92333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E" sz="1800" b="0" i="0" u="none" strike="noStrike" kern="1200" cap="none" spc="0" normalizeH="0" baseline="0" noProof="0" dirty="0">
                <a:ln>
                  <a:noFill/>
                </a:ln>
                <a:solidFill>
                  <a:srgbClr val="24282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Informação procura mercado trabalho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C453578-5E1E-C549-A975-376F0936DC8B}"/>
              </a:ext>
            </a:extLst>
          </p:cNvPr>
          <p:cNvSpPr txBox="1"/>
          <p:nvPr/>
        </p:nvSpPr>
        <p:spPr>
          <a:xfrm>
            <a:off x="2519424" y="5783484"/>
            <a:ext cx="1574157" cy="630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BE" sz="1800" b="0" i="0" u="none" strike="noStrike" kern="1200" cap="none" spc="0" normalizeH="0" baseline="0" noProof="0" dirty="0">
              <a:ln>
                <a:noFill/>
              </a:ln>
              <a:solidFill>
                <a:srgbClr val="24282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137735F-F25F-7ED6-DE00-B255DD1E80FB}"/>
              </a:ext>
            </a:extLst>
          </p:cNvPr>
          <p:cNvSpPr txBox="1"/>
          <p:nvPr/>
        </p:nvSpPr>
        <p:spPr>
          <a:xfrm>
            <a:off x="5858761" y="5754921"/>
            <a:ext cx="1508863" cy="92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E" sz="1800" b="0" i="0" u="none" strike="noStrike" kern="1200" cap="none" spc="0" normalizeH="0" baseline="0" noProof="0" dirty="0">
                <a:ln>
                  <a:noFill/>
                </a:ln>
                <a:solidFill>
                  <a:srgbClr val="24282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Elaborar Programas formação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FC0BB29-D7B9-00E1-25E8-C5CDD82E1C3B}"/>
              </a:ext>
            </a:extLst>
          </p:cNvPr>
          <p:cNvSpPr txBox="1"/>
          <p:nvPr/>
        </p:nvSpPr>
        <p:spPr>
          <a:xfrm>
            <a:off x="2212467" y="5754922"/>
            <a:ext cx="1628826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E" sz="1800" b="0" i="0" u="none" strike="noStrike" kern="1200" cap="none" spc="0" normalizeH="0" baseline="0" noProof="0" dirty="0">
                <a:ln>
                  <a:noFill/>
                </a:ln>
                <a:solidFill>
                  <a:srgbClr val="24282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Referenciais profissionais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9FCCA37-0105-CD1C-735F-28BB4A2D33D4}"/>
              </a:ext>
            </a:extLst>
          </p:cNvPr>
          <p:cNvSpPr txBox="1"/>
          <p:nvPr/>
        </p:nvSpPr>
        <p:spPr>
          <a:xfrm>
            <a:off x="4026272" y="5754921"/>
            <a:ext cx="1628826" cy="646331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E" sz="1800" b="0" i="0" u="none" strike="noStrike" kern="1200" cap="none" spc="0" normalizeH="0" baseline="0" noProof="0" dirty="0">
                <a:ln>
                  <a:noFill/>
                </a:ln>
                <a:solidFill>
                  <a:srgbClr val="24282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Referenciais qualificações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BBE2996-9611-8FB6-5377-F82374F3A8A5}"/>
              </a:ext>
            </a:extLst>
          </p:cNvPr>
          <p:cNvSpPr txBox="1"/>
          <p:nvPr/>
        </p:nvSpPr>
        <p:spPr>
          <a:xfrm>
            <a:off x="7537125" y="5768514"/>
            <a:ext cx="1234013" cy="36933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E" sz="1800" b="0" i="0" u="none" strike="noStrike" kern="1200" cap="none" spc="0" normalizeH="0" baseline="0" noProof="0" dirty="0">
                <a:ln>
                  <a:noFill/>
                </a:ln>
                <a:solidFill>
                  <a:srgbClr val="24282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Formação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6B856E6-40AF-6B50-2CC6-FBAA96F151D6}"/>
              </a:ext>
            </a:extLst>
          </p:cNvPr>
          <p:cNvSpPr txBox="1"/>
          <p:nvPr/>
        </p:nvSpPr>
        <p:spPr>
          <a:xfrm>
            <a:off x="8924906" y="5768514"/>
            <a:ext cx="1492800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E" sz="1800" b="0" i="0" u="none" strike="noStrike" kern="1200" cap="none" spc="0" normalizeH="0" baseline="0" noProof="0" dirty="0">
                <a:ln>
                  <a:noFill/>
                </a:ln>
                <a:solidFill>
                  <a:srgbClr val="24282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Avaliação e certificação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0792050-3705-AF65-8A07-44277A4CF271}"/>
              </a:ext>
            </a:extLst>
          </p:cNvPr>
          <p:cNvSpPr txBox="1"/>
          <p:nvPr/>
        </p:nvSpPr>
        <p:spPr>
          <a:xfrm>
            <a:off x="10515210" y="5754921"/>
            <a:ext cx="1628826" cy="646331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E" sz="1800" b="0" i="0" u="none" strike="noStrike" kern="1200" cap="none" spc="0" normalizeH="0" baseline="0" noProof="0" dirty="0">
                <a:ln>
                  <a:noFill/>
                </a:ln>
                <a:solidFill>
                  <a:srgbClr val="24282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Avaliação desempenho</a:t>
            </a:r>
          </a:p>
        </p:txBody>
      </p:sp>
    </p:spTree>
    <p:extLst>
      <p:ext uri="{BB962C8B-B14F-4D97-AF65-F5344CB8AC3E}">
        <p14:creationId xmlns:p14="http://schemas.microsoft.com/office/powerpoint/2010/main" val="1059569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  <p:bldP spid="15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4F5A8-8621-A1F8-7B26-B2BF9731F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6913" y="263970"/>
            <a:ext cx="9412641" cy="318849"/>
          </a:xfrm>
        </p:spPr>
        <p:txBody>
          <a:bodyPr>
            <a:normAutofit fontScale="90000"/>
          </a:bodyPr>
          <a:lstStyle/>
          <a:p>
            <a:r>
              <a:rPr lang="en-BE" dirty="0"/>
              <a:t>Aptidões e competências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1055D1-C3BD-E5AD-E3A1-C1DC8F752E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48479" y="1013791"/>
            <a:ext cx="6162262" cy="5415143"/>
          </a:xfrm>
          <a:ln>
            <a:solidFill>
              <a:schemeClr val="tx1"/>
            </a:solidFill>
          </a:ln>
        </p:spPr>
        <p:txBody>
          <a:bodyPr>
            <a:normAutofit fontScale="62500" lnSpcReduction="20000"/>
          </a:bodyPr>
          <a:lstStyle/>
          <a:p>
            <a:pPr>
              <a:lnSpc>
                <a:spcPct val="120000"/>
              </a:lnSpc>
            </a:pPr>
            <a:r>
              <a:rPr lang="en-GB" sz="3200" b="1" dirty="0" err="1"/>
              <a:t>Aptidões</a:t>
            </a:r>
            <a:r>
              <a:rPr lang="en-GB" sz="3200" b="1" dirty="0"/>
              <a:t>: </a:t>
            </a:r>
            <a:r>
              <a:rPr lang="en-GB" sz="3200" dirty="0"/>
              <a:t>Um conjunto de </a:t>
            </a:r>
            <a:r>
              <a:rPr lang="en-GB" sz="3200" dirty="0" err="1"/>
              <a:t>conhecimentos</a:t>
            </a:r>
            <a:r>
              <a:rPr lang="en-GB" sz="3200" dirty="0"/>
              <a:t>, </a:t>
            </a:r>
            <a:r>
              <a:rPr lang="en-GB" sz="3200" dirty="0" err="1"/>
              <a:t>atributos</a:t>
            </a:r>
            <a:r>
              <a:rPr lang="en-GB" sz="3200" dirty="0"/>
              <a:t> e </a:t>
            </a:r>
            <a:r>
              <a:rPr lang="en-GB" sz="3200" dirty="0" err="1"/>
              <a:t>capacidades</a:t>
            </a:r>
            <a:r>
              <a:rPr lang="en-GB" sz="3200" dirty="0"/>
              <a:t> que </a:t>
            </a:r>
            <a:r>
              <a:rPr lang="en-GB" sz="3200" dirty="0" err="1"/>
              <a:t>podem</a:t>
            </a:r>
            <a:r>
              <a:rPr lang="en-GB" sz="3200" dirty="0"/>
              <a:t> ser </a:t>
            </a:r>
            <a:r>
              <a:rPr lang="en-GB" sz="3200" dirty="0" err="1"/>
              <a:t>aprendidos</a:t>
            </a:r>
            <a:r>
              <a:rPr lang="en-GB" sz="3200" dirty="0"/>
              <a:t> e que </a:t>
            </a:r>
            <a:r>
              <a:rPr lang="en-GB" sz="3200" dirty="0" err="1"/>
              <a:t>permitem</a:t>
            </a:r>
            <a:r>
              <a:rPr lang="en-GB" sz="3200" dirty="0"/>
              <a:t> </a:t>
            </a:r>
            <a:r>
              <a:rPr lang="en-GB" sz="3200" dirty="0" err="1"/>
              <a:t>aos</a:t>
            </a:r>
            <a:r>
              <a:rPr lang="en-GB" sz="3200" dirty="0"/>
              <a:t> </a:t>
            </a:r>
            <a:r>
              <a:rPr lang="en-GB" sz="3200" dirty="0" err="1"/>
              <a:t>indivíduos</a:t>
            </a:r>
            <a:r>
              <a:rPr lang="en-GB" sz="3200" dirty="0"/>
              <a:t> </a:t>
            </a:r>
            <a:r>
              <a:rPr lang="en-GB" sz="3200" dirty="0" err="1"/>
              <a:t>realizar</a:t>
            </a:r>
            <a:r>
              <a:rPr lang="en-GB" sz="3200" dirty="0"/>
              <a:t> com </a:t>
            </a:r>
            <a:r>
              <a:rPr lang="en-GB" sz="3200" dirty="0" err="1"/>
              <a:t>sucesso</a:t>
            </a:r>
            <a:r>
              <a:rPr lang="en-GB" sz="3200" dirty="0"/>
              <a:t> e de forma </a:t>
            </a:r>
            <a:r>
              <a:rPr lang="en-GB" sz="3200" dirty="0" err="1"/>
              <a:t>consistente</a:t>
            </a:r>
            <a:r>
              <a:rPr lang="en-GB" sz="3200" dirty="0"/>
              <a:t> </a:t>
            </a:r>
            <a:r>
              <a:rPr lang="en-GB" sz="3200" dirty="0" err="1"/>
              <a:t>uma</a:t>
            </a:r>
            <a:r>
              <a:rPr lang="en-GB" sz="3200" dirty="0"/>
              <a:t> </a:t>
            </a:r>
            <a:r>
              <a:rPr lang="en-GB" sz="3200" dirty="0" err="1"/>
              <a:t>atividade</a:t>
            </a:r>
            <a:r>
              <a:rPr lang="en-GB" sz="3200" dirty="0"/>
              <a:t> </a:t>
            </a:r>
            <a:r>
              <a:rPr lang="en-GB" sz="3200" dirty="0" err="1"/>
              <a:t>ou</a:t>
            </a:r>
            <a:r>
              <a:rPr lang="en-GB" sz="3200" dirty="0"/>
              <a:t> </a:t>
            </a:r>
            <a:r>
              <a:rPr lang="en-GB" sz="3200" dirty="0" err="1"/>
              <a:t>tarefa</a:t>
            </a:r>
            <a:r>
              <a:rPr lang="en-GB" sz="3200" dirty="0"/>
              <a:t> e que </a:t>
            </a:r>
            <a:r>
              <a:rPr lang="en-GB" sz="3200" dirty="0" err="1"/>
              <a:t>podem</a:t>
            </a:r>
            <a:r>
              <a:rPr lang="en-GB" sz="3200" dirty="0"/>
              <a:t> ser </a:t>
            </a:r>
            <a:r>
              <a:rPr lang="en-GB" sz="3200" dirty="0" err="1"/>
              <a:t>desenvolvidos</a:t>
            </a:r>
            <a:r>
              <a:rPr lang="en-GB" sz="3200" dirty="0"/>
              <a:t> e </a:t>
            </a:r>
            <a:r>
              <a:rPr lang="en-GB" sz="3200" dirty="0" err="1"/>
              <a:t>ampliados</a:t>
            </a:r>
            <a:r>
              <a:rPr lang="en-GB" sz="3200" dirty="0"/>
              <a:t> </a:t>
            </a:r>
            <a:r>
              <a:rPr lang="en-GB" sz="3200" dirty="0" err="1"/>
              <a:t>através</a:t>
            </a:r>
            <a:r>
              <a:rPr lang="en-GB" sz="3200" dirty="0"/>
              <a:t> da </a:t>
            </a:r>
            <a:r>
              <a:rPr lang="en-GB" sz="3200" dirty="0" err="1"/>
              <a:t>aprendizagem</a:t>
            </a:r>
            <a:r>
              <a:rPr lang="en-GB" sz="3200" dirty="0"/>
              <a:t>.  </a:t>
            </a:r>
            <a:r>
              <a:rPr lang="en-BE" sz="3200" u="sng" dirty="0">
                <a:hlinkClick r:id="rId2"/>
              </a:rPr>
              <a:t>OECD, http://www.oecd.org/education/47769000.pdf</a:t>
            </a:r>
            <a:endParaRPr lang="en-BE" sz="3200" u="sng" dirty="0"/>
          </a:p>
          <a:p>
            <a:pPr>
              <a:lnSpc>
                <a:spcPct val="120000"/>
              </a:lnSpc>
            </a:pPr>
            <a:r>
              <a:rPr lang="en-US" sz="3200" dirty="0"/>
              <a:t>Por «</a:t>
            </a:r>
            <a:r>
              <a:rPr lang="en-US" sz="3200" b="1" dirty="0" err="1"/>
              <a:t>aptidões</a:t>
            </a:r>
            <a:r>
              <a:rPr lang="en-US" sz="3200" dirty="0"/>
              <a:t>» </a:t>
            </a:r>
            <a:r>
              <a:rPr lang="en-US" sz="3200" dirty="0" err="1"/>
              <a:t>entende</a:t>
            </a:r>
            <a:r>
              <a:rPr lang="en-US" sz="3200" dirty="0"/>
              <a:t>-se a </a:t>
            </a:r>
            <a:r>
              <a:rPr lang="en-US" sz="3200" dirty="0" err="1"/>
              <a:t>capacidade</a:t>
            </a:r>
            <a:r>
              <a:rPr lang="en-US" sz="3200" dirty="0"/>
              <a:t> de </a:t>
            </a:r>
            <a:r>
              <a:rPr lang="en-US" sz="3200" dirty="0" err="1"/>
              <a:t>aplicar</a:t>
            </a:r>
            <a:r>
              <a:rPr lang="en-US" sz="3200" dirty="0"/>
              <a:t> </a:t>
            </a:r>
            <a:r>
              <a:rPr lang="en-US" sz="3200" dirty="0" err="1"/>
              <a:t>os</a:t>
            </a:r>
            <a:r>
              <a:rPr lang="en-US" sz="3200" dirty="0"/>
              <a:t> </a:t>
            </a:r>
            <a:r>
              <a:rPr lang="en-US" sz="3200" dirty="0" err="1"/>
              <a:t>conhecimentos</a:t>
            </a:r>
            <a:r>
              <a:rPr lang="en-US" sz="3200" dirty="0"/>
              <a:t> e </a:t>
            </a:r>
            <a:r>
              <a:rPr lang="en-US" sz="3200" dirty="0" err="1"/>
              <a:t>utilizar</a:t>
            </a:r>
            <a:r>
              <a:rPr lang="en-US" sz="3200" dirty="0"/>
              <a:t> o saber-</a:t>
            </a:r>
            <a:r>
              <a:rPr lang="en-US" sz="3200" dirty="0" err="1"/>
              <a:t>fazer</a:t>
            </a:r>
            <a:r>
              <a:rPr lang="en-US" sz="3200" dirty="0"/>
              <a:t> para </a:t>
            </a:r>
            <a:r>
              <a:rPr lang="en-US" sz="3200" dirty="0" err="1"/>
              <a:t>realizar</a:t>
            </a:r>
            <a:r>
              <a:rPr lang="en-US" sz="3200" dirty="0"/>
              <a:t> </a:t>
            </a:r>
            <a:r>
              <a:rPr lang="en-US" sz="3200" dirty="0" err="1"/>
              <a:t>tarefas</a:t>
            </a:r>
            <a:r>
              <a:rPr lang="en-US" sz="3200" dirty="0"/>
              <a:t> e resolver </a:t>
            </a:r>
            <a:r>
              <a:rPr lang="en-US" sz="3200" dirty="0" err="1"/>
              <a:t>problemas</a:t>
            </a:r>
            <a:r>
              <a:rPr lang="en-US" sz="3200" dirty="0"/>
              <a:t>. No </a:t>
            </a:r>
            <a:r>
              <a:rPr lang="en-US" sz="3200" dirty="0" err="1"/>
              <a:t>contexto</a:t>
            </a:r>
            <a:r>
              <a:rPr lang="en-US" sz="3200" dirty="0"/>
              <a:t> do QEQ, as </a:t>
            </a:r>
            <a:r>
              <a:rPr lang="en-US" sz="3200" dirty="0" err="1"/>
              <a:t>competências</a:t>
            </a:r>
            <a:r>
              <a:rPr lang="en-US" sz="3200" dirty="0"/>
              <a:t> </a:t>
            </a:r>
            <a:r>
              <a:rPr lang="en-US" sz="3200" dirty="0" err="1"/>
              <a:t>são</a:t>
            </a:r>
            <a:r>
              <a:rPr lang="en-US" sz="3200" dirty="0"/>
              <a:t> </a:t>
            </a:r>
            <a:r>
              <a:rPr lang="en-US" sz="3200" dirty="0" err="1"/>
              <a:t>descritas</a:t>
            </a:r>
            <a:r>
              <a:rPr lang="en-US" sz="3200" dirty="0"/>
              <a:t> </a:t>
            </a:r>
            <a:r>
              <a:rPr lang="en-US" sz="3200" dirty="0" err="1"/>
              <a:t>como</a:t>
            </a:r>
            <a:r>
              <a:rPr lang="en-US" sz="3200" dirty="0"/>
              <a:t> </a:t>
            </a:r>
            <a:r>
              <a:rPr lang="en-US" sz="3200" dirty="0" err="1"/>
              <a:t>cognitivas</a:t>
            </a:r>
            <a:r>
              <a:rPr lang="en-US" sz="3200" dirty="0"/>
              <a:t> (</a:t>
            </a:r>
            <a:r>
              <a:rPr lang="en-US" sz="3200" dirty="0" err="1"/>
              <a:t>implicando</a:t>
            </a:r>
            <a:r>
              <a:rPr lang="en-US" sz="3200" dirty="0"/>
              <a:t> a </a:t>
            </a:r>
            <a:r>
              <a:rPr lang="en-US" sz="3200" dirty="0" err="1"/>
              <a:t>utilização</a:t>
            </a:r>
            <a:r>
              <a:rPr lang="en-US" sz="3200" dirty="0"/>
              <a:t> de um </a:t>
            </a:r>
            <a:r>
              <a:rPr lang="en-US" sz="3200" dirty="0" err="1"/>
              <a:t>pensamento</a:t>
            </a:r>
            <a:r>
              <a:rPr lang="en-US" sz="3200" dirty="0"/>
              <a:t> </a:t>
            </a:r>
            <a:r>
              <a:rPr lang="en-US" sz="3200" dirty="0" err="1"/>
              <a:t>lógico</a:t>
            </a:r>
            <a:r>
              <a:rPr lang="en-US" sz="3200" dirty="0"/>
              <a:t>, </a:t>
            </a:r>
            <a:r>
              <a:rPr lang="en-US" sz="3200" dirty="0" err="1"/>
              <a:t>intuitivo</a:t>
            </a:r>
            <a:r>
              <a:rPr lang="en-US" sz="3200" dirty="0"/>
              <a:t> e </a:t>
            </a:r>
            <a:r>
              <a:rPr lang="en-US" sz="3200" dirty="0" err="1"/>
              <a:t>criativo</a:t>
            </a:r>
            <a:r>
              <a:rPr lang="en-US" sz="3200" dirty="0"/>
              <a:t>) </a:t>
            </a:r>
            <a:r>
              <a:rPr lang="en-US" sz="3200" dirty="0" err="1"/>
              <a:t>ou</a:t>
            </a:r>
            <a:r>
              <a:rPr lang="en-US" sz="3200" dirty="0"/>
              <a:t> </a:t>
            </a:r>
            <a:r>
              <a:rPr lang="en-US" sz="3200" dirty="0" err="1"/>
              <a:t>práticas</a:t>
            </a:r>
            <a:r>
              <a:rPr lang="en-US" sz="3200" dirty="0"/>
              <a:t> (</a:t>
            </a:r>
            <a:r>
              <a:rPr lang="en-US" sz="3200" dirty="0" err="1"/>
              <a:t>envolvendo</a:t>
            </a:r>
            <a:r>
              <a:rPr lang="en-US" sz="3200" dirty="0"/>
              <a:t> a </a:t>
            </a:r>
            <a:r>
              <a:rPr lang="en-US" sz="3200" dirty="0" err="1"/>
              <a:t>destreza</a:t>
            </a:r>
            <a:r>
              <a:rPr lang="en-US" sz="3200" dirty="0"/>
              <a:t> manual e a </a:t>
            </a:r>
            <a:r>
              <a:rPr lang="en-US" sz="3200" dirty="0" err="1"/>
              <a:t>utilização</a:t>
            </a:r>
            <a:r>
              <a:rPr lang="en-US" sz="3200" dirty="0"/>
              <a:t> de </a:t>
            </a:r>
            <a:r>
              <a:rPr lang="en-US" sz="3200" dirty="0" err="1"/>
              <a:t>métodos</a:t>
            </a:r>
            <a:r>
              <a:rPr lang="en-US" sz="3200" dirty="0"/>
              <a:t>, </a:t>
            </a:r>
            <a:r>
              <a:rPr lang="en-US" sz="3200" dirty="0" err="1"/>
              <a:t>materiais</a:t>
            </a:r>
            <a:r>
              <a:rPr lang="en-US" sz="3200" dirty="0"/>
              <a:t>, ferramentas e </a:t>
            </a:r>
            <a:r>
              <a:rPr lang="en-US" sz="3200" dirty="0" err="1"/>
              <a:t>instrumentos</a:t>
            </a:r>
            <a:r>
              <a:rPr lang="en-US" sz="3200" dirty="0"/>
              <a:t>).  </a:t>
            </a:r>
            <a:r>
              <a:rPr lang="en-BE" sz="3200" dirty="0">
                <a:solidFill>
                  <a:schemeClr val="accent1"/>
                </a:solidFill>
              </a:rPr>
              <a:t>EQF Recommendation 2017 </a:t>
            </a:r>
            <a:endParaRPr lang="en-BE" sz="3200" u="sng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en-BE" dirty="0"/>
          </a:p>
          <a:p>
            <a:pPr marL="0" indent="0">
              <a:buNone/>
            </a:pPr>
            <a:endParaRPr lang="en-B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A7B261-A1E5-5E1E-10BC-69BE718722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04325" y="1426140"/>
            <a:ext cx="5387293" cy="4432852"/>
          </a:xfrm>
          <a:ln>
            <a:solidFill>
              <a:schemeClr val="tx1"/>
            </a:solidFill>
          </a:ln>
        </p:spPr>
        <p:txBody>
          <a:bodyPr>
            <a:normAutofit fontScale="62500" lnSpcReduction="20000"/>
          </a:bodyPr>
          <a:lstStyle/>
          <a:p>
            <a:pPr>
              <a:lnSpc>
                <a:spcPct val="110000"/>
              </a:lnSpc>
            </a:pPr>
            <a:r>
              <a:rPr lang="en-GB" sz="3500" dirty="0"/>
              <a:t>Por </a:t>
            </a:r>
            <a:r>
              <a:rPr lang="en-GB" sz="3500" b="1" dirty="0" err="1"/>
              <a:t>competência</a:t>
            </a:r>
            <a:r>
              <a:rPr lang="en-GB" sz="3500" dirty="0"/>
              <a:t> </a:t>
            </a:r>
            <a:r>
              <a:rPr lang="en-GB" sz="3500" dirty="0" err="1"/>
              <a:t>entende</a:t>
            </a:r>
            <a:r>
              <a:rPr lang="en-GB" sz="3500" dirty="0"/>
              <a:t>-se a </a:t>
            </a:r>
            <a:r>
              <a:rPr lang="en-GB" sz="3500" dirty="0" err="1"/>
              <a:t>capacidade</a:t>
            </a:r>
            <a:r>
              <a:rPr lang="en-GB" sz="3500" dirty="0"/>
              <a:t> </a:t>
            </a:r>
            <a:r>
              <a:rPr lang="en-GB" sz="3500" dirty="0" err="1"/>
              <a:t>comprovada</a:t>
            </a:r>
            <a:r>
              <a:rPr lang="en-GB" sz="3500" dirty="0"/>
              <a:t> de </a:t>
            </a:r>
            <a:r>
              <a:rPr lang="en-GB" sz="3500" dirty="0" err="1"/>
              <a:t>utilizar</a:t>
            </a:r>
            <a:r>
              <a:rPr lang="en-GB" sz="3500" dirty="0"/>
              <a:t> </a:t>
            </a:r>
            <a:r>
              <a:rPr lang="en-GB" sz="3500" dirty="0" err="1"/>
              <a:t>conhecimentos</a:t>
            </a:r>
            <a:r>
              <a:rPr lang="en-GB" sz="3500" dirty="0"/>
              <a:t>, </a:t>
            </a:r>
            <a:r>
              <a:rPr lang="en-GB" sz="3500" dirty="0" err="1"/>
              <a:t>aptidões</a:t>
            </a:r>
            <a:r>
              <a:rPr lang="en-GB" sz="3500" dirty="0"/>
              <a:t> e </a:t>
            </a:r>
            <a:r>
              <a:rPr lang="en-GB" sz="3500" dirty="0" err="1"/>
              <a:t>capacidades</a:t>
            </a:r>
            <a:r>
              <a:rPr lang="en-GB" sz="3500" dirty="0"/>
              <a:t> </a:t>
            </a:r>
            <a:r>
              <a:rPr lang="en-GB" sz="3500" dirty="0" err="1"/>
              <a:t>pessoais</a:t>
            </a:r>
            <a:r>
              <a:rPr lang="en-GB" sz="3500" dirty="0"/>
              <a:t>, </a:t>
            </a:r>
            <a:r>
              <a:rPr lang="en-GB" sz="3500" dirty="0" err="1"/>
              <a:t>sociais</a:t>
            </a:r>
            <a:r>
              <a:rPr lang="en-GB" sz="3500" dirty="0"/>
              <a:t> e/</a:t>
            </a:r>
            <a:r>
              <a:rPr lang="en-GB" sz="3500" dirty="0" err="1"/>
              <a:t>ou</a:t>
            </a:r>
            <a:r>
              <a:rPr lang="en-GB" sz="3500" dirty="0"/>
              <a:t> </a:t>
            </a:r>
            <a:r>
              <a:rPr lang="en-GB" sz="3500" dirty="0" err="1"/>
              <a:t>metodológicas</a:t>
            </a:r>
            <a:r>
              <a:rPr lang="en-GB" sz="3500" dirty="0"/>
              <a:t> </a:t>
            </a:r>
            <a:r>
              <a:rPr lang="en-GB" sz="3500" dirty="0" err="1"/>
              <a:t>em</a:t>
            </a:r>
            <a:r>
              <a:rPr lang="en-GB" sz="3500" dirty="0"/>
              <a:t> </a:t>
            </a:r>
            <a:r>
              <a:rPr lang="en-GB" sz="3500" dirty="0" err="1"/>
              <a:t>situações</a:t>
            </a:r>
            <a:r>
              <a:rPr lang="en-GB" sz="3500" dirty="0"/>
              <a:t> </a:t>
            </a:r>
            <a:r>
              <a:rPr lang="en-GB" sz="3500" dirty="0" err="1"/>
              <a:t>profissionais</a:t>
            </a:r>
            <a:r>
              <a:rPr lang="en-GB" sz="3500" dirty="0"/>
              <a:t> </a:t>
            </a:r>
            <a:r>
              <a:rPr lang="en-GB" sz="3500" dirty="0" err="1"/>
              <a:t>ou</a:t>
            </a:r>
            <a:r>
              <a:rPr lang="en-GB" sz="3500" dirty="0"/>
              <a:t> de </a:t>
            </a:r>
            <a:r>
              <a:rPr lang="en-GB" sz="3500" dirty="0" err="1"/>
              <a:t>estudo</a:t>
            </a:r>
            <a:r>
              <a:rPr lang="en-GB" sz="3500" dirty="0"/>
              <a:t> e no </a:t>
            </a:r>
            <a:r>
              <a:rPr lang="en-GB" sz="3500" dirty="0" err="1"/>
              <a:t>desenvolvimento</a:t>
            </a:r>
            <a:r>
              <a:rPr lang="en-GB" sz="3500" dirty="0"/>
              <a:t> </a:t>
            </a:r>
            <a:r>
              <a:rPr lang="en-GB" sz="3500" dirty="0" err="1"/>
              <a:t>profissional</a:t>
            </a:r>
            <a:r>
              <a:rPr lang="en-GB" sz="3500" dirty="0"/>
              <a:t> e </a:t>
            </a:r>
            <a:r>
              <a:rPr lang="en-GB" sz="3500" dirty="0" err="1"/>
              <a:t>pessoal</a:t>
            </a:r>
            <a:r>
              <a:rPr lang="en-GB" sz="3500" dirty="0"/>
              <a:t>.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BE" dirty="0"/>
              <a:t>EQF Recommendation 2017. </a:t>
            </a:r>
            <a:r>
              <a:rPr lang="en-BE" u="sng" dirty="0">
                <a:hlinkClick r:id="rId3"/>
              </a:rPr>
              <a:t>https://eur-lex.europa.eu/legal-content/EN/TXT/HTML/?uri=CELEX:32017H0615(01)&amp;from=EN#d1e32-20-1</a:t>
            </a:r>
            <a:endParaRPr lang="en-BE" dirty="0"/>
          </a:p>
          <a:p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509573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A3C0F-3514-6BC2-49F3-A020929D0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700" y="114300"/>
            <a:ext cx="4536507" cy="848377"/>
          </a:xfrm>
          <a:solidFill>
            <a:schemeClr val="bg1"/>
          </a:solidFill>
        </p:spPr>
        <p:txBody>
          <a:bodyPr anchor="b">
            <a:normAutofit fontScale="90000"/>
          </a:bodyPr>
          <a:lstStyle/>
          <a:p>
            <a:r>
              <a:rPr lang="en-BE" dirty="0"/>
              <a:t>Agenda Webinar 26 Maio 2025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1161B25E-F76B-5CCA-3208-363B506D633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88445282"/>
              </p:ext>
            </p:extLst>
          </p:nvPr>
        </p:nvGraphicFramePr>
        <p:xfrm>
          <a:off x="5183187" y="114300"/>
          <a:ext cx="6880657" cy="65774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5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AFA77D79-D042-9043-ACE9-1C125EFED9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1670" y="1674070"/>
            <a:ext cx="4914941" cy="3686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9852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2FA400-15BD-949F-78B4-035283227D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8617" y="154252"/>
            <a:ext cx="10045148" cy="517632"/>
          </a:xfrm>
        </p:spPr>
        <p:txBody>
          <a:bodyPr>
            <a:noAutofit/>
          </a:bodyPr>
          <a:lstStyle/>
          <a:p>
            <a:r>
              <a:rPr lang="en-BE" sz="3600" dirty="0"/>
              <a:t>Aptidões / competências…diferentes tipos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EBDA5F-A652-BC77-93D4-6DDA1BFBF8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2347" y="873441"/>
            <a:ext cx="5077789" cy="5511036"/>
          </a:xfrm>
          <a:ln>
            <a:solidFill>
              <a:schemeClr val="accent1"/>
            </a:solidFill>
          </a:ln>
        </p:spPr>
        <p:txBody>
          <a:bodyPr>
            <a:normAutofit fontScale="32500" lnSpcReduction="20000"/>
          </a:bodyPr>
          <a:lstStyle/>
          <a:p>
            <a:pPr marL="0" indent="0" algn="ctr">
              <a:buNone/>
            </a:pPr>
            <a:r>
              <a:rPr lang="en-BE" sz="4600" b="1" dirty="0">
                <a:solidFill>
                  <a:srgbClr val="C00000"/>
                </a:solidFill>
              </a:rPr>
              <a:t>Alguns tipos de aptidões</a:t>
            </a:r>
          </a:p>
          <a:p>
            <a:r>
              <a:rPr lang="en-GB" sz="4300" dirty="0" err="1"/>
              <a:t>Competências</a:t>
            </a:r>
            <a:r>
              <a:rPr lang="en-GB" sz="4300" dirty="0"/>
              <a:t> </a:t>
            </a:r>
            <a:r>
              <a:rPr lang="en-GB" sz="4300" dirty="0" err="1"/>
              <a:t>básicas</a:t>
            </a:r>
            <a:r>
              <a:rPr lang="en-GB" sz="4300" dirty="0"/>
              <a:t>
</a:t>
            </a:r>
            <a:r>
              <a:rPr lang="en-GB" sz="4300" dirty="0" err="1"/>
              <a:t>Competências</a:t>
            </a:r>
            <a:r>
              <a:rPr lang="en-GB" sz="4300" dirty="0"/>
              <a:t> de </a:t>
            </a:r>
            <a:r>
              <a:rPr lang="en-GB" sz="4300" dirty="0" err="1"/>
              <a:t>gestão</a:t>
            </a:r>
            <a:r>
              <a:rPr lang="en-GB" sz="4300" dirty="0"/>
              <a:t> de </a:t>
            </a:r>
            <a:r>
              <a:rPr lang="en-GB" sz="4300" dirty="0" err="1"/>
              <a:t>carreira</a:t>
            </a:r>
            <a:r>
              <a:rPr lang="en-GB" sz="4300" dirty="0"/>
              <a:t>
</a:t>
            </a:r>
            <a:r>
              <a:rPr lang="en-GB" sz="4300" dirty="0" err="1"/>
              <a:t>Competências</a:t>
            </a:r>
            <a:r>
              <a:rPr lang="en-GB" sz="4300" dirty="0"/>
              <a:t> </a:t>
            </a:r>
            <a:r>
              <a:rPr lang="en-GB" sz="4300" dirty="0" err="1"/>
              <a:t>emergentes</a:t>
            </a:r>
            <a:r>
              <a:rPr lang="en-GB" sz="4300" dirty="0"/>
              <a:t>
</a:t>
            </a:r>
            <a:r>
              <a:rPr lang="en-GB" sz="4300" dirty="0" err="1"/>
              <a:t>Competências</a:t>
            </a:r>
            <a:r>
              <a:rPr lang="en-GB" sz="4300" dirty="0"/>
              <a:t> de </a:t>
            </a:r>
            <a:r>
              <a:rPr lang="en-GB" sz="4300" dirty="0" err="1"/>
              <a:t>empregabilidade</a:t>
            </a:r>
            <a:r>
              <a:rPr lang="en-GB" sz="4300" dirty="0"/>
              <a:t>
</a:t>
            </a:r>
            <a:r>
              <a:rPr lang="en-GB" sz="4300" dirty="0" err="1"/>
              <a:t>Competências</a:t>
            </a:r>
            <a:r>
              <a:rPr lang="en-GB" sz="4300" dirty="0"/>
              <a:t> </a:t>
            </a:r>
            <a:r>
              <a:rPr lang="en-GB" sz="4300" dirty="0" err="1"/>
              <a:t>empresariais</a:t>
            </a:r>
            <a:r>
              <a:rPr lang="en-GB" sz="4300" dirty="0"/>
              <a:t>
</a:t>
            </a:r>
            <a:r>
              <a:rPr lang="en-GB" sz="4300" dirty="0" err="1"/>
              <a:t>Competências</a:t>
            </a:r>
            <a:r>
              <a:rPr lang="en-GB" sz="4300" dirty="0"/>
              <a:t> de </a:t>
            </a:r>
            <a:r>
              <a:rPr lang="en-GB" sz="4300" dirty="0" err="1"/>
              <a:t>nível</a:t>
            </a:r>
            <a:r>
              <a:rPr lang="en-GB" sz="4300" dirty="0"/>
              <a:t> </a:t>
            </a:r>
            <a:r>
              <a:rPr lang="en-GB" sz="4300" dirty="0" err="1"/>
              <a:t>inicial</a:t>
            </a:r>
            <a:r>
              <a:rPr lang="en-GB" sz="4300" dirty="0"/>
              <a:t>
</a:t>
            </a:r>
            <a:r>
              <a:rPr lang="en-GB" sz="4300" dirty="0" err="1"/>
              <a:t>Competências</a:t>
            </a:r>
            <a:r>
              <a:rPr lang="en-GB" sz="4300" dirty="0"/>
              <a:t> </a:t>
            </a:r>
            <a:r>
              <a:rPr lang="en-GB" sz="4300" dirty="0" err="1"/>
              <a:t>essenciais</a:t>
            </a:r>
            <a:r>
              <a:rPr lang="en-GB" sz="4300" dirty="0"/>
              <a:t> </a:t>
            </a:r>
            <a:r>
              <a:rPr lang="en-GB" sz="4300" dirty="0" err="1"/>
              <a:t>ou</a:t>
            </a:r>
            <a:r>
              <a:rPr lang="en-GB" sz="4300" dirty="0"/>
              <a:t> de base
</a:t>
            </a:r>
            <a:r>
              <a:rPr lang="en-GB" sz="4300" dirty="0" err="1"/>
              <a:t>Competências</a:t>
            </a:r>
            <a:r>
              <a:rPr lang="en-GB" sz="4300" dirty="0"/>
              <a:t> </a:t>
            </a:r>
            <a:r>
              <a:rPr lang="en-GB" sz="4300" dirty="0" err="1"/>
              <a:t>genéricas</a:t>
            </a:r>
            <a:r>
              <a:rPr lang="en-GB" sz="4300" dirty="0"/>
              <a:t>
</a:t>
            </a:r>
            <a:r>
              <a:rPr lang="en-GB" sz="4300" dirty="0" err="1"/>
              <a:t>Competências</a:t>
            </a:r>
            <a:r>
              <a:rPr lang="en-GB" sz="4300" dirty="0"/>
              <a:t> </a:t>
            </a:r>
            <a:r>
              <a:rPr lang="en-GB" sz="4300" dirty="0" err="1"/>
              <a:t>ecológicas</a:t>
            </a:r>
            <a:r>
              <a:rPr lang="en-GB" sz="4300" dirty="0"/>
              <a:t> (</a:t>
            </a:r>
            <a:r>
              <a:rPr lang="en-GB" sz="4300" dirty="0" err="1"/>
              <a:t>verdes</a:t>
            </a:r>
            <a:r>
              <a:rPr lang="en-GB" sz="4300" dirty="0"/>
              <a:t>)
Hard skills
</a:t>
            </a:r>
            <a:r>
              <a:rPr lang="en-GB" sz="4300" dirty="0" err="1"/>
              <a:t>Competências</a:t>
            </a:r>
            <a:r>
              <a:rPr lang="en-GB" sz="4300" dirty="0"/>
              <a:t> </a:t>
            </a:r>
            <a:r>
              <a:rPr lang="en-GB" sz="4300" dirty="0" err="1"/>
              <a:t>híbridas</a:t>
            </a:r>
            <a:r>
              <a:rPr lang="en-GB" sz="4300" dirty="0"/>
              <a:t>
</a:t>
            </a:r>
            <a:r>
              <a:rPr lang="en-GB" sz="4300" dirty="0" err="1"/>
              <a:t>Competências</a:t>
            </a:r>
            <a:r>
              <a:rPr lang="en-GB" sz="4300" dirty="0"/>
              <a:t> </a:t>
            </a:r>
            <a:r>
              <a:rPr lang="en-GB" sz="4300" dirty="0" err="1"/>
              <a:t>em</a:t>
            </a:r>
            <a:r>
              <a:rPr lang="en-GB" sz="4300" dirty="0"/>
              <a:t> TIC
</a:t>
            </a:r>
            <a:r>
              <a:rPr lang="en-GB" sz="4300" dirty="0" err="1"/>
              <a:t>Competências</a:t>
            </a:r>
            <a:r>
              <a:rPr lang="en-GB" sz="4300" dirty="0"/>
              <a:t> </a:t>
            </a:r>
            <a:r>
              <a:rPr lang="en-GB" sz="4300" dirty="0" err="1"/>
              <a:t>relevantes</a:t>
            </a:r>
            <a:r>
              <a:rPr lang="en-GB" sz="4300" dirty="0"/>
              <a:t> para o </a:t>
            </a:r>
            <a:r>
              <a:rPr lang="en-GB" sz="4300" dirty="0" err="1"/>
              <a:t>emprego</a:t>
            </a:r>
            <a:r>
              <a:rPr lang="en-GB" sz="4300" dirty="0"/>
              <a:t>
</a:t>
            </a:r>
            <a:r>
              <a:rPr lang="en-GB" sz="4300" dirty="0" err="1"/>
              <a:t>Aptidões</a:t>
            </a:r>
            <a:r>
              <a:rPr lang="en-GB" sz="4300" dirty="0"/>
              <a:t> para a </a:t>
            </a:r>
            <a:r>
              <a:rPr lang="en-GB" sz="4300" dirty="0" err="1"/>
              <a:t>vida</a:t>
            </a:r>
            <a:r>
              <a:rPr lang="en-GB" sz="4300" dirty="0"/>
              <a:t>
</a:t>
            </a:r>
            <a:r>
              <a:rPr lang="en-GB" sz="4300" dirty="0" err="1"/>
              <a:t>Aptidões</a:t>
            </a:r>
            <a:r>
              <a:rPr lang="en-GB" sz="4300" dirty="0"/>
              <a:t> de </a:t>
            </a:r>
            <a:r>
              <a:rPr lang="en-GB" sz="4300" dirty="0" err="1"/>
              <a:t>subsistência</a:t>
            </a:r>
            <a:r>
              <a:rPr lang="en-GB" sz="4300" dirty="0"/>
              <a:t>
</a:t>
            </a:r>
            <a:r>
              <a:rPr lang="en-GB" sz="4300" dirty="0" err="1"/>
              <a:t>Habilidade</a:t>
            </a:r>
            <a:r>
              <a:rPr lang="en-GB" sz="4300" dirty="0"/>
              <a:t> </a:t>
            </a:r>
            <a:r>
              <a:rPr lang="en-GB" sz="4300" dirty="0" err="1"/>
              <a:t>portátil</a:t>
            </a:r>
            <a:r>
              <a:rPr lang="en-GB" sz="4300" dirty="0"/>
              <a:t>
</a:t>
            </a:r>
            <a:r>
              <a:rPr lang="en-GB" sz="4300" dirty="0" err="1"/>
              <a:t>Competências</a:t>
            </a:r>
            <a:r>
              <a:rPr lang="en-GB" sz="4300" dirty="0"/>
              <a:t> </a:t>
            </a:r>
            <a:r>
              <a:rPr lang="en-GB" sz="4300" dirty="0" err="1"/>
              <a:t>transversais</a:t>
            </a:r>
            <a:r>
              <a:rPr lang="en-GB" sz="4300" dirty="0"/>
              <a:t>
</a:t>
            </a:r>
            <a:r>
              <a:rPr lang="en-GB" sz="4300" dirty="0" err="1"/>
              <a:t>Competências</a:t>
            </a:r>
            <a:r>
              <a:rPr lang="en-GB" sz="4300" dirty="0"/>
              <a:t> </a:t>
            </a:r>
            <a:r>
              <a:rPr lang="en-GB" sz="4300" dirty="0" err="1"/>
              <a:t>especializadas</a:t>
            </a:r>
            <a:r>
              <a:rPr lang="en-GB" sz="4300" dirty="0"/>
              <a:t>
</a:t>
            </a:r>
            <a:r>
              <a:rPr lang="en-GB" sz="4300" dirty="0" err="1"/>
              <a:t>Competências</a:t>
            </a:r>
            <a:r>
              <a:rPr lang="en-GB" sz="4300" dirty="0"/>
              <a:t> </a:t>
            </a:r>
            <a:r>
              <a:rPr lang="en-GB" sz="4300" dirty="0" err="1"/>
              <a:t>transversais</a:t>
            </a:r>
            <a:endParaRPr lang="en-BE" dirty="0"/>
          </a:p>
          <a:p>
            <a:endParaRPr lang="en-B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F044C4-A06A-453D-9F92-A01A54B855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28166" y="873441"/>
            <a:ext cx="4631487" cy="5454468"/>
          </a:xfrm>
          <a:ln>
            <a:solidFill>
              <a:schemeClr val="accent1"/>
            </a:solidFill>
          </a:ln>
        </p:spPr>
        <p:txBody>
          <a:bodyPr>
            <a:normAutofit fontScale="32500" lnSpcReduction="20000"/>
          </a:bodyPr>
          <a:lstStyle/>
          <a:p>
            <a:pPr marL="0" indent="0" algn="ctr">
              <a:buNone/>
            </a:pPr>
            <a:r>
              <a:rPr lang="en-BE" sz="5500" b="1" dirty="0">
                <a:solidFill>
                  <a:schemeClr val="accent1">
                    <a:lumMod val="75000"/>
                  </a:schemeClr>
                </a:solidFill>
              </a:rPr>
              <a:t>Usos e aplicações</a:t>
            </a:r>
          </a:p>
          <a:p>
            <a:r>
              <a:rPr lang="en-GB" sz="5500" dirty="0" err="1"/>
              <a:t>Pessoas</a:t>
            </a:r>
            <a:r>
              <a:rPr lang="en-GB" sz="5500" dirty="0"/>
              <a:t> </a:t>
            </a:r>
            <a:r>
              <a:rPr lang="en-GB" sz="5500" dirty="0" err="1"/>
              <a:t>pouco</a:t>
            </a:r>
            <a:r>
              <a:rPr lang="en-GB" sz="5500" dirty="0"/>
              <a:t> </a:t>
            </a:r>
            <a:r>
              <a:rPr lang="en-GB" sz="5500" dirty="0" err="1"/>
              <a:t>qualificadas</a:t>
            </a:r>
            <a:r>
              <a:rPr lang="en-GB" sz="5500" dirty="0"/>
              <a:t>
</a:t>
            </a:r>
            <a:r>
              <a:rPr lang="en-GB" sz="5500" dirty="0" err="1"/>
              <a:t>Polivalência</a:t>
            </a:r>
            <a:r>
              <a:rPr lang="en-GB" sz="5500" dirty="0"/>
              <a:t> </a:t>
            </a:r>
            <a:r>
              <a:rPr lang="en-GB" sz="5500" dirty="0" err="1"/>
              <a:t>múltipla</a:t>
            </a:r>
            <a:r>
              <a:rPr lang="en-GB" sz="5500" dirty="0"/>
              <a:t>
</a:t>
            </a:r>
            <a:r>
              <a:rPr lang="en-GB" sz="5500" dirty="0" err="1"/>
              <a:t>Perfil</a:t>
            </a:r>
            <a:r>
              <a:rPr lang="en-GB" sz="5500" dirty="0"/>
              <a:t> das </a:t>
            </a:r>
            <a:r>
              <a:rPr lang="en-GB" sz="5500" dirty="0" err="1"/>
              <a:t>competências</a:t>
            </a:r>
            <a:r>
              <a:rPr lang="en-GB" sz="5500" dirty="0"/>
              <a:t> </a:t>
            </a:r>
            <a:r>
              <a:rPr lang="en-GB" sz="5500" dirty="0" err="1"/>
              <a:t>profissionais</a:t>
            </a:r>
            <a:r>
              <a:rPr lang="en-GB" sz="5500" dirty="0"/>
              <a:t>
</a:t>
            </a:r>
            <a:r>
              <a:rPr lang="en-GB" sz="5500" dirty="0" err="1"/>
              <a:t>Sobrequalificação</a:t>
            </a:r>
            <a:r>
              <a:rPr lang="en-GB" sz="5500" dirty="0"/>
              <a:t>
</a:t>
            </a:r>
            <a:r>
              <a:rPr lang="en-GB" sz="5500" dirty="0" err="1"/>
              <a:t>Ecossistema</a:t>
            </a:r>
            <a:r>
              <a:rPr lang="en-GB" sz="5500" dirty="0"/>
              <a:t> de </a:t>
            </a:r>
            <a:r>
              <a:rPr lang="en-GB" sz="5500" dirty="0" err="1"/>
              <a:t>competências</a:t>
            </a:r>
            <a:r>
              <a:rPr lang="en-GB" sz="5500" dirty="0"/>
              <a:t>
</a:t>
            </a:r>
            <a:r>
              <a:rPr lang="en-GB" sz="5500" dirty="0" err="1"/>
              <a:t>Escassez</a:t>
            </a:r>
            <a:r>
              <a:rPr lang="en-GB" sz="5500" dirty="0"/>
              <a:t> de </a:t>
            </a:r>
            <a:r>
              <a:rPr lang="en-GB" sz="5500" dirty="0" err="1"/>
              <a:t>competências</a:t>
            </a:r>
            <a:r>
              <a:rPr lang="en-GB" sz="5500" dirty="0"/>
              <a:t>
</a:t>
            </a:r>
            <a:r>
              <a:rPr lang="en-GB" sz="5500" dirty="0" err="1"/>
              <a:t>Análise</a:t>
            </a:r>
            <a:r>
              <a:rPr lang="en-GB" sz="5500" dirty="0"/>
              <a:t> de </a:t>
            </a:r>
            <a:r>
              <a:rPr lang="en-GB" sz="5500" dirty="0" err="1"/>
              <a:t>competências</a:t>
            </a:r>
            <a:r>
              <a:rPr lang="en-GB" sz="5500" dirty="0"/>
              <a:t>
</a:t>
            </a:r>
            <a:r>
              <a:rPr lang="en-GB" sz="5500" dirty="0" err="1"/>
              <a:t>Antecipação</a:t>
            </a:r>
            <a:r>
              <a:rPr lang="en-GB" sz="5500" dirty="0"/>
              <a:t> de </a:t>
            </a:r>
            <a:r>
              <a:rPr lang="en-GB" sz="5500" dirty="0" err="1"/>
              <a:t>competências</a:t>
            </a:r>
            <a:r>
              <a:rPr lang="en-GB" sz="5500" dirty="0"/>
              <a:t>
</a:t>
            </a:r>
            <a:r>
              <a:rPr lang="en-GB" sz="5500" dirty="0" err="1"/>
              <a:t>Desenvolvimento</a:t>
            </a:r>
            <a:r>
              <a:rPr lang="en-GB" sz="5500" dirty="0"/>
              <a:t> de </a:t>
            </a:r>
            <a:r>
              <a:rPr lang="en-GB" sz="5500" dirty="0" err="1"/>
              <a:t>competências</a:t>
            </a:r>
            <a:r>
              <a:rPr lang="en-GB" sz="5500" dirty="0"/>
              <a:t>
</a:t>
            </a:r>
            <a:r>
              <a:rPr lang="en-GB" sz="5500" dirty="0" err="1"/>
              <a:t>Défice</a:t>
            </a:r>
            <a:r>
              <a:rPr lang="en-GB" sz="5500" dirty="0"/>
              <a:t> de </a:t>
            </a:r>
            <a:r>
              <a:rPr lang="en-GB" sz="5500" dirty="0" err="1"/>
              <a:t>competências</a:t>
            </a:r>
            <a:r>
              <a:rPr lang="en-GB" sz="5500" dirty="0"/>
              <a:t>
</a:t>
            </a:r>
            <a:r>
              <a:rPr lang="en-GB" sz="5500" dirty="0" err="1"/>
              <a:t>Adequação</a:t>
            </a:r>
            <a:r>
              <a:rPr lang="en-GB" sz="5500" dirty="0"/>
              <a:t> de </a:t>
            </a:r>
            <a:r>
              <a:rPr lang="en-GB" sz="5500" dirty="0" err="1"/>
              <a:t>competências</a:t>
            </a:r>
            <a:r>
              <a:rPr lang="en-GB" sz="5500" dirty="0"/>
              <a:t>
</a:t>
            </a:r>
            <a:r>
              <a:rPr lang="en-GB" sz="5500" dirty="0" err="1"/>
              <a:t>Passaporte</a:t>
            </a:r>
            <a:r>
              <a:rPr lang="en-GB" sz="5500" dirty="0"/>
              <a:t> de </a:t>
            </a:r>
            <a:r>
              <a:rPr lang="en-GB" sz="5500" dirty="0" err="1"/>
              <a:t>competências</a:t>
            </a:r>
            <a:r>
              <a:rPr lang="en-GB" sz="5500" dirty="0"/>
              <a:t>
Taxa de </a:t>
            </a:r>
            <a:r>
              <a:rPr lang="en-GB" sz="5500" dirty="0" err="1"/>
              <a:t>utilização</a:t>
            </a:r>
            <a:r>
              <a:rPr lang="en-GB" sz="5500" dirty="0"/>
              <a:t> de </a:t>
            </a:r>
            <a:r>
              <a:rPr lang="en-GB" sz="5500" dirty="0" err="1"/>
              <a:t>competências</a:t>
            </a:r>
            <a:r>
              <a:rPr lang="en-GB" sz="5500" dirty="0"/>
              <a:t>
</a:t>
            </a:r>
            <a:r>
              <a:rPr lang="en-GB" sz="5500" dirty="0" err="1"/>
              <a:t>Subqualificação</a:t>
            </a:r>
            <a:r>
              <a:rPr lang="en-GB" sz="5500" dirty="0"/>
              <a:t>
</a:t>
            </a:r>
            <a:r>
              <a:rPr lang="en-GB" sz="5500" dirty="0" err="1"/>
              <a:t>Melhoria</a:t>
            </a:r>
            <a:r>
              <a:rPr lang="en-GB" sz="5500" dirty="0"/>
              <a:t> de </a:t>
            </a:r>
            <a:r>
              <a:rPr lang="en-GB" sz="5500" dirty="0" err="1"/>
              <a:t>competências</a:t>
            </a:r>
            <a:r>
              <a:rPr lang="en-GB" sz="5500" dirty="0"/>
              <a:t>
</a:t>
            </a:r>
            <a:r>
              <a:rPr lang="en-GB" sz="5500" dirty="0" err="1"/>
              <a:t>Requalificação</a:t>
            </a:r>
            <a:endParaRPr lang="en-BE" dirty="0"/>
          </a:p>
          <a:p>
            <a:endParaRPr lang="en-BE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30815A7-DC48-C606-6D84-2054D9365006}"/>
              </a:ext>
            </a:extLst>
          </p:cNvPr>
          <p:cNvSpPr txBox="1"/>
          <p:nvPr/>
        </p:nvSpPr>
        <p:spPr>
          <a:xfrm>
            <a:off x="5039139" y="6432145"/>
            <a:ext cx="6864626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E" sz="1400" b="1" i="0" u="none" strike="noStrike" kern="1200" cap="none" spc="0" normalizeH="0" baseline="0" noProof="0" dirty="0">
                <a:ln>
                  <a:noFill/>
                </a:ln>
                <a:solidFill>
                  <a:srgbClr val="24282A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UNEVOC</a:t>
            </a:r>
            <a:r>
              <a:rPr kumimoji="0" lang="en-BE" sz="1400" b="1" i="0" u="none" strike="noStrike" kern="1200" cap="none" spc="0" normalizeH="0" baseline="0" noProof="0" dirty="0">
                <a:ln>
                  <a:noFill/>
                </a:ln>
                <a:solidFill>
                  <a:srgbClr val="24282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24282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2"/>
              </a:rPr>
              <a:t>https://unevoc.unesco.org/home/TVETipedia+Glossary/lang=en/id=422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24282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3863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4" grpId="0" build="p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4CC277-B269-48D2-C1CF-800EB629AA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089" y="57263"/>
            <a:ext cx="9892046" cy="756171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GB" dirty="0" err="1"/>
              <a:t>Algumas</a:t>
            </a:r>
            <a:r>
              <a:rPr lang="en-GB" dirty="0"/>
              <a:t> </a:t>
            </a:r>
            <a:r>
              <a:rPr lang="en-GB" dirty="0" err="1"/>
              <a:t>competências</a:t>
            </a:r>
            <a:r>
              <a:rPr lang="en-GB" dirty="0"/>
              <a:t>…</a:t>
            </a:r>
            <a:endParaRPr lang="en-B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1D6D5B-DA2E-A68D-9793-C4F1653610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6842" y="998235"/>
            <a:ext cx="3873484" cy="5179671"/>
          </a:xfrm>
          <a:solidFill>
            <a:schemeClr val="accent1"/>
          </a:solidFill>
          <a:ln>
            <a:solidFill>
              <a:schemeClr val="accent4"/>
            </a:solidFill>
          </a:ln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GB" sz="1900" b="1" dirty="0" err="1">
                <a:solidFill>
                  <a:schemeClr val="bg1"/>
                </a:solidFill>
              </a:rPr>
              <a:t>Competências</a:t>
            </a:r>
            <a:r>
              <a:rPr lang="en-GB" sz="1900" b="1" dirty="0">
                <a:solidFill>
                  <a:schemeClr val="bg1"/>
                </a:solidFill>
              </a:rPr>
              <a:t> </a:t>
            </a:r>
            <a:r>
              <a:rPr lang="en-GB" sz="1900" b="1" dirty="0" err="1">
                <a:solidFill>
                  <a:schemeClr val="bg1"/>
                </a:solidFill>
              </a:rPr>
              <a:t>ecológicas</a:t>
            </a:r>
            <a:r>
              <a:rPr lang="en-GB" sz="1900" b="1" dirty="0">
                <a:solidFill>
                  <a:schemeClr val="bg1"/>
                </a:solidFill>
              </a:rPr>
              <a:t> (</a:t>
            </a:r>
            <a:r>
              <a:rPr lang="en-GB" sz="1900" b="1" dirty="0" err="1">
                <a:solidFill>
                  <a:schemeClr val="bg1"/>
                </a:solidFill>
              </a:rPr>
              <a:t>verdes</a:t>
            </a:r>
            <a:r>
              <a:rPr lang="en-GB" sz="1900" b="1" dirty="0">
                <a:solidFill>
                  <a:schemeClr val="bg1"/>
                </a:solidFill>
              </a:rPr>
              <a:t>)</a:t>
            </a:r>
          </a:p>
          <a:p>
            <a:pPr>
              <a:lnSpc>
                <a:spcPct val="100000"/>
              </a:lnSpc>
            </a:pPr>
            <a:r>
              <a:rPr lang="en-GB" sz="1900" dirty="0" err="1">
                <a:solidFill>
                  <a:schemeClr val="bg1"/>
                </a:solidFill>
              </a:rPr>
              <a:t>Aptidões</a:t>
            </a:r>
            <a:r>
              <a:rPr lang="en-GB" sz="1900" dirty="0">
                <a:solidFill>
                  <a:schemeClr val="bg1"/>
                </a:solidFill>
              </a:rPr>
              <a:t> </a:t>
            </a:r>
            <a:r>
              <a:rPr lang="en-GB" sz="1900" dirty="0" err="1">
                <a:solidFill>
                  <a:schemeClr val="bg1"/>
                </a:solidFill>
              </a:rPr>
              <a:t>necessárias</a:t>
            </a:r>
            <a:r>
              <a:rPr lang="en-GB" sz="1900" dirty="0">
                <a:solidFill>
                  <a:schemeClr val="bg1"/>
                </a:solidFill>
              </a:rPr>
              <a:t> para </a:t>
            </a:r>
            <a:r>
              <a:rPr lang="en-GB" sz="1900" dirty="0" err="1">
                <a:solidFill>
                  <a:schemeClr val="bg1"/>
                </a:solidFill>
              </a:rPr>
              <a:t>viver</a:t>
            </a:r>
            <a:r>
              <a:rPr lang="en-GB" sz="1900" dirty="0">
                <a:solidFill>
                  <a:schemeClr val="bg1"/>
                </a:solidFill>
              </a:rPr>
              <a:t>, </a:t>
            </a:r>
            <a:r>
              <a:rPr lang="en-GB" sz="1900" dirty="0" err="1">
                <a:solidFill>
                  <a:schemeClr val="bg1"/>
                </a:solidFill>
              </a:rPr>
              <a:t>desenvolver</a:t>
            </a:r>
            <a:r>
              <a:rPr lang="en-GB" sz="1900" dirty="0">
                <a:solidFill>
                  <a:schemeClr val="bg1"/>
                </a:solidFill>
              </a:rPr>
              <a:t> e </a:t>
            </a:r>
            <a:r>
              <a:rPr lang="en-GB" sz="1900" dirty="0" err="1">
                <a:solidFill>
                  <a:schemeClr val="bg1"/>
                </a:solidFill>
              </a:rPr>
              <a:t>apoiar</a:t>
            </a:r>
            <a:r>
              <a:rPr lang="en-GB" sz="1900" dirty="0">
                <a:solidFill>
                  <a:schemeClr val="bg1"/>
                </a:solidFill>
              </a:rPr>
              <a:t> </a:t>
            </a:r>
            <a:r>
              <a:rPr lang="en-GB" sz="1900" dirty="0" err="1">
                <a:solidFill>
                  <a:schemeClr val="bg1"/>
                </a:solidFill>
              </a:rPr>
              <a:t>uma</a:t>
            </a:r>
            <a:r>
              <a:rPr lang="en-GB" sz="1900" dirty="0">
                <a:solidFill>
                  <a:schemeClr val="bg1"/>
                </a:solidFill>
              </a:rPr>
              <a:t> </a:t>
            </a:r>
            <a:r>
              <a:rPr lang="en-GB" sz="1900" dirty="0" err="1">
                <a:solidFill>
                  <a:schemeClr val="bg1"/>
                </a:solidFill>
              </a:rPr>
              <a:t>sociedade</a:t>
            </a:r>
            <a:r>
              <a:rPr lang="en-GB" sz="1900" dirty="0">
                <a:solidFill>
                  <a:schemeClr val="bg1"/>
                </a:solidFill>
              </a:rPr>
              <a:t> que visa </a:t>
            </a:r>
            <a:r>
              <a:rPr lang="en-GB" sz="1900" dirty="0" err="1">
                <a:solidFill>
                  <a:schemeClr val="bg1"/>
                </a:solidFill>
              </a:rPr>
              <a:t>reduzir</a:t>
            </a:r>
            <a:r>
              <a:rPr lang="en-GB" sz="1900" dirty="0">
                <a:solidFill>
                  <a:schemeClr val="bg1"/>
                </a:solidFill>
              </a:rPr>
              <a:t> o </a:t>
            </a:r>
            <a:r>
              <a:rPr lang="en-GB" sz="1900" dirty="0" err="1">
                <a:solidFill>
                  <a:schemeClr val="bg1"/>
                </a:solidFill>
              </a:rPr>
              <a:t>impacto</a:t>
            </a:r>
            <a:r>
              <a:rPr lang="en-GB" sz="1900" dirty="0">
                <a:solidFill>
                  <a:schemeClr val="bg1"/>
                </a:solidFill>
              </a:rPr>
              <a:t> </a:t>
            </a:r>
            <a:r>
              <a:rPr lang="en-GB" sz="1900" dirty="0" err="1">
                <a:solidFill>
                  <a:schemeClr val="bg1"/>
                </a:solidFill>
              </a:rPr>
              <a:t>negativo</a:t>
            </a:r>
            <a:r>
              <a:rPr lang="en-GB" sz="1900" dirty="0">
                <a:solidFill>
                  <a:schemeClr val="bg1"/>
                </a:solidFill>
              </a:rPr>
              <a:t> da </a:t>
            </a:r>
            <a:r>
              <a:rPr lang="en-GB" sz="1900" dirty="0" err="1">
                <a:solidFill>
                  <a:schemeClr val="bg1"/>
                </a:solidFill>
              </a:rPr>
              <a:t>atividade</a:t>
            </a:r>
            <a:r>
              <a:rPr lang="en-GB" sz="1900" dirty="0">
                <a:solidFill>
                  <a:schemeClr val="bg1"/>
                </a:solidFill>
              </a:rPr>
              <a:t> </a:t>
            </a:r>
            <a:r>
              <a:rPr lang="en-GB" sz="1900" dirty="0" err="1">
                <a:solidFill>
                  <a:schemeClr val="bg1"/>
                </a:solidFill>
              </a:rPr>
              <a:t>humana</a:t>
            </a:r>
            <a:r>
              <a:rPr lang="en-GB" sz="1900" dirty="0">
                <a:solidFill>
                  <a:schemeClr val="bg1"/>
                </a:solidFill>
              </a:rPr>
              <a:t> no </a:t>
            </a:r>
            <a:r>
              <a:rPr lang="en-GB" sz="1900" dirty="0" err="1">
                <a:solidFill>
                  <a:schemeClr val="bg1"/>
                </a:solidFill>
              </a:rPr>
              <a:t>ambiente</a:t>
            </a:r>
            <a:r>
              <a:rPr lang="en-GB" sz="1900" dirty="0">
                <a:solidFill>
                  <a:schemeClr val="bg1"/>
                </a:solidFill>
              </a:rPr>
              <a:t>.
</a:t>
            </a:r>
            <a:r>
              <a:rPr lang="en-GB" sz="1900" dirty="0" err="1">
                <a:solidFill>
                  <a:schemeClr val="bg1"/>
                </a:solidFill>
              </a:rPr>
              <a:t>Competências</a:t>
            </a:r>
            <a:r>
              <a:rPr lang="en-GB" sz="1900" dirty="0">
                <a:solidFill>
                  <a:schemeClr val="bg1"/>
                </a:solidFill>
              </a:rPr>
              <a:t> </a:t>
            </a:r>
            <a:r>
              <a:rPr lang="en-GB" sz="1900" dirty="0" err="1">
                <a:solidFill>
                  <a:schemeClr val="bg1"/>
                </a:solidFill>
              </a:rPr>
              <a:t>técnicas</a:t>
            </a:r>
            <a:r>
              <a:rPr lang="en-GB" sz="1900" dirty="0">
                <a:solidFill>
                  <a:schemeClr val="bg1"/>
                </a:solidFill>
              </a:rPr>
              <a:t>, </a:t>
            </a:r>
            <a:r>
              <a:rPr lang="en-GB" sz="1900" dirty="0" err="1">
                <a:solidFill>
                  <a:schemeClr val="bg1"/>
                </a:solidFill>
              </a:rPr>
              <a:t>conhecimentos</a:t>
            </a:r>
            <a:r>
              <a:rPr lang="en-GB" sz="1900" dirty="0">
                <a:solidFill>
                  <a:schemeClr val="bg1"/>
                </a:solidFill>
              </a:rPr>
              <a:t>, </a:t>
            </a:r>
            <a:r>
              <a:rPr lang="en-GB" sz="1900" dirty="0" err="1">
                <a:solidFill>
                  <a:schemeClr val="bg1"/>
                </a:solidFill>
              </a:rPr>
              <a:t>valores</a:t>
            </a:r>
            <a:r>
              <a:rPr lang="en-GB" sz="1900" dirty="0">
                <a:solidFill>
                  <a:schemeClr val="bg1"/>
                </a:solidFill>
              </a:rPr>
              <a:t> e </a:t>
            </a:r>
            <a:r>
              <a:rPr lang="en-GB" sz="1900" dirty="0" err="1">
                <a:solidFill>
                  <a:schemeClr val="bg1"/>
                </a:solidFill>
              </a:rPr>
              <a:t>atitudes</a:t>
            </a:r>
            <a:r>
              <a:rPr lang="en-GB" sz="1900" dirty="0">
                <a:solidFill>
                  <a:schemeClr val="bg1"/>
                </a:solidFill>
              </a:rPr>
              <a:t> </a:t>
            </a:r>
            <a:r>
              <a:rPr lang="en-GB" sz="1900" dirty="0" err="1">
                <a:solidFill>
                  <a:schemeClr val="bg1"/>
                </a:solidFill>
              </a:rPr>
              <a:t>necessários</a:t>
            </a:r>
            <a:r>
              <a:rPr lang="en-GB" sz="1900" dirty="0">
                <a:solidFill>
                  <a:schemeClr val="bg1"/>
                </a:solidFill>
              </a:rPr>
              <a:t> </a:t>
            </a:r>
            <a:r>
              <a:rPr lang="en-GB" sz="1900" dirty="0" err="1">
                <a:solidFill>
                  <a:schemeClr val="bg1"/>
                </a:solidFill>
              </a:rPr>
              <a:t>na</a:t>
            </a:r>
            <a:r>
              <a:rPr lang="en-GB" sz="1900" dirty="0">
                <a:solidFill>
                  <a:schemeClr val="bg1"/>
                </a:solidFill>
              </a:rPr>
              <a:t> </a:t>
            </a:r>
            <a:r>
              <a:rPr lang="en-GB" sz="1900" dirty="0" err="1">
                <a:solidFill>
                  <a:schemeClr val="bg1"/>
                </a:solidFill>
              </a:rPr>
              <a:t>força</a:t>
            </a:r>
            <a:r>
              <a:rPr lang="en-GB" sz="1900" dirty="0">
                <a:solidFill>
                  <a:schemeClr val="bg1"/>
                </a:solidFill>
              </a:rPr>
              <a:t> de </a:t>
            </a:r>
            <a:r>
              <a:rPr lang="en-GB" sz="1900" dirty="0" err="1">
                <a:solidFill>
                  <a:schemeClr val="bg1"/>
                </a:solidFill>
              </a:rPr>
              <a:t>trabalho</a:t>
            </a:r>
            <a:r>
              <a:rPr lang="en-GB" sz="1900" dirty="0">
                <a:solidFill>
                  <a:schemeClr val="bg1"/>
                </a:solidFill>
              </a:rPr>
              <a:t> para </a:t>
            </a:r>
            <a:r>
              <a:rPr lang="en-GB" sz="1900" dirty="0" err="1">
                <a:solidFill>
                  <a:schemeClr val="bg1"/>
                </a:solidFill>
              </a:rPr>
              <a:t>desenvolver</a:t>
            </a:r>
            <a:r>
              <a:rPr lang="en-GB" sz="1900" dirty="0">
                <a:solidFill>
                  <a:schemeClr val="bg1"/>
                </a:solidFill>
              </a:rPr>
              <a:t> e </a:t>
            </a:r>
            <a:r>
              <a:rPr lang="en-GB" sz="1900" dirty="0" err="1">
                <a:solidFill>
                  <a:schemeClr val="bg1"/>
                </a:solidFill>
              </a:rPr>
              <a:t>apoiar</a:t>
            </a:r>
            <a:r>
              <a:rPr lang="en-GB" sz="1900" dirty="0">
                <a:solidFill>
                  <a:schemeClr val="bg1"/>
                </a:solidFill>
              </a:rPr>
              <a:t> </a:t>
            </a:r>
            <a:r>
              <a:rPr lang="en-GB" sz="1900" dirty="0" err="1">
                <a:solidFill>
                  <a:schemeClr val="bg1"/>
                </a:solidFill>
              </a:rPr>
              <a:t>resultados</a:t>
            </a:r>
            <a:r>
              <a:rPr lang="en-GB" sz="1900" dirty="0">
                <a:solidFill>
                  <a:schemeClr val="bg1"/>
                </a:solidFill>
              </a:rPr>
              <a:t> </a:t>
            </a:r>
            <a:r>
              <a:rPr lang="en-GB" sz="1900" dirty="0" err="1">
                <a:solidFill>
                  <a:schemeClr val="bg1"/>
                </a:solidFill>
              </a:rPr>
              <a:t>sociais</a:t>
            </a:r>
            <a:r>
              <a:rPr lang="en-GB" sz="1900" dirty="0">
                <a:solidFill>
                  <a:schemeClr val="bg1"/>
                </a:solidFill>
              </a:rPr>
              <a:t>, </a:t>
            </a:r>
            <a:r>
              <a:rPr lang="en-GB" sz="1900" dirty="0" err="1">
                <a:solidFill>
                  <a:schemeClr val="bg1"/>
                </a:solidFill>
              </a:rPr>
              <a:t>económicos</a:t>
            </a:r>
            <a:r>
              <a:rPr lang="en-GB" sz="1900" dirty="0">
                <a:solidFill>
                  <a:schemeClr val="bg1"/>
                </a:solidFill>
              </a:rPr>
              <a:t> e </a:t>
            </a:r>
            <a:r>
              <a:rPr lang="en-GB" sz="1900" dirty="0" err="1">
                <a:solidFill>
                  <a:schemeClr val="bg1"/>
                </a:solidFill>
              </a:rPr>
              <a:t>ambientais</a:t>
            </a:r>
            <a:r>
              <a:rPr lang="en-GB" sz="1900" dirty="0">
                <a:solidFill>
                  <a:schemeClr val="bg1"/>
                </a:solidFill>
              </a:rPr>
              <a:t> </a:t>
            </a:r>
            <a:r>
              <a:rPr lang="en-GB" sz="1900" dirty="0" err="1">
                <a:solidFill>
                  <a:schemeClr val="bg1"/>
                </a:solidFill>
              </a:rPr>
              <a:t>sustentáveis</a:t>
            </a:r>
            <a:r>
              <a:rPr lang="en-GB" sz="1900" dirty="0">
                <a:solidFill>
                  <a:schemeClr val="bg1"/>
                </a:solidFill>
              </a:rPr>
              <a:t> </a:t>
            </a:r>
            <a:r>
              <a:rPr lang="en-GB" sz="1900" dirty="0" err="1">
                <a:solidFill>
                  <a:schemeClr val="bg1"/>
                </a:solidFill>
              </a:rPr>
              <a:t>nas</a:t>
            </a:r>
            <a:r>
              <a:rPr lang="en-GB" sz="1900" dirty="0">
                <a:solidFill>
                  <a:schemeClr val="bg1"/>
                </a:solidFill>
              </a:rPr>
              <a:t> </a:t>
            </a:r>
            <a:r>
              <a:rPr lang="en-GB" sz="1900" dirty="0" err="1">
                <a:solidFill>
                  <a:schemeClr val="bg1"/>
                </a:solidFill>
              </a:rPr>
              <a:t>empresas</a:t>
            </a:r>
            <a:r>
              <a:rPr lang="en-GB" sz="1900" dirty="0">
                <a:solidFill>
                  <a:schemeClr val="bg1"/>
                </a:solidFill>
              </a:rPr>
              <a:t>, </a:t>
            </a:r>
            <a:r>
              <a:rPr lang="en-GB" sz="1900" dirty="0" err="1">
                <a:solidFill>
                  <a:schemeClr val="bg1"/>
                </a:solidFill>
              </a:rPr>
              <a:t>na</a:t>
            </a:r>
            <a:r>
              <a:rPr lang="en-GB" sz="1900" dirty="0">
                <a:solidFill>
                  <a:schemeClr val="bg1"/>
                </a:solidFill>
              </a:rPr>
              <a:t> </a:t>
            </a:r>
            <a:r>
              <a:rPr lang="en-GB" sz="1900" dirty="0" err="1">
                <a:solidFill>
                  <a:schemeClr val="bg1"/>
                </a:solidFill>
              </a:rPr>
              <a:t>indústria</a:t>
            </a:r>
            <a:r>
              <a:rPr lang="en-GB" sz="1900" dirty="0">
                <a:solidFill>
                  <a:schemeClr val="bg1"/>
                </a:solidFill>
              </a:rPr>
              <a:t> e </a:t>
            </a:r>
            <a:r>
              <a:rPr lang="en-GB" sz="1900" dirty="0" err="1">
                <a:solidFill>
                  <a:schemeClr val="bg1"/>
                </a:solidFill>
              </a:rPr>
              <a:t>na</a:t>
            </a:r>
            <a:r>
              <a:rPr lang="en-GB" sz="1900" dirty="0">
                <a:solidFill>
                  <a:schemeClr val="bg1"/>
                </a:solidFill>
              </a:rPr>
              <a:t> </a:t>
            </a:r>
            <a:r>
              <a:rPr lang="en-GB" sz="1900" dirty="0" err="1">
                <a:solidFill>
                  <a:schemeClr val="bg1"/>
                </a:solidFill>
              </a:rPr>
              <a:t>comunidade</a:t>
            </a:r>
            <a:r>
              <a:rPr lang="en-GB" sz="1900" dirty="0">
                <a:solidFill>
                  <a:schemeClr val="bg1"/>
                </a:solidFill>
              </a:rPr>
              <a:t>.</a:t>
            </a:r>
            <a:endParaRPr lang="en-BE" sz="190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BA726B0-124B-1D40-6DD2-96E4505FCDA1}"/>
              </a:ext>
            </a:extLst>
          </p:cNvPr>
          <p:cNvSpPr txBox="1">
            <a:spLocks/>
          </p:cNvSpPr>
          <p:nvPr/>
        </p:nvSpPr>
        <p:spPr>
          <a:xfrm>
            <a:off x="4513633" y="1096339"/>
            <a:ext cx="3707123" cy="2822689"/>
          </a:xfrm>
          <a:prstGeom prst="rect">
            <a:avLst/>
          </a:prstGeom>
          <a:solidFill>
            <a:schemeClr val="accent6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vert="horz" lIns="91440" tIns="45720" rIns="91440" bIns="45720" rtlCol="0">
            <a:normAutofit fontScale="5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Nunito Sans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Nunito Sans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Nunito Sans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Nunito Sans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Nunito Sans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4282A"/>
                </a:solidFill>
                <a:effectLst/>
                <a:uLnTx/>
                <a:uFillTx/>
                <a:latin typeface="Nunito Sans" pitchFamily="2" charset="77"/>
                <a:ea typeface="+mn-ea"/>
                <a:cs typeface="+mn-cs"/>
              </a:rPr>
              <a:t>Competências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24282A"/>
                </a:solidFill>
                <a:effectLst/>
                <a:uLnTx/>
                <a:uFillTx/>
                <a:latin typeface="Nunito Sans" pitchFamily="2" charset="77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4282A"/>
                </a:solidFill>
                <a:effectLst/>
                <a:uLnTx/>
                <a:uFillTx/>
                <a:latin typeface="Nunito Sans" pitchFamily="2" charset="77"/>
                <a:ea typeface="+mn-ea"/>
                <a:cs typeface="+mn-cs"/>
              </a:rPr>
              <a:t>transversais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24282A"/>
                </a:solidFill>
                <a:effectLst/>
                <a:uLnTx/>
                <a:uFillTx/>
                <a:latin typeface="Nunito Sans" pitchFamily="2" charset="77"/>
                <a:ea typeface="+mn-ea"/>
                <a:cs typeface="+mn-cs"/>
              </a:rPr>
              <a:t>
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4282A"/>
                </a:solidFill>
                <a:effectLst/>
                <a:uLnTx/>
                <a:uFillTx/>
                <a:latin typeface="Nunito Sans" pitchFamily="2" charset="77"/>
                <a:ea typeface="+mn-ea"/>
                <a:cs typeface="+mn-cs"/>
              </a:rPr>
              <a:t>Competências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24282A"/>
                </a:solidFill>
                <a:effectLst/>
                <a:uLnTx/>
                <a:uFillTx/>
                <a:latin typeface="Nunito Sans" pitchFamily="2" charset="77"/>
                <a:ea typeface="+mn-ea"/>
                <a:cs typeface="+mn-cs"/>
              </a:rPr>
              <a:t> que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4282A"/>
                </a:solidFill>
                <a:effectLst/>
                <a:uLnTx/>
                <a:uFillTx/>
                <a:latin typeface="Nunito Sans" pitchFamily="2" charset="77"/>
                <a:ea typeface="+mn-ea"/>
                <a:cs typeface="+mn-cs"/>
              </a:rPr>
              <a:t>normalmente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24282A"/>
                </a:solidFill>
                <a:effectLst/>
                <a:uLnTx/>
                <a:uFillTx/>
                <a:latin typeface="Nunito Sans" pitchFamily="2" charset="77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4282A"/>
                </a:solidFill>
                <a:effectLst/>
                <a:uLnTx/>
                <a:uFillTx/>
                <a:latin typeface="Nunito Sans" pitchFamily="2" charset="77"/>
                <a:ea typeface="+mn-ea"/>
                <a:cs typeface="+mn-cs"/>
              </a:rPr>
              <a:t>são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24282A"/>
                </a:solidFill>
                <a:effectLst/>
                <a:uLnTx/>
                <a:uFillTx/>
                <a:latin typeface="Nunito Sans" pitchFamily="2" charset="77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4282A"/>
                </a:solidFill>
                <a:effectLst/>
                <a:uLnTx/>
                <a:uFillTx/>
                <a:latin typeface="Nunito Sans" pitchFamily="2" charset="77"/>
                <a:ea typeface="+mn-ea"/>
                <a:cs typeface="+mn-cs"/>
              </a:rPr>
              <a:t>consideradas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24282A"/>
                </a:solidFill>
                <a:effectLst/>
                <a:uLnTx/>
                <a:uFillTx/>
                <a:latin typeface="Nunito Sans" pitchFamily="2" charset="77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4282A"/>
                </a:solidFill>
                <a:effectLst/>
                <a:uLnTx/>
                <a:uFillTx/>
                <a:latin typeface="Nunito Sans" pitchFamily="2" charset="77"/>
                <a:ea typeface="+mn-ea"/>
                <a:cs typeface="+mn-cs"/>
              </a:rPr>
              <a:t>como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24282A"/>
                </a:solidFill>
                <a:effectLst/>
                <a:uLnTx/>
                <a:uFillTx/>
                <a:latin typeface="Nunito Sans" pitchFamily="2" charset="77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4282A"/>
                </a:solidFill>
                <a:effectLst/>
                <a:uLnTx/>
                <a:uFillTx/>
                <a:latin typeface="Nunito Sans" pitchFamily="2" charset="77"/>
                <a:ea typeface="+mn-ea"/>
                <a:cs typeface="+mn-cs"/>
              </a:rPr>
              <a:t>não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24282A"/>
                </a:solidFill>
                <a:effectLst/>
                <a:uLnTx/>
                <a:uFillTx/>
                <a:latin typeface="Nunito Sans" pitchFamily="2" charset="77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4282A"/>
                </a:solidFill>
                <a:effectLst/>
                <a:uLnTx/>
                <a:uFillTx/>
                <a:latin typeface="Nunito Sans" pitchFamily="2" charset="77"/>
                <a:ea typeface="+mn-ea"/>
                <a:cs typeface="+mn-cs"/>
              </a:rPr>
              <a:t>especificamente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24282A"/>
                </a:solidFill>
                <a:effectLst/>
                <a:uLnTx/>
                <a:uFillTx/>
                <a:latin typeface="Nunito Sans" pitchFamily="2" charset="77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4282A"/>
                </a:solidFill>
                <a:effectLst/>
                <a:uLnTx/>
                <a:uFillTx/>
                <a:latin typeface="Nunito Sans" pitchFamily="2" charset="77"/>
                <a:ea typeface="+mn-ea"/>
                <a:cs typeface="+mn-cs"/>
              </a:rPr>
              <a:t>relacionadas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24282A"/>
                </a:solidFill>
                <a:effectLst/>
                <a:uLnTx/>
                <a:uFillTx/>
                <a:latin typeface="Nunito Sans" pitchFamily="2" charset="77"/>
                <a:ea typeface="+mn-ea"/>
                <a:cs typeface="+mn-cs"/>
              </a:rPr>
              <a:t> com um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4282A"/>
                </a:solidFill>
                <a:effectLst/>
                <a:uLnTx/>
                <a:uFillTx/>
                <a:latin typeface="Nunito Sans" pitchFamily="2" charset="77"/>
                <a:ea typeface="+mn-ea"/>
                <a:cs typeface="+mn-cs"/>
              </a:rPr>
              <a:t>determinado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24282A"/>
                </a:solidFill>
                <a:effectLst/>
                <a:uLnTx/>
                <a:uFillTx/>
                <a:latin typeface="Nunito Sans" pitchFamily="2" charset="77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4282A"/>
                </a:solidFill>
                <a:effectLst/>
                <a:uLnTx/>
                <a:uFillTx/>
                <a:latin typeface="Nunito Sans" pitchFamily="2" charset="77"/>
                <a:ea typeface="+mn-ea"/>
                <a:cs typeface="+mn-cs"/>
              </a:rPr>
              <a:t>trabalho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24282A"/>
                </a:solidFill>
                <a:effectLst/>
                <a:uLnTx/>
                <a:uFillTx/>
                <a:latin typeface="Nunito Sans" pitchFamily="2" charset="77"/>
                <a:ea typeface="+mn-ea"/>
                <a:cs typeface="+mn-cs"/>
              </a:rPr>
              <a:t>,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4282A"/>
                </a:solidFill>
                <a:effectLst/>
                <a:uLnTx/>
                <a:uFillTx/>
                <a:latin typeface="Nunito Sans" pitchFamily="2" charset="77"/>
                <a:ea typeface="+mn-ea"/>
                <a:cs typeface="+mn-cs"/>
              </a:rPr>
              <a:t>tarefa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24282A"/>
                </a:solidFill>
                <a:effectLst/>
                <a:uLnTx/>
                <a:uFillTx/>
                <a:latin typeface="Nunito Sans" pitchFamily="2" charset="77"/>
                <a:ea typeface="+mn-ea"/>
                <a:cs typeface="+mn-cs"/>
              </a:rPr>
              <a:t>,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4282A"/>
                </a:solidFill>
                <a:effectLst/>
                <a:uLnTx/>
                <a:uFillTx/>
                <a:latin typeface="Nunito Sans" pitchFamily="2" charset="77"/>
                <a:ea typeface="+mn-ea"/>
                <a:cs typeface="+mn-cs"/>
              </a:rPr>
              <a:t>disciplina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24282A"/>
                </a:solidFill>
                <a:effectLst/>
                <a:uLnTx/>
                <a:uFillTx/>
                <a:latin typeface="Nunito Sans" pitchFamily="2" charset="77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4282A"/>
                </a:solidFill>
                <a:effectLst/>
                <a:uLnTx/>
                <a:uFillTx/>
                <a:latin typeface="Nunito Sans" pitchFamily="2" charset="77"/>
                <a:ea typeface="+mn-ea"/>
                <a:cs typeface="+mn-cs"/>
              </a:rPr>
              <a:t>académica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24282A"/>
                </a:solidFill>
                <a:effectLst/>
                <a:uLnTx/>
                <a:uFillTx/>
                <a:latin typeface="Nunito Sans" pitchFamily="2" charset="77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4282A"/>
                </a:solidFill>
                <a:effectLst/>
                <a:uLnTx/>
                <a:uFillTx/>
                <a:latin typeface="Nunito Sans" pitchFamily="2" charset="77"/>
                <a:ea typeface="+mn-ea"/>
                <a:cs typeface="+mn-cs"/>
              </a:rPr>
              <a:t>ou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24282A"/>
                </a:solidFill>
                <a:effectLst/>
                <a:uLnTx/>
                <a:uFillTx/>
                <a:latin typeface="Nunito Sans" pitchFamily="2" charset="77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4282A"/>
                </a:solidFill>
                <a:effectLst/>
                <a:uLnTx/>
                <a:uFillTx/>
                <a:latin typeface="Nunito Sans" pitchFamily="2" charset="77"/>
                <a:ea typeface="+mn-ea"/>
                <a:cs typeface="+mn-cs"/>
              </a:rPr>
              <a:t>área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24282A"/>
                </a:solidFill>
                <a:effectLst/>
                <a:uLnTx/>
                <a:uFillTx/>
                <a:latin typeface="Nunito Sans" pitchFamily="2" charset="77"/>
                <a:ea typeface="+mn-ea"/>
                <a:cs typeface="+mn-cs"/>
              </a:rPr>
              <a:t> de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4282A"/>
                </a:solidFill>
                <a:effectLst/>
                <a:uLnTx/>
                <a:uFillTx/>
                <a:latin typeface="Nunito Sans" pitchFamily="2" charset="77"/>
                <a:ea typeface="+mn-ea"/>
                <a:cs typeface="+mn-cs"/>
              </a:rPr>
              <a:t>conhecimento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24282A"/>
                </a:solidFill>
                <a:effectLst/>
                <a:uLnTx/>
                <a:uFillTx/>
                <a:latin typeface="Nunito Sans" pitchFamily="2" charset="77"/>
                <a:ea typeface="+mn-ea"/>
                <a:cs typeface="+mn-cs"/>
              </a:rPr>
              <a:t> e que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4282A"/>
                </a:solidFill>
                <a:effectLst/>
                <a:uLnTx/>
                <a:uFillTx/>
                <a:latin typeface="Nunito Sans" pitchFamily="2" charset="77"/>
                <a:ea typeface="+mn-ea"/>
                <a:cs typeface="+mn-cs"/>
              </a:rPr>
              <a:t>podem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24282A"/>
                </a:solidFill>
                <a:effectLst/>
                <a:uLnTx/>
                <a:uFillTx/>
                <a:latin typeface="Nunito Sans" pitchFamily="2" charset="77"/>
                <a:ea typeface="+mn-ea"/>
                <a:cs typeface="+mn-cs"/>
              </a:rPr>
              <a:t> ser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4282A"/>
                </a:solidFill>
                <a:effectLst/>
                <a:uLnTx/>
                <a:uFillTx/>
                <a:latin typeface="Nunito Sans" pitchFamily="2" charset="77"/>
                <a:ea typeface="+mn-ea"/>
                <a:cs typeface="+mn-cs"/>
              </a:rPr>
              <a:t>utilizadas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24282A"/>
                </a:solidFill>
                <a:effectLst/>
                <a:uLnTx/>
                <a:uFillTx/>
                <a:latin typeface="Nunito Sans" pitchFamily="2" charset="77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4282A"/>
                </a:solidFill>
                <a:effectLst/>
                <a:uLnTx/>
                <a:uFillTx/>
                <a:latin typeface="Nunito Sans" pitchFamily="2" charset="77"/>
                <a:ea typeface="+mn-ea"/>
                <a:cs typeface="+mn-cs"/>
              </a:rPr>
              <a:t>numa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24282A"/>
                </a:solidFill>
                <a:effectLst/>
                <a:uLnTx/>
                <a:uFillTx/>
                <a:latin typeface="Nunito Sans" pitchFamily="2" charset="77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4282A"/>
                </a:solidFill>
                <a:effectLst/>
                <a:uLnTx/>
                <a:uFillTx/>
                <a:latin typeface="Nunito Sans" pitchFamily="2" charset="77"/>
                <a:ea typeface="+mn-ea"/>
                <a:cs typeface="+mn-cs"/>
              </a:rPr>
              <a:t>grande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24282A"/>
                </a:solidFill>
                <a:effectLst/>
                <a:uLnTx/>
                <a:uFillTx/>
                <a:latin typeface="Nunito Sans" pitchFamily="2" charset="77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4282A"/>
                </a:solidFill>
                <a:effectLst/>
                <a:uLnTx/>
                <a:uFillTx/>
                <a:latin typeface="Nunito Sans" pitchFamily="2" charset="77"/>
                <a:ea typeface="+mn-ea"/>
                <a:cs typeface="+mn-cs"/>
              </a:rPr>
              <a:t>variedade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24282A"/>
                </a:solidFill>
                <a:effectLst/>
                <a:uLnTx/>
                <a:uFillTx/>
                <a:latin typeface="Nunito Sans" pitchFamily="2" charset="77"/>
                <a:ea typeface="+mn-ea"/>
                <a:cs typeface="+mn-cs"/>
              </a:rPr>
              <a:t> de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4282A"/>
                </a:solidFill>
                <a:effectLst/>
                <a:uLnTx/>
                <a:uFillTx/>
                <a:latin typeface="Nunito Sans" pitchFamily="2" charset="77"/>
                <a:ea typeface="+mn-ea"/>
                <a:cs typeface="+mn-cs"/>
              </a:rPr>
              <a:t>situações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24282A"/>
                </a:solidFill>
                <a:effectLst/>
                <a:uLnTx/>
                <a:uFillTx/>
                <a:latin typeface="Nunito Sans" pitchFamily="2" charset="77"/>
                <a:ea typeface="+mn-ea"/>
                <a:cs typeface="+mn-cs"/>
              </a:rPr>
              <a:t> e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4282A"/>
                </a:solidFill>
                <a:effectLst/>
                <a:uLnTx/>
                <a:uFillTx/>
                <a:latin typeface="Nunito Sans" pitchFamily="2" charset="77"/>
                <a:ea typeface="+mn-ea"/>
                <a:cs typeface="+mn-cs"/>
              </a:rPr>
              <a:t>contextos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24282A"/>
                </a:solidFill>
                <a:effectLst/>
                <a:uLnTx/>
                <a:uFillTx/>
                <a:latin typeface="Nunito Sans" pitchFamily="2" charset="77"/>
                <a:ea typeface="+mn-ea"/>
                <a:cs typeface="+mn-cs"/>
              </a:rPr>
              <a:t> de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4282A"/>
                </a:solidFill>
                <a:effectLst/>
                <a:uLnTx/>
                <a:uFillTx/>
                <a:latin typeface="Nunito Sans" pitchFamily="2" charset="77"/>
                <a:ea typeface="+mn-ea"/>
                <a:cs typeface="+mn-cs"/>
              </a:rPr>
              <a:t>trabalho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24282A"/>
                </a:solidFill>
                <a:effectLst/>
                <a:uLnTx/>
                <a:uFillTx/>
                <a:latin typeface="Nunito Sans" pitchFamily="2" charset="77"/>
                <a:ea typeface="+mn-ea"/>
                <a:cs typeface="+mn-cs"/>
              </a:rPr>
              <a:t> (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4282A"/>
                </a:solidFill>
                <a:effectLst/>
                <a:uLnTx/>
                <a:uFillTx/>
                <a:latin typeface="Nunito Sans" pitchFamily="2" charset="77"/>
                <a:ea typeface="+mn-ea"/>
                <a:cs typeface="+mn-cs"/>
              </a:rPr>
              <a:t>por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24282A"/>
                </a:solidFill>
                <a:effectLst/>
                <a:uLnTx/>
                <a:uFillTx/>
                <a:latin typeface="Nunito Sans" pitchFamily="2" charset="77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4282A"/>
                </a:solidFill>
                <a:effectLst/>
                <a:uLnTx/>
                <a:uFillTx/>
                <a:latin typeface="Nunito Sans" pitchFamily="2" charset="77"/>
                <a:ea typeface="+mn-ea"/>
                <a:cs typeface="+mn-cs"/>
              </a:rPr>
              <a:t>exemplo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24282A"/>
                </a:solidFill>
                <a:effectLst/>
                <a:uLnTx/>
                <a:uFillTx/>
                <a:latin typeface="Nunito Sans" pitchFamily="2" charset="77"/>
                <a:ea typeface="+mn-ea"/>
                <a:cs typeface="+mn-cs"/>
              </a:rPr>
              <a:t>,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4282A"/>
                </a:solidFill>
                <a:effectLst/>
                <a:uLnTx/>
                <a:uFillTx/>
                <a:latin typeface="Nunito Sans" pitchFamily="2" charset="77"/>
                <a:ea typeface="+mn-ea"/>
                <a:cs typeface="+mn-cs"/>
              </a:rPr>
              <a:t>competências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24282A"/>
                </a:solidFill>
                <a:effectLst/>
                <a:uLnTx/>
                <a:uFillTx/>
                <a:latin typeface="Nunito Sans" pitchFamily="2" charset="77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4282A"/>
                </a:solidFill>
                <a:effectLst/>
                <a:uLnTx/>
                <a:uFillTx/>
                <a:latin typeface="Nunito Sans" pitchFamily="2" charset="77"/>
                <a:ea typeface="+mn-ea"/>
                <a:cs typeface="+mn-cs"/>
              </a:rPr>
              <a:t>organizacionais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24282A"/>
                </a:solidFill>
                <a:effectLst/>
                <a:uLnTx/>
                <a:uFillTx/>
                <a:latin typeface="Nunito Sans" pitchFamily="2" charset="77"/>
                <a:ea typeface="+mn-ea"/>
                <a:cs typeface="+mn-cs"/>
              </a:rPr>
              <a:t>). </a:t>
            </a:r>
            <a:endParaRPr kumimoji="0" lang="en-BE" sz="2800" b="0" i="0" u="none" strike="noStrike" kern="1200" cap="none" spc="0" normalizeH="0" baseline="0" noProof="0" dirty="0">
              <a:ln>
                <a:noFill/>
              </a:ln>
              <a:solidFill>
                <a:srgbClr val="24282A"/>
              </a:solidFill>
              <a:effectLst/>
              <a:uLnTx/>
              <a:uFillTx/>
              <a:latin typeface="Nunito Sans" pitchFamily="2" charset="77"/>
              <a:ea typeface="+mn-ea"/>
              <a:cs typeface="+mn-cs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1AC0F5D-480F-7EE9-8B33-7F9946E47A55}"/>
              </a:ext>
            </a:extLst>
          </p:cNvPr>
          <p:cNvSpPr txBox="1">
            <a:spLocks/>
          </p:cNvSpPr>
          <p:nvPr/>
        </p:nvSpPr>
        <p:spPr>
          <a:xfrm>
            <a:off x="8524673" y="1410486"/>
            <a:ext cx="3470485" cy="393974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Nunito Sans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Nunito Sans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Nunito Sans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Nunito Sans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Nunito Sans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4282A"/>
                </a:solidFill>
                <a:effectLst/>
                <a:uLnTx/>
                <a:uFillTx/>
                <a:latin typeface="Nunito Sans" pitchFamily="2" charset="77"/>
                <a:ea typeface="+mn-ea"/>
                <a:cs typeface="+mn-cs"/>
              </a:rPr>
              <a:t>Competências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24282A"/>
                </a:solidFill>
                <a:effectLst/>
                <a:uLnTx/>
                <a:uFillTx/>
                <a:latin typeface="Nunito Sans" pitchFamily="2" charset="77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4282A"/>
                </a:solidFill>
                <a:effectLst/>
                <a:uLnTx/>
                <a:uFillTx/>
                <a:latin typeface="Nunito Sans" pitchFamily="2" charset="77"/>
                <a:ea typeface="+mn-ea"/>
                <a:cs typeface="+mn-cs"/>
              </a:rPr>
              <a:t>híbridas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24282A"/>
                </a:solidFill>
                <a:effectLst/>
                <a:uLnTx/>
                <a:uFillTx/>
                <a:latin typeface="Nunito Sans" pitchFamily="2" charset="77"/>
                <a:ea typeface="+mn-ea"/>
                <a:cs typeface="+mn-cs"/>
              </a:rPr>
              <a:t>
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24282A"/>
                </a:solidFill>
                <a:effectLst/>
                <a:uLnTx/>
                <a:uFillTx/>
                <a:latin typeface="Nunito Sans" pitchFamily="2" charset="77"/>
                <a:ea typeface="+mn-ea"/>
                <a:cs typeface="+mn-cs"/>
              </a:rPr>
              <a:t>Uma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4282A"/>
                </a:solidFill>
                <a:effectLst/>
                <a:uLnTx/>
                <a:uFillTx/>
                <a:latin typeface="Nunito Sans" pitchFamily="2" charset="77"/>
                <a:ea typeface="+mn-ea"/>
                <a:cs typeface="+mn-cs"/>
              </a:rPr>
              <a:t>combinação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24282A"/>
                </a:solidFill>
                <a:effectLst/>
                <a:uLnTx/>
                <a:uFillTx/>
                <a:latin typeface="Nunito Sans" pitchFamily="2" charset="77"/>
                <a:ea typeface="+mn-ea"/>
                <a:cs typeface="+mn-cs"/>
              </a:rPr>
              <a:t> de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4282A"/>
                </a:solidFill>
                <a:effectLst/>
                <a:uLnTx/>
                <a:uFillTx/>
                <a:latin typeface="Nunito Sans" pitchFamily="2" charset="77"/>
                <a:ea typeface="+mn-ea"/>
                <a:cs typeface="+mn-cs"/>
              </a:rPr>
              <a:t>competências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24282A"/>
                </a:solidFill>
                <a:effectLst/>
                <a:uLnTx/>
                <a:uFillTx/>
                <a:latin typeface="Nunito Sans" pitchFamily="2" charset="77"/>
                <a:ea typeface="+mn-ea"/>
                <a:cs typeface="+mn-cs"/>
              </a:rPr>
              <a:t> e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4282A"/>
                </a:solidFill>
                <a:effectLst/>
                <a:uLnTx/>
                <a:uFillTx/>
                <a:latin typeface="Nunito Sans" pitchFamily="2" charset="77"/>
                <a:ea typeface="+mn-ea"/>
                <a:cs typeface="+mn-cs"/>
              </a:rPr>
              <a:t>conhecimentos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24282A"/>
                </a:solidFill>
                <a:effectLst/>
                <a:uLnTx/>
                <a:uFillTx/>
                <a:latin typeface="Nunito Sans" pitchFamily="2" charset="77"/>
                <a:ea typeface="+mn-ea"/>
                <a:cs typeface="+mn-cs"/>
              </a:rPr>
              <a:t>,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4282A"/>
                </a:solidFill>
                <a:effectLst/>
                <a:uLnTx/>
                <a:uFillTx/>
                <a:latin typeface="Nunito Sans" pitchFamily="2" charset="77"/>
                <a:ea typeface="+mn-ea"/>
                <a:cs typeface="+mn-cs"/>
              </a:rPr>
              <a:t>eventualmente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24282A"/>
                </a:solidFill>
                <a:effectLst/>
                <a:uLnTx/>
                <a:uFillTx/>
                <a:latin typeface="Nunito Sans" pitchFamily="2" charset="77"/>
                <a:ea typeface="+mn-ea"/>
                <a:cs typeface="+mn-cs"/>
              </a:rPr>
              <a:t> de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4282A"/>
                </a:solidFill>
                <a:effectLst/>
                <a:uLnTx/>
                <a:uFillTx/>
                <a:latin typeface="Nunito Sans" pitchFamily="2" charset="77"/>
                <a:ea typeface="+mn-ea"/>
                <a:cs typeface="+mn-cs"/>
              </a:rPr>
              <a:t>diferentes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24282A"/>
                </a:solidFill>
                <a:effectLst/>
                <a:uLnTx/>
                <a:uFillTx/>
                <a:latin typeface="Nunito Sans" pitchFamily="2" charset="77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4282A"/>
                </a:solidFill>
                <a:effectLst/>
                <a:uLnTx/>
                <a:uFillTx/>
                <a:latin typeface="Nunito Sans" pitchFamily="2" charset="77"/>
                <a:ea typeface="+mn-ea"/>
                <a:cs typeface="+mn-cs"/>
              </a:rPr>
              <a:t>disciplinas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24282A"/>
                </a:solidFill>
                <a:effectLst/>
                <a:uLnTx/>
                <a:uFillTx/>
                <a:latin typeface="Nunito Sans" pitchFamily="2" charset="77"/>
                <a:ea typeface="+mn-ea"/>
                <a:cs typeface="+mn-cs"/>
              </a:rPr>
              <a:t>,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4282A"/>
                </a:solidFill>
                <a:effectLst/>
                <a:uLnTx/>
                <a:uFillTx/>
                <a:latin typeface="Nunito Sans" pitchFamily="2" charset="77"/>
                <a:ea typeface="+mn-ea"/>
                <a:cs typeface="+mn-cs"/>
              </a:rPr>
              <a:t>geralmente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24282A"/>
                </a:solidFill>
                <a:effectLst/>
                <a:uLnTx/>
                <a:uFillTx/>
                <a:latin typeface="Nunito Sans" pitchFamily="2" charset="77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4282A"/>
                </a:solidFill>
                <a:effectLst/>
                <a:uLnTx/>
                <a:uFillTx/>
                <a:latin typeface="Nunito Sans" pitchFamily="2" charset="77"/>
                <a:ea typeface="+mn-ea"/>
                <a:cs typeface="+mn-cs"/>
              </a:rPr>
              <a:t>exigidos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24282A"/>
                </a:solidFill>
                <a:effectLst/>
                <a:uLnTx/>
                <a:uFillTx/>
                <a:latin typeface="Nunito Sans" pitchFamily="2" charset="77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4282A"/>
                </a:solidFill>
                <a:effectLst/>
                <a:uLnTx/>
                <a:uFillTx/>
                <a:latin typeface="Nunito Sans" pitchFamily="2" charset="77"/>
                <a:ea typeface="+mn-ea"/>
                <a:cs typeface="+mn-cs"/>
              </a:rPr>
              <a:t>em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24282A"/>
                </a:solidFill>
                <a:effectLst/>
                <a:uLnTx/>
                <a:uFillTx/>
                <a:latin typeface="Nunito Sans" pitchFamily="2" charset="77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4282A"/>
                </a:solidFill>
                <a:effectLst/>
                <a:uLnTx/>
                <a:uFillTx/>
                <a:latin typeface="Nunito Sans" pitchFamily="2" charset="77"/>
                <a:ea typeface="+mn-ea"/>
                <a:cs typeface="+mn-cs"/>
              </a:rPr>
              <a:t>sectores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24282A"/>
                </a:solidFill>
                <a:effectLst/>
                <a:uLnTx/>
                <a:uFillTx/>
                <a:latin typeface="Nunito Sans" pitchFamily="2" charset="77"/>
                <a:ea typeface="+mn-ea"/>
                <a:cs typeface="+mn-cs"/>
              </a:rPr>
              <a:t> que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4282A"/>
                </a:solidFill>
                <a:effectLst/>
                <a:uLnTx/>
                <a:uFillTx/>
                <a:latin typeface="Nunito Sans" pitchFamily="2" charset="77"/>
                <a:ea typeface="+mn-ea"/>
                <a:cs typeface="+mn-cs"/>
              </a:rPr>
              <a:t>aplicam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24282A"/>
                </a:solidFill>
                <a:effectLst/>
                <a:uLnTx/>
                <a:uFillTx/>
                <a:latin typeface="Nunito Sans" pitchFamily="2" charset="77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4282A"/>
                </a:solidFill>
                <a:effectLst/>
                <a:uLnTx/>
                <a:uFillTx/>
                <a:latin typeface="Nunito Sans" pitchFamily="2" charset="77"/>
                <a:ea typeface="+mn-ea"/>
                <a:cs typeface="+mn-cs"/>
              </a:rPr>
              <a:t>altas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24282A"/>
                </a:solidFill>
                <a:effectLst/>
                <a:uLnTx/>
                <a:uFillTx/>
                <a:latin typeface="Nunito Sans" pitchFamily="2" charset="77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4282A"/>
                </a:solidFill>
                <a:effectLst/>
                <a:uLnTx/>
                <a:uFillTx/>
                <a:latin typeface="Nunito Sans" pitchFamily="2" charset="77"/>
                <a:ea typeface="+mn-ea"/>
                <a:cs typeface="+mn-cs"/>
              </a:rPr>
              <a:t>tecnologias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24282A"/>
                </a:solidFill>
                <a:effectLst/>
                <a:uLnTx/>
                <a:uFillTx/>
                <a:latin typeface="Nunito Sans" pitchFamily="2" charset="77"/>
                <a:ea typeface="+mn-ea"/>
                <a:cs typeface="+mn-cs"/>
              </a:rPr>
              <a:t>.
</a:t>
            </a:r>
            <a:endParaRPr kumimoji="0" lang="en-BE" sz="2800" b="0" i="0" u="none" strike="noStrike" kern="1200" cap="none" spc="0" normalizeH="0" baseline="0" noProof="0" dirty="0">
              <a:ln>
                <a:noFill/>
              </a:ln>
              <a:solidFill>
                <a:srgbClr val="24282A"/>
              </a:solidFill>
              <a:effectLst/>
              <a:uLnTx/>
              <a:uFillTx/>
              <a:latin typeface="Nunito Sans" pitchFamily="2" charset="77"/>
              <a:ea typeface="+mn-ea"/>
              <a:cs typeface="+mn-cs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F58062E-50DF-AB4D-C571-A7A85CADB74D}"/>
              </a:ext>
            </a:extLst>
          </p:cNvPr>
          <p:cNvSpPr txBox="1">
            <a:spLocks/>
          </p:cNvSpPr>
          <p:nvPr/>
        </p:nvSpPr>
        <p:spPr>
          <a:xfrm>
            <a:off x="4196325" y="4350316"/>
            <a:ext cx="4202349" cy="2094616"/>
          </a:xfrm>
          <a:prstGeom prst="rect">
            <a:avLst/>
          </a:prstGeom>
          <a:solidFill>
            <a:srgbClr val="FFC000"/>
          </a:solidFill>
          <a:ln>
            <a:solidFill>
              <a:schemeClr val="accent3">
                <a:lumMod val="75000"/>
              </a:schemeClr>
            </a:solidFill>
          </a:ln>
        </p:spPr>
        <p:txBody>
          <a:bodyPr vert="horz" lIns="91440" tIns="45720" rIns="91440" bIns="45720" rtlCol="0">
            <a:normAutofit fontScale="5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Nunito Sans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Nunito Sans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Nunito Sans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Nunito Sans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Nunito Sans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4282A"/>
                </a:solidFill>
                <a:effectLst/>
                <a:uLnTx/>
                <a:uFillTx/>
                <a:latin typeface="Nunito Sans" pitchFamily="2" charset="77"/>
                <a:ea typeface="+mn-ea"/>
                <a:cs typeface="+mn-cs"/>
              </a:rPr>
              <a:t>Polivalência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24282A"/>
                </a:solidFill>
                <a:effectLst/>
                <a:uLnTx/>
                <a:uFillTx/>
                <a:latin typeface="Nunito Sans" pitchFamily="2" charset="77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4282A"/>
                </a:solidFill>
                <a:effectLst/>
                <a:uLnTx/>
                <a:uFillTx/>
                <a:latin typeface="Nunito Sans" pitchFamily="2" charset="77"/>
                <a:ea typeface="+mn-ea"/>
                <a:cs typeface="+mn-cs"/>
              </a:rPr>
              <a:t>múltipla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24282A"/>
                </a:solidFill>
                <a:effectLst/>
                <a:uLnTx/>
                <a:uFillTx/>
                <a:latin typeface="Nunito Sans" pitchFamily="2" charset="77"/>
                <a:ea typeface="+mn-ea"/>
                <a:cs typeface="+mn-cs"/>
              </a:rPr>
              <a:t>
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4282A"/>
                </a:solidFill>
                <a:effectLst/>
                <a:uLnTx/>
                <a:uFillTx/>
                <a:latin typeface="Nunito Sans" pitchFamily="2" charset="77"/>
                <a:ea typeface="+mn-ea"/>
                <a:cs typeface="+mn-cs"/>
              </a:rPr>
              <a:t>Formação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24282A"/>
                </a:solidFill>
                <a:effectLst/>
                <a:uLnTx/>
                <a:uFillTx/>
                <a:latin typeface="Nunito Sans" pitchFamily="2" charset="77"/>
                <a:ea typeface="+mn-ea"/>
                <a:cs typeface="+mn-cs"/>
              </a:rPr>
              <a:t> dos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4282A"/>
                </a:solidFill>
                <a:effectLst/>
                <a:uLnTx/>
                <a:uFillTx/>
                <a:latin typeface="Nunito Sans" pitchFamily="2" charset="77"/>
                <a:ea typeface="+mn-ea"/>
                <a:cs typeface="+mn-cs"/>
              </a:rPr>
              <a:t>trabalhadores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24282A"/>
                </a:solidFill>
                <a:effectLst/>
                <a:uLnTx/>
                <a:uFillTx/>
                <a:latin typeface="Nunito Sans" pitchFamily="2" charset="77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4282A"/>
                </a:solidFill>
                <a:effectLst/>
                <a:uLnTx/>
                <a:uFillTx/>
                <a:latin typeface="Nunito Sans" pitchFamily="2" charset="77"/>
                <a:ea typeface="+mn-ea"/>
                <a:cs typeface="+mn-cs"/>
              </a:rPr>
              <a:t>numa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24282A"/>
                </a:solidFill>
                <a:effectLst/>
                <a:uLnTx/>
                <a:uFillTx/>
                <a:latin typeface="Nunito Sans" pitchFamily="2" charset="77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4282A"/>
                </a:solidFill>
                <a:effectLst/>
                <a:uLnTx/>
                <a:uFillTx/>
                <a:latin typeface="Nunito Sans" pitchFamily="2" charset="77"/>
                <a:ea typeface="+mn-ea"/>
                <a:cs typeface="+mn-cs"/>
              </a:rPr>
              <a:t>série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24282A"/>
                </a:solidFill>
                <a:effectLst/>
                <a:uLnTx/>
                <a:uFillTx/>
                <a:latin typeface="Nunito Sans" pitchFamily="2" charset="77"/>
                <a:ea typeface="+mn-ea"/>
                <a:cs typeface="+mn-cs"/>
              </a:rPr>
              <a:t> de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4282A"/>
                </a:solidFill>
                <a:effectLst/>
                <a:uLnTx/>
                <a:uFillTx/>
                <a:latin typeface="Nunito Sans" pitchFamily="2" charset="77"/>
                <a:ea typeface="+mn-ea"/>
                <a:cs typeface="+mn-cs"/>
              </a:rPr>
              <a:t>competências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24282A"/>
                </a:solidFill>
                <a:effectLst/>
                <a:uLnTx/>
                <a:uFillTx/>
                <a:latin typeface="Nunito Sans" pitchFamily="2" charset="77"/>
                <a:ea typeface="+mn-ea"/>
                <a:cs typeface="+mn-cs"/>
              </a:rPr>
              <a:t> que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4282A"/>
                </a:solidFill>
                <a:effectLst/>
                <a:uLnTx/>
                <a:uFillTx/>
                <a:latin typeface="Nunito Sans" pitchFamily="2" charset="77"/>
                <a:ea typeface="+mn-ea"/>
                <a:cs typeface="+mn-cs"/>
              </a:rPr>
              <a:t>lhes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24282A"/>
                </a:solidFill>
                <a:effectLst/>
                <a:uLnTx/>
                <a:uFillTx/>
                <a:latin typeface="Nunito Sans" pitchFamily="2" charset="77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4282A"/>
                </a:solidFill>
                <a:effectLst/>
                <a:uLnTx/>
                <a:uFillTx/>
                <a:latin typeface="Nunito Sans" pitchFamily="2" charset="77"/>
                <a:ea typeface="+mn-ea"/>
                <a:cs typeface="+mn-cs"/>
              </a:rPr>
              <a:t>permite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24282A"/>
                </a:solidFill>
                <a:effectLst/>
                <a:uLnTx/>
                <a:uFillTx/>
                <a:latin typeface="Nunito Sans" pitchFamily="2" charset="77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4282A"/>
                </a:solidFill>
                <a:effectLst/>
                <a:uLnTx/>
                <a:uFillTx/>
                <a:latin typeface="Nunito Sans" pitchFamily="2" charset="77"/>
                <a:ea typeface="+mn-ea"/>
                <a:cs typeface="+mn-cs"/>
              </a:rPr>
              <a:t>desempenhar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24282A"/>
                </a:solidFill>
                <a:effectLst/>
                <a:uLnTx/>
                <a:uFillTx/>
                <a:latin typeface="Nunito Sans" pitchFamily="2" charset="77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4282A"/>
                </a:solidFill>
                <a:effectLst/>
                <a:uLnTx/>
                <a:uFillTx/>
                <a:latin typeface="Nunito Sans" pitchFamily="2" charset="77"/>
                <a:ea typeface="+mn-ea"/>
                <a:cs typeface="+mn-cs"/>
              </a:rPr>
              <a:t>uma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24282A"/>
                </a:solidFill>
                <a:effectLst/>
                <a:uLnTx/>
                <a:uFillTx/>
                <a:latin typeface="Nunito Sans" pitchFamily="2" charset="77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4282A"/>
                </a:solidFill>
                <a:effectLst/>
                <a:uLnTx/>
                <a:uFillTx/>
                <a:latin typeface="Nunito Sans" pitchFamily="2" charset="77"/>
                <a:ea typeface="+mn-ea"/>
                <a:cs typeface="+mn-cs"/>
              </a:rPr>
              <a:t>variedade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24282A"/>
                </a:solidFill>
                <a:effectLst/>
                <a:uLnTx/>
                <a:uFillTx/>
                <a:latin typeface="Nunito Sans" pitchFamily="2" charset="77"/>
                <a:ea typeface="+mn-ea"/>
                <a:cs typeface="+mn-cs"/>
              </a:rPr>
              <a:t> de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4282A"/>
                </a:solidFill>
                <a:effectLst/>
                <a:uLnTx/>
                <a:uFillTx/>
                <a:latin typeface="Nunito Sans" pitchFamily="2" charset="77"/>
                <a:ea typeface="+mn-ea"/>
                <a:cs typeface="+mn-cs"/>
              </a:rPr>
              <a:t>tarefas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24282A"/>
                </a:solidFill>
                <a:effectLst/>
                <a:uLnTx/>
                <a:uFillTx/>
                <a:latin typeface="Nunito Sans" pitchFamily="2" charset="77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4282A"/>
                </a:solidFill>
                <a:effectLst/>
                <a:uLnTx/>
                <a:uFillTx/>
                <a:latin typeface="Nunito Sans" pitchFamily="2" charset="77"/>
                <a:ea typeface="+mn-ea"/>
                <a:cs typeface="+mn-cs"/>
              </a:rPr>
              <a:t>ou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24282A"/>
                </a:solidFill>
                <a:effectLst/>
                <a:uLnTx/>
                <a:uFillTx/>
                <a:latin typeface="Nunito Sans" pitchFamily="2" charset="77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4282A"/>
                </a:solidFill>
                <a:effectLst/>
                <a:uLnTx/>
                <a:uFillTx/>
                <a:latin typeface="Nunito Sans" pitchFamily="2" charset="77"/>
                <a:ea typeface="+mn-ea"/>
                <a:cs typeface="+mn-cs"/>
              </a:rPr>
              <a:t>funções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24282A"/>
                </a:solidFill>
                <a:effectLst/>
                <a:uLnTx/>
                <a:uFillTx/>
                <a:latin typeface="Nunito Sans" pitchFamily="2" charset="77"/>
                <a:ea typeface="+mn-ea"/>
                <a:cs typeface="+mn-cs"/>
              </a:rPr>
              <a:t> para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4282A"/>
                </a:solidFill>
                <a:effectLst/>
                <a:uLnTx/>
                <a:uFillTx/>
                <a:latin typeface="Nunito Sans" pitchFamily="2" charset="77"/>
                <a:ea typeface="+mn-ea"/>
                <a:cs typeface="+mn-cs"/>
              </a:rPr>
              <a:t>além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24282A"/>
                </a:solidFill>
                <a:effectLst/>
                <a:uLnTx/>
                <a:uFillTx/>
                <a:latin typeface="Nunito Sans" pitchFamily="2" charset="77"/>
                <a:ea typeface="+mn-ea"/>
                <a:cs typeface="+mn-cs"/>
              </a:rPr>
              <a:t> das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4282A"/>
                </a:solidFill>
                <a:effectLst/>
                <a:uLnTx/>
                <a:uFillTx/>
                <a:latin typeface="Nunito Sans" pitchFamily="2" charset="77"/>
                <a:ea typeface="+mn-ea"/>
                <a:cs typeface="+mn-cs"/>
              </a:rPr>
              <a:t>fronteiras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24282A"/>
                </a:solidFill>
                <a:effectLst/>
                <a:uLnTx/>
                <a:uFillTx/>
                <a:latin typeface="Nunito Sans" pitchFamily="2" charset="77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4282A"/>
                </a:solidFill>
                <a:effectLst/>
                <a:uLnTx/>
                <a:uFillTx/>
                <a:latin typeface="Nunito Sans" pitchFamily="2" charset="77"/>
                <a:ea typeface="+mn-ea"/>
                <a:cs typeface="+mn-cs"/>
              </a:rPr>
              <a:t>tradicionais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24282A"/>
                </a:solidFill>
                <a:effectLst/>
                <a:uLnTx/>
                <a:uFillTx/>
                <a:latin typeface="Nunito Sans" pitchFamily="2" charset="77"/>
                <a:ea typeface="+mn-ea"/>
                <a:cs typeface="+mn-cs"/>
              </a:rPr>
              <a:t>. A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4282A"/>
                </a:solidFill>
                <a:effectLst/>
                <a:uLnTx/>
                <a:uFillTx/>
                <a:latin typeface="Nunito Sans" pitchFamily="2" charset="77"/>
                <a:ea typeface="+mn-ea"/>
                <a:cs typeface="+mn-cs"/>
              </a:rPr>
              <a:t>polivalência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24282A"/>
                </a:solidFill>
                <a:effectLst/>
                <a:uLnTx/>
                <a:uFillTx/>
                <a:latin typeface="Nunito Sans" pitchFamily="2" charset="77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4282A"/>
                </a:solidFill>
                <a:effectLst/>
                <a:uLnTx/>
                <a:uFillTx/>
                <a:latin typeface="Nunito Sans" pitchFamily="2" charset="77"/>
                <a:ea typeface="+mn-ea"/>
                <a:cs typeface="+mn-cs"/>
              </a:rPr>
              <a:t>pode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24282A"/>
                </a:solidFill>
                <a:effectLst/>
                <a:uLnTx/>
                <a:uFillTx/>
                <a:latin typeface="Nunito Sans" pitchFamily="2" charset="77"/>
                <a:ea typeface="+mn-ea"/>
                <a:cs typeface="+mn-cs"/>
              </a:rPr>
              <a:t> ser horizontal (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4282A"/>
                </a:solidFill>
                <a:effectLst/>
                <a:uLnTx/>
                <a:uFillTx/>
                <a:latin typeface="Nunito Sans" pitchFamily="2" charset="77"/>
                <a:ea typeface="+mn-ea"/>
                <a:cs typeface="+mn-cs"/>
              </a:rPr>
              <a:t>qualificação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24282A"/>
                </a:solidFill>
                <a:effectLst/>
                <a:uLnTx/>
                <a:uFillTx/>
                <a:latin typeface="Nunito Sans" pitchFamily="2" charset="77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4282A"/>
                </a:solidFill>
                <a:effectLst/>
                <a:uLnTx/>
                <a:uFillTx/>
                <a:latin typeface="Nunito Sans" pitchFamily="2" charset="77"/>
                <a:ea typeface="+mn-ea"/>
                <a:cs typeface="+mn-cs"/>
              </a:rPr>
              <a:t>ampla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24282A"/>
                </a:solidFill>
                <a:effectLst/>
                <a:uLnTx/>
                <a:uFillTx/>
                <a:latin typeface="Nunito Sans" pitchFamily="2" charset="77"/>
                <a:ea typeface="+mn-ea"/>
                <a:cs typeface="+mn-cs"/>
              </a:rPr>
              <a:t>), vertical (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4282A"/>
                </a:solidFill>
                <a:effectLst/>
                <a:uLnTx/>
                <a:uFillTx/>
                <a:latin typeface="Nunito Sans" pitchFamily="2" charset="77"/>
                <a:ea typeface="+mn-ea"/>
                <a:cs typeface="+mn-cs"/>
              </a:rPr>
              <a:t>requalificação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24282A"/>
                </a:solidFill>
                <a:effectLst/>
                <a:uLnTx/>
                <a:uFillTx/>
                <a:latin typeface="Nunito Sans" pitchFamily="2" charset="77"/>
                <a:ea typeface="+mn-ea"/>
                <a:cs typeface="+mn-cs"/>
              </a:rPr>
              <a:t>)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4282A"/>
                </a:solidFill>
                <a:effectLst/>
                <a:uLnTx/>
                <a:uFillTx/>
                <a:latin typeface="Nunito Sans" pitchFamily="2" charset="77"/>
                <a:ea typeface="+mn-ea"/>
                <a:cs typeface="+mn-cs"/>
              </a:rPr>
              <a:t>ou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24282A"/>
                </a:solidFill>
                <a:effectLst/>
                <a:uLnTx/>
                <a:uFillTx/>
                <a:latin typeface="Nunito Sans" pitchFamily="2" charset="77"/>
                <a:ea typeface="+mn-ea"/>
                <a:cs typeface="+mn-cs"/>
              </a:rPr>
              <a:t> diagonal (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4282A"/>
                </a:solidFill>
                <a:effectLst/>
                <a:uLnTx/>
                <a:uFillTx/>
                <a:latin typeface="Nunito Sans" pitchFamily="2" charset="77"/>
                <a:ea typeface="+mn-ea"/>
                <a:cs typeface="+mn-cs"/>
              </a:rPr>
              <a:t>qualificação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24282A"/>
                </a:solidFill>
                <a:effectLst/>
                <a:uLnTx/>
                <a:uFillTx/>
                <a:latin typeface="Nunito Sans" pitchFamily="2" charset="77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4282A"/>
                </a:solidFill>
                <a:effectLst/>
                <a:uLnTx/>
                <a:uFillTx/>
                <a:latin typeface="Nunito Sans" pitchFamily="2" charset="77"/>
                <a:ea typeface="+mn-ea"/>
                <a:cs typeface="+mn-cs"/>
              </a:rPr>
              <a:t>contributiva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24282A"/>
                </a:solidFill>
                <a:effectLst/>
                <a:uLnTx/>
                <a:uFillTx/>
                <a:latin typeface="Nunito Sans" pitchFamily="2" charset="77"/>
                <a:ea typeface="+mn-ea"/>
                <a:cs typeface="+mn-cs"/>
              </a:rPr>
              <a:t>).</a:t>
            </a:r>
            <a:endParaRPr kumimoji="0" lang="en-BE" sz="2800" b="0" i="0" u="none" strike="noStrike" kern="1200" cap="none" spc="0" normalizeH="0" baseline="0" noProof="0" dirty="0">
              <a:ln>
                <a:noFill/>
              </a:ln>
              <a:solidFill>
                <a:srgbClr val="24282A"/>
              </a:solidFill>
              <a:effectLst/>
              <a:uLnTx/>
              <a:uFillTx/>
              <a:latin typeface="Nunito Sans" pitchFamily="2" charset="77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1F9150-B4AF-0A6C-4A08-CF9A11A6A169}"/>
              </a:ext>
            </a:extLst>
          </p:cNvPr>
          <p:cNvSpPr txBox="1"/>
          <p:nvPr/>
        </p:nvSpPr>
        <p:spPr>
          <a:xfrm rot="10459791" flipV="1">
            <a:off x="8553793" y="339999"/>
            <a:ext cx="3012684" cy="738664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E" sz="1400" b="1" i="0" u="none" strike="noStrike" kern="1200" cap="none" spc="0" normalizeH="0" baseline="0" noProof="0" dirty="0">
                <a:ln>
                  <a:noFill/>
                </a:ln>
                <a:solidFill>
                  <a:srgbClr val="24282A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UNEVOC</a:t>
            </a:r>
            <a:r>
              <a:rPr kumimoji="0" lang="en-BE" sz="1400" b="1" i="0" u="none" strike="noStrike" kern="1200" cap="none" spc="0" normalizeH="0" baseline="0" noProof="0" dirty="0">
                <a:ln>
                  <a:noFill/>
                </a:ln>
                <a:solidFill>
                  <a:srgbClr val="24282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24282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2"/>
              </a:rPr>
              <a:t>https://unevoc.unesco.org/home/TVETipedia+Glossary/lang=en/id=422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24282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52302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66700" y="126553"/>
            <a:ext cx="11099800" cy="634083"/>
          </a:xfrm>
          <a:solidFill>
            <a:schemeClr val="bg1"/>
          </a:solidFill>
        </p:spPr>
        <p:txBody>
          <a:bodyPr anchor="ctr" anchorCtr="0">
            <a:normAutofit/>
          </a:bodyPr>
          <a:lstStyle/>
          <a:p>
            <a:pPr algn="ctr"/>
            <a:r>
              <a:rPr lang="en-GB" cap="none" dirty="0">
                <a:solidFill>
                  <a:schemeClr val="accent1"/>
                </a:solidFill>
              </a:rPr>
              <a:t>RVCC / RPL / RCA – </a:t>
            </a:r>
            <a:r>
              <a:rPr lang="en-GB" cap="none" dirty="0" err="1">
                <a:solidFill>
                  <a:schemeClr val="accent1"/>
                </a:solidFill>
              </a:rPr>
              <a:t>Definição</a:t>
            </a:r>
            <a:r>
              <a:rPr lang="en-GB" cap="none" dirty="0">
                <a:solidFill>
                  <a:schemeClr val="accent1"/>
                </a:solidFill>
              </a:rPr>
              <a:t> ILO (2018)</a:t>
            </a:r>
          </a:p>
        </p:txBody>
      </p:sp>
      <p:graphicFrame>
        <p:nvGraphicFramePr>
          <p:cNvPr id="6" name="Espace réservé du contenu 2">
            <a:extLst>
              <a:ext uri="{FF2B5EF4-FFF2-40B4-BE49-F238E27FC236}">
                <a16:creationId xmlns:a16="http://schemas.microsoft.com/office/drawing/2014/main" id="{5D2244EB-D379-3447-8D3C-4BA0FD6F5AE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14848145"/>
              </p:ext>
            </p:extLst>
          </p:nvPr>
        </p:nvGraphicFramePr>
        <p:xfrm>
          <a:off x="266700" y="1168400"/>
          <a:ext cx="11341100" cy="5461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4269659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7150" y="58236"/>
            <a:ext cx="12092940" cy="778476"/>
          </a:xfrm>
          <a:solidFill>
            <a:schemeClr val="bg1"/>
          </a:solidFill>
          <a:ln>
            <a:solidFill>
              <a:schemeClr val="tx2"/>
            </a:solidFill>
          </a:ln>
        </p:spPr>
        <p:txBody>
          <a:bodyPr anchor="ctr" anchorCtr="0">
            <a:noAutofit/>
          </a:bodyPr>
          <a:lstStyle/>
          <a:p>
            <a:pPr algn="ctr"/>
            <a:r>
              <a:rPr lang="en-GB" sz="4000" dirty="0">
                <a:latin typeface="+mn-lt"/>
                <a:cs typeface="Times New Roman"/>
              </a:rPr>
              <a:t>O que </a:t>
            </a:r>
            <a:r>
              <a:rPr lang="en-GB" sz="4000" dirty="0" err="1">
                <a:latin typeface="+mn-lt"/>
                <a:cs typeface="Times New Roman"/>
              </a:rPr>
              <a:t>é</a:t>
            </a:r>
            <a:r>
              <a:rPr lang="en-GB" sz="4000" dirty="0">
                <a:latin typeface="+mn-lt"/>
                <a:cs typeface="Times New Roman"/>
              </a:rPr>
              <a:t> RVCC – RCA - RPL?</a:t>
            </a:r>
            <a:endParaRPr lang="en-GB" sz="4000" b="1" cap="none" dirty="0">
              <a:latin typeface="+mn-lt"/>
              <a:cs typeface="Times New Roman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3"/>
          </p:nvPr>
        </p:nvSpPr>
        <p:spPr>
          <a:xfrm>
            <a:off x="394970" y="1336963"/>
            <a:ext cx="11417300" cy="4184073"/>
          </a:xfrm>
          <a:solidFill>
            <a:schemeClr val="bg1"/>
          </a:solidFill>
        </p:spPr>
        <p:txBody>
          <a:bodyPr anchor="t" anchorCtr="0">
            <a:noAutofit/>
          </a:bodyPr>
          <a:lstStyle/>
          <a:p>
            <a:pPr marL="360363" lvl="0" indent="-360000">
              <a:spcBef>
                <a:spcPts val="300"/>
              </a:spcBef>
              <a:spcAft>
                <a:spcPts val="300"/>
              </a:spcAft>
              <a:buClr>
                <a:srgbClr val="DC9E1F"/>
              </a:buClr>
            </a:pPr>
            <a:r>
              <a:rPr lang="en-GB" sz="3400" dirty="0">
                <a:latin typeface="+mn-lt"/>
                <a:cs typeface="Times New Roman" panose="02020603050405020304" pitchFamily="18" charset="0"/>
              </a:rPr>
              <a:t>Um </a:t>
            </a:r>
            <a:r>
              <a:rPr lang="en-GB" sz="3400" dirty="0" err="1">
                <a:latin typeface="+mn-lt"/>
                <a:cs typeface="Times New Roman" panose="02020603050405020304" pitchFamily="18" charset="0"/>
              </a:rPr>
              <a:t>processo</a:t>
            </a:r>
            <a:r>
              <a:rPr lang="en-GB" sz="3400" dirty="0">
                <a:latin typeface="+mn-lt"/>
                <a:cs typeface="Times New Roman" panose="02020603050405020304" pitchFamily="18" charset="0"/>
              </a:rPr>
              <a:t>
Uma </a:t>
            </a:r>
            <a:r>
              <a:rPr lang="en-GB" sz="3400" dirty="0" err="1">
                <a:latin typeface="+mn-lt"/>
                <a:cs typeface="Times New Roman" panose="02020603050405020304" pitchFamily="18" charset="0"/>
              </a:rPr>
              <a:t>avaliação</a:t>
            </a:r>
            <a:r>
              <a:rPr lang="en-GB" sz="3400" dirty="0">
                <a:latin typeface="+mn-lt"/>
                <a:cs typeface="Times New Roman" panose="02020603050405020304" pitchFamily="18" charset="0"/>
              </a:rPr>
              <a:t>
</a:t>
            </a:r>
            <a:r>
              <a:rPr lang="en-GB" sz="3400" b="1" dirty="0">
                <a:solidFill>
                  <a:schemeClr val="accent1"/>
                </a:solidFill>
                <a:latin typeface="+mn-lt"/>
                <a:cs typeface="Times New Roman" panose="02020603050405020304" pitchFamily="18" charset="0"/>
              </a:rPr>
              <a:t>(</a:t>
            </a:r>
            <a:r>
              <a:rPr lang="en-GB" sz="3400" b="1" dirty="0" err="1">
                <a:solidFill>
                  <a:schemeClr val="accent1"/>
                </a:solidFill>
                <a:latin typeface="+mn-lt"/>
                <a:cs typeface="Times New Roman" panose="02020603050405020304" pitchFamily="18" charset="0"/>
              </a:rPr>
              <a:t>Não</a:t>
            </a:r>
            <a:r>
              <a:rPr lang="en-GB" sz="3400" b="1" dirty="0">
                <a:solidFill>
                  <a:schemeClr val="accent1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GB" sz="3400" b="1" dirty="0" err="1">
                <a:solidFill>
                  <a:schemeClr val="accent1"/>
                </a:solidFill>
                <a:latin typeface="+mn-lt"/>
                <a:cs typeface="Times New Roman" panose="02020603050405020304" pitchFamily="18" charset="0"/>
              </a:rPr>
              <a:t>educação</a:t>
            </a:r>
            <a:r>
              <a:rPr lang="en-GB" sz="3400" b="1" dirty="0">
                <a:solidFill>
                  <a:schemeClr val="accent1"/>
                </a:solidFill>
                <a:latin typeface="+mn-lt"/>
                <a:cs typeface="Times New Roman" panose="02020603050405020304" pitchFamily="18" charset="0"/>
              </a:rPr>
              <a:t> e </a:t>
            </a:r>
            <a:r>
              <a:rPr lang="en-GB" sz="3400" b="1" dirty="0" err="1">
                <a:solidFill>
                  <a:schemeClr val="accent1"/>
                </a:solidFill>
                <a:latin typeface="+mn-lt"/>
                <a:cs typeface="Times New Roman" panose="02020603050405020304" pitchFamily="18" charset="0"/>
              </a:rPr>
              <a:t>formação</a:t>
            </a:r>
            <a:r>
              <a:rPr lang="en-GB" sz="3400" b="1" dirty="0">
                <a:solidFill>
                  <a:schemeClr val="accent1"/>
                </a:solidFill>
                <a:latin typeface="+mn-lt"/>
                <a:cs typeface="Times New Roman" panose="02020603050405020304" pitchFamily="18" charset="0"/>
              </a:rPr>
              <a:t> formal, </a:t>
            </a:r>
            <a:r>
              <a:rPr lang="en-GB" sz="3400" b="1" dirty="0" err="1">
                <a:solidFill>
                  <a:schemeClr val="accent1"/>
                </a:solidFill>
                <a:latin typeface="+mn-lt"/>
                <a:cs typeface="Times New Roman" panose="02020603050405020304" pitchFamily="18" charset="0"/>
              </a:rPr>
              <a:t>pelo</a:t>
            </a:r>
            <a:r>
              <a:rPr lang="en-GB" sz="3400" b="1" dirty="0">
                <a:solidFill>
                  <a:schemeClr val="accent1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GB" sz="3400" b="1" dirty="0" err="1">
                <a:solidFill>
                  <a:schemeClr val="accent1"/>
                </a:solidFill>
                <a:latin typeface="+mn-lt"/>
                <a:cs typeface="Times New Roman" panose="02020603050405020304" pitchFamily="18" charset="0"/>
              </a:rPr>
              <a:t>menos</a:t>
            </a:r>
            <a:r>
              <a:rPr lang="en-GB" sz="3400" b="1" dirty="0">
                <a:solidFill>
                  <a:schemeClr val="accent1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GB" sz="3400" b="1" dirty="0" err="1">
                <a:solidFill>
                  <a:schemeClr val="accent1"/>
                </a:solidFill>
                <a:latin typeface="+mn-lt"/>
                <a:cs typeface="Times New Roman" panose="02020603050405020304" pitchFamily="18" charset="0"/>
              </a:rPr>
              <a:t>não</a:t>
            </a:r>
            <a:r>
              <a:rPr lang="en-GB" sz="3400" b="1" dirty="0">
                <a:solidFill>
                  <a:schemeClr val="accent1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GB" sz="3400" b="1" dirty="0" err="1">
                <a:solidFill>
                  <a:schemeClr val="accent1"/>
                </a:solidFill>
                <a:latin typeface="+mn-lt"/>
                <a:cs typeface="Times New Roman" panose="02020603050405020304" pitchFamily="18" charset="0"/>
              </a:rPr>
              <a:t>é</a:t>
            </a:r>
            <a:r>
              <a:rPr lang="en-GB" sz="3400" b="1" dirty="0">
                <a:solidFill>
                  <a:schemeClr val="accent1"/>
                </a:solidFill>
                <a:latin typeface="+mn-lt"/>
                <a:cs typeface="Times New Roman" panose="02020603050405020304" pitchFamily="18" charset="0"/>
              </a:rPr>
              <a:t> o </a:t>
            </a:r>
            <a:r>
              <a:rPr lang="en-GB" sz="3400" b="1" dirty="0" err="1">
                <a:solidFill>
                  <a:schemeClr val="accent1"/>
                </a:solidFill>
                <a:latin typeface="+mn-lt"/>
                <a:cs typeface="Times New Roman" panose="02020603050405020304" pitchFamily="18" charset="0"/>
              </a:rPr>
              <a:t>objectivo</a:t>
            </a:r>
            <a:r>
              <a:rPr lang="en-GB" sz="3400" b="1" dirty="0">
                <a:solidFill>
                  <a:schemeClr val="accent1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GB" sz="3400" b="1" dirty="0" err="1">
                <a:solidFill>
                  <a:schemeClr val="accent1"/>
                </a:solidFill>
                <a:latin typeface="+mn-lt"/>
                <a:cs typeface="Times New Roman" panose="02020603050405020304" pitchFamily="18" charset="0"/>
              </a:rPr>
              <a:t>primário</a:t>
            </a:r>
            <a:r>
              <a:rPr lang="en-GB" sz="3400" b="1" dirty="0">
                <a:solidFill>
                  <a:schemeClr val="accent1"/>
                </a:solidFill>
                <a:latin typeface="+mn-lt"/>
                <a:cs typeface="Times New Roman" panose="02020603050405020304" pitchFamily="18" charset="0"/>
              </a:rPr>
              <a:t>; </a:t>
            </a:r>
            <a:r>
              <a:rPr lang="en-GB" sz="3400" b="1" dirty="0" err="1">
                <a:solidFill>
                  <a:schemeClr val="accent1"/>
                </a:solidFill>
                <a:latin typeface="+mn-lt"/>
                <a:cs typeface="Times New Roman" panose="02020603050405020304" pitchFamily="18" charset="0"/>
              </a:rPr>
              <a:t>apenas</a:t>
            </a:r>
            <a:r>
              <a:rPr lang="en-GB" sz="3400" b="1" dirty="0">
                <a:solidFill>
                  <a:schemeClr val="accent1"/>
                </a:solidFill>
                <a:latin typeface="+mn-lt"/>
                <a:cs typeface="Times New Roman" panose="02020603050405020304" pitchFamily="18" charset="0"/>
              </a:rPr>
              <a:t> Gap Training)</a:t>
            </a:r>
            <a:r>
              <a:rPr lang="en-GB" sz="3400" dirty="0">
                <a:latin typeface="+mn-lt"/>
                <a:cs typeface="Times New Roman" panose="02020603050405020304" pitchFamily="18" charset="0"/>
              </a:rPr>
              <a:t>
</a:t>
            </a:r>
            <a:r>
              <a:rPr lang="en-GB" sz="3400" dirty="0" err="1">
                <a:latin typeface="+mn-lt"/>
                <a:cs typeface="Times New Roman" panose="02020603050405020304" pitchFamily="18" charset="0"/>
              </a:rPr>
              <a:t>Todas</a:t>
            </a:r>
            <a:r>
              <a:rPr lang="en-GB" sz="3400" dirty="0">
                <a:latin typeface="+mn-lt"/>
                <a:cs typeface="Times New Roman" panose="02020603050405020304" pitchFamily="18" charset="0"/>
              </a:rPr>
              <a:t> as </a:t>
            </a:r>
            <a:r>
              <a:rPr lang="en-GB" sz="3400" dirty="0" err="1">
                <a:latin typeface="+mn-lt"/>
                <a:cs typeface="Times New Roman" panose="02020603050405020304" pitchFamily="18" charset="0"/>
              </a:rPr>
              <a:t>instituições</a:t>
            </a:r>
            <a:r>
              <a:rPr lang="en-GB" sz="3400" dirty="0">
                <a:latin typeface="+mn-lt"/>
                <a:cs typeface="Times New Roman" panose="02020603050405020304" pitchFamily="18" charset="0"/>
              </a:rPr>
              <a:t> de </a:t>
            </a:r>
            <a:r>
              <a:rPr lang="en-GB" sz="3400" dirty="0" err="1">
                <a:latin typeface="+mn-lt"/>
                <a:cs typeface="Times New Roman" panose="02020603050405020304" pitchFamily="18" charset="0"/>
              </a:rPr>
              <a:t>ensino</a:t>
            </a:r>
            <a:r>
              <a:rPr lang="en-GB" sz="3400" dirty="0">
                <a:latin typeface="+mn-lt"/>
                <a:cs typeface="Times New Roman" panose="02020603050405020304" pitchFamily="18" charset="0"/>
              </a:rPr>
              <a:t> e </a:t>
            </a:r>
            <a:r>
              <a:rPr lang="en-GB" sz="3400" dirty="0" err="1">
                <a:latin typeface="+mn-lt"/>
                <a:cs typeface="Times New Roman" panose="02020603050405020304" pitchFamily="18" charset="0"/>
              </a:rPr>
              <a:t>formação</a:t>
            </a:r>
            <a:r>
              <a:rPr lang="en-GB" sz="34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GB" sz="3400" dirty="0" err="1">
                <a:latin typeface="+mn-lt"/>
                <a:cs typeface="Times New Roman" panose="02020603050405020304" pitchFamily="18" charset="0"/>
              </a:rPr>
              <a:t>avaliam</a:t>
            </a:r>
            <a:r>
              <a:rPr lang="en-GB" sz="3400" dirty="0">
                <a:latin typeface="+mn-lt"/>
                <a:cs typeface="Times New Roman" panose="02020603050405020304" pitchFamily="18" charset="0"/>
              </a:rPr>
              <a:t> e </a:t>
            </a:r>
            <a:r>
              <a:rPr lang="en-GB" sz="3400" dirty="0" err="1">
                <a:latin typeface="+mn-lt"/>
                <a:cs typeface="Times New Roman" panose="02020603050405020304" pitchFamily="18" charset="0"/>
              </a:rPr>
              <a:t>validam</a:t>
            </a:r>
            <a:r>
              <a:rPr lang="en-GB" sz="34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GB" sz="3400" dirty="0" err="1">
                <a:latin typeface="+mn-lt"/>
                <a:cs typeface="Times New Roman" panose="02020603050405020304" pitchFamily="18" charset="0"/>
              </a:rPr>
              <a:t>os</a:t>
            </a:r>
            <a:r>
              <a:rPr lang="en-GB" sz="34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GB" sz="3400" dirty="0" err="1">
                <a:latin typeface="+mn-lt"/>
                <a:cs typeface="Times New Roman" panose="02020603050405020304" pitchFamily="18" charset="0"/>
              </a:rPr>
              <a:t>resultados</a:t>
            </a:r>
            <a:r>
              <a:rPr lang="en-GB" sz="3400" dirty="0">
                <a:latin typeface="+mn-lt"/>
                <a:cs typeface="Times New Roman" panose="02020603050405020304" pitchFamily="18" charset="0"/>
              </a:rPr>
              <a:t> da </a:t>
            </a:r>
            <a:r>
              <a:rPr lang="en-GB" sz="3400" dirty="0" err="1">
                <a:latin typeface="+mn-lt"/>
                <a:cs typeface="Times New Roman" panose="02020603050405020304" pitchFamily="18" charset="0"/>
              </a:rPr>
              <a:t>aprendizagem</a:t>
            </a:r>
            <a:r>
              <a:rPr lang="en-GB" sz="3400" dirty="0">
                <a:latin typeface="+mn-lt"/>
                <a:cs typeface="Times New Roman" panose="02020603050405020304" pitchFamily="18" charset="0"/>
              </a:rPr>
              <a:t>, mas o </a:t>
            </a:r>
            <a:r>
              <a:rPr lang="en-GB" sz="3400" b="1" dirty="0">
                <a:solidFill>
                  <a:schemeClr val="accent1"/>
                </a:solidFill>
                <a:latin typeface="+mn-lt"/>
                <a:cs typeface="Times New Roman" panose="02020603050405020304" pitchFamily="18" charset="0"/>
              </a:rPr>
              <a:t>RPL </a:t>
            </a:r>
            <a:r>
              <a:rPr lang="en-GB" sz="3400" b="1" dirty="0" err="1">
                <a:solidFill>
                  <a:schemeClr val="accent1"/>
                </a:solidFill>
                <a:latin typeface="+mn-lt"/>
                <a:cs typeface="Times New Roman" panose="02020603050405020304" pitchFamily="18" charset="0"/>
              </a:rPr>
              <a:t>é</a:t>
            </a:r>
            <a:r>
              <a:rPr lang="en-GB" sz="3400" b="1" dirty="0">
                <a:solidFill>
                  <a:schemeClr val="accent1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GB" sz="3400" b="1" dirty="0" err="1">
                <a:solidFill>
                  <a:schemeClr val="accent1"/>
                </a:solidFill>
                <a:latin typeface="+mn-lt"/>
                <a:cs typeface="Times New Roman" panose="02020603050405020304" pitchFamily="18" charset="0"/>
              </a:rPr>
              <a:t>específico</a:t>
            </a:r>
            <a:r>
              <a:rPr lang="en-GB" sz="3400" b="1" dirty="0">
                <a:solidFill>
                  <a:schemeClr val="accent1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GB" sz="3400" b="1" dirty="0" err="1">
                <a:solidFill>
                  <a:schemeClr val="accent1"/>
                </a:solidFill>
                <a:latin typeface="+mn-lt"/>
                <a:cs typeface="Times New Roman" panose="02020603050405020304" pitchFamily="18" charset="0"/>
              </a:rPr>
              <a:t>principalmente</a:t>
            </a:r>
            <a:r>
              <a:rPr lang="en-GB" sz="3400" b="1" dirty="0">
                <a:solidFill>
                  <a:schemeClr val="accent1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GB" sz="3400" b="1" dirty="0" err="1">
                <a:solidFill>
                  <a:schemeClr val="accent1"/>
                </a:solidFill>
                <a:latin typeface="+mn-lt"/>
                <a:cs typeface="Times New Roman" panose="02020603050405020304" pitchFamily="18" charset="0"/>
              </a:rPr>
              <a:t>porque</a:t>
            </a:r>
            <a:r>
              <a:rPr lang="en-GB" sz="3400" b="1" dirty="0">
                <a:solidFill>
                  <a:schemeClr val="accent1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GB" sz="3400" b="1" dirty="0" err="1">
                <a:solidFill>
                  <a:schemeClr val="accent1"/>
                </a:solidFill>
                <a:latin typeface="+mn-lt"/>
                <a:cs typeface="Times New Roman" panose="02020603050405020304" pitchFamily="18" charset="0"/>
              </a:rPr>
              <a:t>não</a:t>
            </a:r>
            <a:r>
              <a:rPr lang="en-GB" sz="3400" b="1" dirty="0">
                <a:solidFill>
                  <a:schemeClr val="accent1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GB" sz="3400" b="1" dirty="0" err="1">
                <a:solidFill>
                  <a:schemeClr val="accent1"/>
                </a:solidFill>
                <a:latin typeface="+mn-lt"/>
                <a:cs typeface="Times New Roman" panose="02020603050405020304" pitchFamily="18" charset="0"/>
              </a:rPr>
              <a:t>tem</a:t>
            </a:r>
            <a:r>
              <a:rPr lang="en-GB" sz="3400" b="1" dirty="0">
                <a:solidFill>
                  <a:schemeClr val="accent1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GB" sz="3400" b="1" dirty="0" err="1">
                <a:solidFill>
                  <a:schemeClr val="accent1"/>
                </a:solidFill>
                <a:latin typeface="+mn-lt"/>
                <a:cs typeface="Times New Roman" panose="02020603050405020304" pitchFamily="18" charset="0"/>
              </a:rPr>
              <a:t>currículo</a:t>
            </a:r>
            <a:r>
              <a:rPr lang="en-GB" sz="3400" b="1" dirty="0">
                <a:solidFill>
                  <a:schemeClr val="accent1"/>
                </a:solidFill>
                <a:latin typeface="+mn-lt"/>
                <a:cs typeface="Times New Roman" panose="02020603050405020304" pitchFamily="18" charset="0"/>
              </a:rPr>
              <a:t> de </a:t>
            </a:r>
            <a:r>
              <a:rPr lang="en-GB" sz="3400" b="1" dirty="0" err="1">
                <a:solidFill>
                  <a:schemeClr val="accent1"/>
                </a:solidFill>
                <a:latin typeface="+mn-lt"/>
                <a:cs typeface="Times New Roman" panose="02020603050405020304" pitchFamily="18" charset="0"/>
              </a:rPr>
              <a:t>formação</a:t>
            </a:r>
            <a:r>
              <a:rPr lang="en-GB" sz="3400" b="1" dirty="0">
                <a:solidFill>
                  <a:schemeClr val="accent1"/>
                </a:solidFill>
                <a:latin typeface="+mn-lt"/>
                <a:cs typeface="Times New Roman" panose="02020603050405020304" pitchFamily="18" charset="0"/>
              </a:rPr>
              <a:t> – </a:t>
            </a:r>
            <a:r>
              <a:rPr lang="en-GB" sz="3400" b="1" dirty="0" err="1">
                <a:solidFill>
                  <a:schemeClr val="accent1"/>
                </a:solidFill>
                <a:latin typeface="+mn-lt"/>
                <a:cs typeface="Times New Roman" panose="02020603050405020304" pitchFamily="18" charset="0"/>
              </a:rPr>
              <a:t>baseia</a:t>
            </a:r>
            <a:r>
              <a:rPr lang="en-GB" sz="3400" b="1" dirty="0">
                <a:solidFill>
                  <a:schemeClr val="accent1"/>
                </a:solidFill>
                <a:latin typeface="+mn-lt"/>
                <a:cs typeface="Times New Roman" panose="02020603050405020304" pitchFamily="18" charset="0"/>
              </a:rPr>
              <a:t>-se </a:t>
            </a:r>
            <a:r>
              <a:rPr lang="en-GB" sz="3400" b="1" dirty="0" err="1">
                <a:solidFill>
                  <a:schemeClr val="accent1"/>
                </a:solidFill>
                <a:latin typeface="+mn-lt"/>
                <a:cs typeface="Times New Roman" panose="02020603050405020304" pitchFamily="18" charset="0"/>
              </a:rPr>
              <a:t>em</a:t>
            </a:r>
            <a:r>
              <a:rPr lang="en-GB" sz="3400" b="1" dirty="0">
                <a:solidFill>
                  <a:schemeClr val="accent1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GB" sz="3400" b="1" dirty="0" err="1">
                <a:solidFill>
                  <a:schemeClr val="accent1"/>
                </a:solidFill>
                <a:latin typeface="+mn-lt"/>
                <a:cs typeface="Times New Roman" panose="02020603050405020304" pitchFamily="18" charset="0"/>
              </a:rPr>
              <a:t>referenciais</a:t>
            </a:r>
            <a:r>
              <a:rPr lang="en-GB" sz="3400" b="1" dirty="0">
                <a:solidFill>
                  <a:schemeClr val="accent1"/>
                </a:solidFill>
                <a:latin typeface="+mn-lt"/>
                <a:cs typeface="Times New Roman" panose="02020603050405020304" pitchFamily="18" charset="0"/>
              </a:rPr>
              <a:t> de </a:t>
            </a:r>
            <a:r>
              <a:rPr lang="en-GB" sz="3400" b="1" dirty="0" err="1">
                <a:solidFill>
                  <a:schemeClr val="accent1"/>
                </a:solidFill>
                <a:latin typeface="+mn-lt"/>
                <a:cs typeface="Times New Roman" panose="02020603050405020304" pitchFamily="18" charset="0"/>
              </a:rPr>
              <a:t>competências</a:t>
            </a:r>
            <a:r>
              <a:rPr lang="en-GB" sz="3400" b="1" dirty="0">
                <a:solidFill>
                  <a:schemeClr val="accent1"/>
                </a:solidFill>
                <a:latin typeface="+mn-lt"/>
                <a:cs typeface="Times New Roman" panose="02020603050405020304" pitchFamily="18" charset="0"/>
              </a:rPr>
              <a:t> / </a:t>
            </a:r>
            <a:r>
              <a:rPr lang="en-GB" sz="3400" b="1" dirty="0" err="1">
                <a:solidFill>
                  <a:schemeClr val="accent1"/>
                </a:solidFill>
                <a:latin typeface="+mn-lt"/>
                <a:cs typeface="Times New Roman" panose="02020603050405020304" pitchFamily="18" charset="0"/>
              </a:rPr>
              <a:t>resultados</a:t>
            </a:r>
            <a:r>
              <a:rPr lang="en-GB" sz="3400" b="1" dirty="0">
                <a:solidFill>
                  <a:schemeClr val="accent1"/>
                </a:solidFill>
                <a:latin typeface="+mn-lt"/>
                <a:cs typeface="Times New Roman" panose="02020603050405020304" pitchFamily="18" charset="0"/>
              </a:rPr>
              <a:t> de </a:t>
            </a:r>
            <a:r>
              <a:rPr lang="en-GB" sz="3400" b="1" dirty="0" err="1">
                <a:solidFill>
                  <a:schemeClr val="accent1"/>
                </a:solidFill>
                <a:latin typeface="+mn-lt"/>
                <a:cs typeface="Times New Roman" panose="02020603050405020304" pitchFamily="18" charset="0"/>
              </a:rPr>
              <a:t>aprendizagem</a:t>
            </a:r>
            <a:r>
              <a:rPr lang="en-GB" sz="3400" b="1" dirty="0">
                <a:solidFill>
                  <a:schemeClr val="accent1"/>
                </a:solidFill>
                <a:latin typeface="+mn-lt"/>
                <a:cs typeface="Times New Roman" panose="02020603050405020304" pitchFamily="18" charset="0"/>
              </a:rPr>
              <a:t> e </a:t>
            </a:r>
            <a:r>
              <a:rPr lang="en-GB" sz="3400" b="1" dirty="0" err="1">
                <a:solidFill>
                  <a:schemeClr val="accent1"/>
                </a:solidFill>
                <a:latin typeface="+mn-lt"/>
                <a:cs typeface="Times New Roman" panose="02020603050405020304" pitchFamily="18" charset="0"/>
              </a:rPr>
              <a:t>avaliação</a:t>
            </a:r>
            <a:endParaRPr lang="en-GB" sz="3400" b="1" dirty="0">
              <a:solidFill>
                <a:schemeClr val="accent1"/>
              </a:solidFill>
              <a:latin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2644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group of people standing next to a machine&#10;&#10;AI-generated content may be incorrect.">
            <a:extLst>
              <a:ext uri="{FF2B5EF4-FFF2-40B4-BE49-F238E27FC236}">
                <a16:creationId xmlns:a16="http://schemas.microsoft.com/office/drawing/2014/main" id="{D38B6069-7AD9-146E-E4F9-945977DA8A85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/>
          <a:srcRect l="21536" r="21536"/>
          <a:stretch>
            <a:fillRect/>
          </a:stretch>
        </p:blipFill>
        <p:spPr>
          <a:xfrm>
            <a:off x="6096000" y="0"/>
            <a:ext cx="6096000" cy="6858000"/>
          </a:xfrm>
        </p:spPr>
      </p:pic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FCF42ECB-9BC6-4AE7-E156-DD4FACCAF54A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2351585" y="6408805"/>
            <a:ext cx="9353583" cy="174836"/>
          </a:xfrm>
        </p:spPr>
        <p:txBody>
          <a:bodyPr/>
          <a:lstStyle/>
          <a:p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type="body" idx="1"/>
          </p:nvPr>
        </p:nvSpPr>
        <p:spPr>
          <a:xfrm>
            <a:off x="267893" y="1562100"/>
            <a:ext cx="5609166" cy="5079999"/>
          </a:xfrm>
          <a:solidFill>
            <a:schemeClr val="bg1"/>
          </a:solidFill>
        </p:spPr>
        <p:txBody>
          <a:bodyPr wrap="square" anchor="t" anchorCtr="0">
            <a:normAutofit/>
          </a:bodyPr>
          <a:lstStyle/>
          <a:p>
            <a:pPr marL="360363" lvl="0" indent="-36000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rgbClr val="DC9E1F"/>
              </a:buClr>
              <a:buFont typeface="Wingdings" pitchFamily="2" charset="2"/>
              <a:buChar char="Ø"/>
            </a:pPr>
            <a:r>
              <a:rPr lang="en-GB" sz="2100" dirty="0">
                <a:latin typeface="+mn-lt"/>
              </a:rPr>
              <a:t>O RVCC </a:t>
            </a:r>
            <a:r>
              <a:rPr lang="en-GB" sz="2100" dirty="0" err="1">
                <a:latin typeface="+mn-lt"/>
              </a:rPr>
              <a:t>é</a:t>
            </a:r>
            <a:r>
              <a:rPr lang="en-GB" sz="2100" dirty="0">
                <a:latin typeface="+mn-lt"/>
              </a:rPr>
              <a:t> um </a:t>
            </a:r>
            <a:r>
              <a:rPr lang="en-GB" sz="2100" dirty="0" err="1">
                <a:latin typeface="+mn-lt"/>
              </a:rPr>
              <a:t>processo</a:t>
            </a:r>
            <a:r>
              <a:rPr lang="en-GB" sz="2100" dirty="0">
                <a:latin typeface="+mn-lt"/>
              </a:rPr>
              <a:t> </a:t>
            </a:r>
            <a:r>
              <a:rPr lang="en-GB" sz="2100" dirty="0" err="1">
                <a:latin typeface="+mn-lt"/>
              </a:rPr>
              <a:t>através</a:t>
            </a:r>
            <a:r>
              <a:rPr lang="en-GB" sz="2100" dirty="0">
                <a:latin typeface="+mn-lt"/>
              </a:rPr>
              <a:t> do qual a </a:t>
            </a:r>
            <a:r>
              <a:rPr lang="en-GB" sz="2100" dirty="0" err="1">
                <a:latin typeface="+mn-lt"/>
              </a:rPr>
              <a:t>aprendizagem</a:t>
            </a:r>
            <a:r>
              <a:rPr lang="en-GB" sz="2100" dirty="0">
                <a:latin typeface="+mn-lt"/>
              </a:rPr>
              <a:t> formal, </a:t>
            </a:r>
            <a:r>
              <a:rPr lang="en-GB" sz="2100" dirty="0" err="1">
                <a:latin typeface="+mn-lt"/>
              </a:rPr>
              <a:t>não</a:t>
            </a:r>
            <a:r>
              <a:rPr lang="en-GB" sz="2100" dirty="0">
                <a:latin typeface="+mn-lt"/>
              </a:rPr>
              <a:t> formal e informal </a:t>
            </a:r>
            <a:r>
              <a:rPr lang="en-GB" sz="2100" dirty="0" err="1">
                <a:latin typeface="+mn-lt"/>
              </a:rPr>
              <a:t>é</a:t>
            </a:r>
            <a:r>
              <a:rPr lang="en-GB" sz="2100" dirty="0">
                <a:latin typeface="+mn-lt"/>
              </a:rPr>
              <a:t> </a:t>
            </a:r>
            <a:r>
              <a:rPr lang="en-GB" sz="2100" dirty="0" err="1">
                <a:latin typeface="+mn-lt"/>
              </a:rPr>
              <a:t>medida</a:t>
            </a:r>
            <a:r>
              <a:rPr lang="en-GB" sz="2100" dirty="0">
                <a:latin typeface="+mn-lt"/>
              </a:rPr>
              <a:t>, </a:t>
            </a:r>
            <a:r>
              <a:rPr lang="en-GB" sz="2100" dirty="0" err="1">
                <a:latin typeface="+mn-lt"/>
              </a:rPr>
              <a:t>mediada</a:t>
            </a:r>
            <a:r>
              <a:rPr lang="en-GB" sz="2100" dirty="0">
                <a:latin typeface="+mn-lt"/>
              </a:rPr>
              <a:t> para o </a:t>
            </a:r>
            <a:r>
              <a:rPr lang="en-GB" sz="2100" dirty="0" err="1">
                <a:latin typeface="+mn-lt"/>
              </a:rPr>
              <a:t>reconhecimento</a:t>
            </a:r>
            <a:r>
              <a:rPr lang="en-GB" sz="2100" dirty="0">
                <a:latin typeface="+mn-lt"/>
              </a:rPr>
              <a:t> </a:t>
            </a:r>
            <a:r>
              <a:rPr lang="en-GB" sz="2100" dirty="0" err="1">
                <a:latin typeface="+mn-lt"/>
              </a:rPr>
              <a:t>em</a:t>
            </a:r>
            <a:r>
              <a:rPr lang="en-GB" sz="2100" dirty="0">
                <a:latin typeface="+mn-lt"/>
              </a:rPr>
              <a:t> </a:t>
            </a:r>
            <a:r>
              <a:rPr lang="en-GB" sz="2100" dirty="0" err="1">
                <a:latin typeface="+mn-lt"/>
              </a:rPr>
              <a:t>diferentes</a:t>
            </a:r>
            <a:r>
              <a:rPr lang="en-GB" sz="2100" dirty="0">
                <a:latin typeface="+mn-lt"/>
              </a:rPr>
              <a:t> </a:t>
            </a:r>
            <a:r>
              <a:rPr lang="en-GB" sz="2100" dirty="0" err="1">
                <a:latin typeface="+mn-lt"/>
              </a:rPr>
              <a:t>contextos</a:t>
            </a:r>
            <a:r>
              <a:rPr lang="en-GB" sz="2100" dirty="0">
                <a:latin typeface="+mn-lt"/>
              </a:rPr>
              <a:t> e </a:t>
            </a:r>
            <a:r>
              <a:rPr lang="en-GB" sz="2100" dirty="0" err="1">
                <a:latin typeface="+mn-lt"/>
              </a:rPr>
              <a:t>certificada</a:t>
            </a:r>
            <a:r>
              <a:rPr lang="en-GB" sz="2100" dirty="0">
                <a:latin typeface="+mn-lt"/>
              </a:rPr>
              <a:t> de </a:t>
            </a:r>
            <a:r>
              <a:rPr lang="en-GB" sz="2100" dirty="0" err="1">
                <a:latin typeface="+mn-lt"/>
              </a:rPr>
              <a:t>acordo</a:t>
            </a:r>
            <a:r>
              <a:rPr lang="en-GB" sz="2100" dirty="0">
                <a:latin typeface="+mn-lt"/>
              </a:rPr>
              <a:t> com </a:t>
            </a:r>
            <a:r>
              <a:rPr lang="en-GB" sz="2100" dirty="0" err="1">
                <a:latin typeface="+mn-lt"/>
              </a:rPr>
              <a:t>os</a:t>
            </a:r>
            <a:r>
              <a:rPr lang="en-GB" sz="2100" dirty="0">
                <a:latin typeface="+mn-lt"/>
              </a:rPr>
              <a:t> </a:t>
            </a:r>
            <a:r>
              <a:rPr lang="en-GB" sz="2100" dirty="0" err="1">
                <a:latin typeface="+mn-lt"/>
              </a:rPr>
              <a:t>requisitos</a:t>
            </a:r>
            <a:r>
              <a:rPr lang="en-GB" sz="2100" dirty="0">
                <a:latin typeface="+mn-lt"/>
              </a:rPr>
              <a:t> de </a:t>
            </a:r>
            <a:r>
              <a:rPr lang="en-GB" sz="2100" dirty="0" err="1">
                <a:latin typeface="+mn-lt"/>
              </a:rPr>
              <a:t>crédito</a:t>
            </a:r>
            <a:r>
              <a:rPr lang="en-GB" sz="2100" dirty="0">
                <a:latin typeface="+mn-lt"/>
              </a:rPr>
              <a:t>, </a:t>
            </a:r>
            <a:r>
              <a:rPr lang="en-GB" sz="2100" dirty="0" err="1">
                <a:latin typeface="+mn-lt"/>
              </a:rPr>
              <a:t>acesso</a:t>
            </a:r>
            <a:r>
              <a:rPr lang="en-GB" sz="2100" dirty="0">
                <a:latin typeface="+mn-lt"/>
              </a:rPr>
              <a:t>, </a:t>
            </a:r>
            <a:r>
              <a:rPr lang="en-GB" sz="2100" dirty="0" err="1">
                <a:latin typeface="+mn-lt"/>
              </a:rPr>
              <a:t>inclusão</a:t>
            </a:r>
            <a:r>
              <a:rPr lang="en-GB" sz="2100" dirty="0">
                <a:latin typeface="+mn-lt"/>
              </a:rPr>
              <a:t> </a:t>
            </a:r>
            <a:r>
              <a:rPr lang="en-GB" sz="2100" dirty="0" err="1">
                <a:latin typeface="+mn-lt"/>
              </a:rPr>
              <a:t>ou</a:t>
            </a:r>
            <a:r>
              <a:rPr lang="en-GB" sz="2100" dirty="0">
                <a:latin typeface="+mn-lt"/>
              </a:rPr>
              <a:t> </a:t>
            </a:r>
            <a:r>
              <a:rPr lang="en-GB" sz="2100" dirty="0" err="1">
                <a:latin typeface="+mn-lt"/>
              </a:rPr>
              <a:t>progressão</a:t>
            </a:r>
            <a:r>
              <a:rPr lang="en-GB" sz="2100" dirty="0">
                <a:latin typeface="+mn-lt"/>
              </a:rPr>
              <a:t> no </a:t>
            </a:r>
            <a:r>
              <a:rPr lang="en-GB" sz="2100" dirty="0" err="1">
                <a:latin typeface="+mn-lt"/>
              </a:rPr>
              <a:t>sistema</a:t>
            </a:r>
            <a:r>
              <a:rPr lang="en-GB" sz="2100" dirty="0">
                <a:latin typeface="+mn-lt"/>
              </a:rPr>
              <a:t> formal de </a:t>
            </a:r>
            <a:r>
              <a:rPr lang="en-GB" sz="2100" dirty="0" err="1">
                <a:latin typeface="+mn-lt"/>
              </a:rPr>
              <a:t>educação</a:t>
            </a:r>
            <a:r>
              <a:rPr lang="en-GB" sz="2100" dirty="0">
                <a:latin typeface="+mn-lt"/>
              </a:rPr>
              <a:t> e </a:t>
            </a:r>
            <a:r>
              <a:rPr lang="en-GB" sz="2100" dirty="0" err="1">
                <a:latin typeface="+mn-lt"/>
              </a:rPr>
              <a:t>formação</a:t>
            </a:r>
            <a:r>
              <a:rPr lang="en-GB" sz="2100" dirty="0">
                <a:latin typeface="+mn-lt"/>
              </a:rPr>
              <a:t> </a:t>
            </a:r>
            <a:r>
              <a:rPr lang="en-GB" sz="2100" dirty="0" err="1">
                <a:latin typeface="+mn-lt"/>
              </a:rPr>
              <a:t>ou</a:t>
            </a:r>
            <a:r>
              <a:rPr lang="en-GB" sz="2100" dirty="0">
                <a:latin typeface="+mn-lt"/>
              </a:rPr>
              <a:t> no local de </a:t>
            </a:r>
            <a:r>
              <a:rPr lang="en-GB" sz="2100" dirty="0" err="1">
                <a:latin typeface="+mn-lt"/>
              </a:rPr>
              <a:t>trabalho</a:t>
            </a:r>
            <a:r>
              <a:rPr lang="en-GB" sz="2100" dirty="0">
                <a:latin typeface="+mn-lt"/>
              </a:rPr>
              <a:t>.
O </a:t>
            </a:r>
            <a:r>
              <a:rPr lang="en-GB" sz="2100" dirty="0" err="1">
                <a:latin typeface="+mn-lt"/>
              </a:rPr>
              <a:t>objetivo</a:t>
            </a:r>
            <a:r>
              <a:rPr lang="en-GB" sz="2100" dirty="0">
                <a:latin typeface="+mn-lt"/>
              </a:rPr>
              <a:t> </a:t>
            </a:r>
            <a:r>
              <a:rPr lang="en-GB" sz="2100" dirty="0" err="1">
                <a:latin typeface="+mn-lt"/>
              </a:rPr>
              <a:t>é</a:t>
            </a:r>
            <a:r>
              <a:rPr lang="en-GB" sz="2100" dirty="0">
                <a:latin typeface="+mn-lt"/>
              </a:rPr>
              <a:t> </a:t>
            </a:r>
            <a:r>
              <a:rPr lang="en-GB" sz="2100" dirty="0" err="1">
                <a:latin typeface="+mn-lt"/>
              </a:rPr>
              <a:t>permitir</a:t>
            </a:r>
            <a:r>
              <a:rPr lang="en-GB" sz="2100" dirty="0">
                <a:latin typeface="+mn-lt"/>
              </a:rPr>
              <a:t> o </a:t>
            </a:r>
            <a:r>
              <a:rPr lang="en-GB" sz="2100" dirty="0" err="1">
                <a:latin typeface="+mn-lt"/>
              </a:rPr>
              <a:t>reconhecimento</a:t>
            </a:r>
            <a:r>
              <a:rPr lang="en-GB" sz="2100" dirty="0">
                <a:latin typeface="+mn-lt"/>
              </a:rPr>
              <a:t> formal para </a:t>
            </a:r>
            <a:r>
              <a:rPr lang="en-GB" sz="2100" dirty="0" err="1">
                <a:latin typeface="+mn-lt"/>
              </a:rPr>
              <a:t>os</a:t>
            </a:r>
            <a:r>
              <a:rPr lang="en-GB" sz="2100" dirty="0">
                <a:latin typeface="+mn-lt"/>
              </a:rPr>
              <a:t> </a:t>
            </a:r>
            <a:r>
              <a:rPr lang="en-GB" sz="2100" dirty="0" err="1">
                <a:latin typeface="+mn-lt"/>
              </a:rPr>
              <a:t>conhecimentos</a:t>
            </a:r>
            <a:r>
              <a:rPr lang="en-GB" sz="2100" dirty="0">
                <a:latin typeface="+mn-lt"/>
              </a:rPr>
              <a:t> e </a:t>
            </a:r>
            <a:r>
              <a:rPr lang="en-GB" sz="2100" dirty="0" err="1">
                <a:latin typeface="+mn-lt"/>
              </a:rPr>
              <a:t>aptidões</a:t>
            </a:r>
            <a:r>
              <a:rPr lang="en-GB" sz="2100" dirty="0">
                <a:latin typeface="+mn-lt"/>
              </a:rPr>
              <a:t> </a:t>
            </a:r>
            <a:r>
              <a:rPr lang="en-GB" sz="2100" dirty="0" err="1">
                <a:latin typeface="+mn-lt"/>
              </a:rPr>
              <a:t>adquiridos</a:t>
            </a:r>
            <a:r>
              <a:rPr lang="en-GB" sz="2100" dirty="0">
                <a:latin typeface="+mn-lt"/>
              </a:rPr>
              <a:t> </a:t>
            </a:r>
            <a:r>
              <a:rPr lang="en-GB" sz="2100" dirty="0" err="1">
                <a:latin typeface="+mn-lt"/>
              </a:rPr>
              <a:t>ao</a:t>
            </a:r>
            <a:r>
              <a:rPr lang="en-GB" sz="2100" dirty="0">
                <a:latin typeface="+mn-lt"/>
              </a:rPr>
              <a:t> </a:t>
            </a:r>
            <a:r>
              <a:rPr lang="en-GB" sz="2100" dirty="0" err="1">
                <a:latin typeface="+mn-lt"/>
              </a:rPr>
              <a:t>longo</a:t>
            </a:r>
            <a:r>
              <a:rPr lang="en-GB" sz="2100" dirty="0">
                <a:latin typeface="+mn-lt"/>
              </a:rPr>
              <a:t> da </a:t>
            </a:r>
            <a:r>
              <a:rPr lang="en-GB" sz="2100" dirty="0" err="1">
                <a:latin typeface="+mn-lt"/>
              </a:rPr>
              <a:t>vida</a:t>
            </a:r>
            <a:r>
              <a:rPr lang="en-GB" sz="2100" dirty="0">
                <a:latin typeface="+mn-lt"/>
              </a:rPr>
              <a:t>, </a:t>
            </a:r>
            <a:r>
              <a:rPr lang="en-GB" sz="2100" dirty="0" err="1">
                <a:latin typeface="+mn-lt"/>
              </a:rPr>
              <a:t>como</a:t>
            </a:r>
            <a:r>
              <a:rPr lang="en-GB" sz="2100" dirty="0">
                <a:latin typeface="+mn-lt"/>
              </a:rPr>
              <a:t> </a:t>
            </a:r>
            <a:r>
              <a:rPr lang="en-GB" sz="2100" dirty="0" err="1">
                <a:latin typeface="+mn-lt"/>
              </a:rPr>
              <a:t>nos</a:t>
            </a:r>
            <a:r>
              <a:rPr lang="en-GB" sz="2100" dirty="0">
                <a:latin typeface="+mn-lt"/>
              </a:rPr>
              <a:t> </a:t>
            </a:r>
            <a:r>
              <a:rPr lang="en-GB" sz="2100" dirty="0" err="1">
                <a:latin typeface="+mn-lt"/>
              </a:rPr>
              <a:t>locais</a:t>
            </a:r>
            <a:r>
              <a:rPr lang="en-GB" sz="2100" dirty="0">
                <a:latin typeface="+mn-lt"/>
              </a:rPr>
              <a:t> de </a:t>
            </a:r>
            <a:r>
              <a:rPr lang="en-GB" sz="2100" dirty="0" err="1">
                <a:latin typeface="+mn-lt"/>
              </a:rPr>
              <a:t>trabalho</a:t>
            </a:r>
            <a:r>
              <a:rPr lang="en-GB" sz="2100" dirty="0">
                <a:latin typeface="+mn-lt"/>
              </a:rPr>
              <a:t>, </a:t>
            </a:r>
            <a:r>
              <a:rPr lang="en-GB" sz="2100" dirty="0" err="1">
                <a:latin typeface="+mn-lt"/>
              </a:rPr>
              <a:t>experiências</a:t>
            </a:r>
            <a:r>
              <a:rPr lang="en-GB" sz="2100" dirty="0">
                <a:latin typeface="+mn-lt"/>
              </a:rPr>
              <a:t> </a:t>
            </a:r>
            <a:r>
              <a:rPr lang="en-GB" sz="2100" dirty="0" err="1">
                <a:latin typeface="+mn-lt"/>
              </a:rPr>
              <a:t>sociais</a:t>
            </a:r>
            <a:r>
              <a:rPr lang="en-GB" sz="2100" dirty="0">
                <a:latin typeface="+mn-lt"/>
              </a:rPr>
              <a:t>, </a:t>
            </a:r>
            <a:r>
              <a:rPr lang="en-GB" sz="2100" dirty="0" err="1">
                <a:latin typeface="+mn-lt"/>
              </a:rPr>
              <a:t>leituras</a:t>
            </a:r>
            <a:r>
              <a:rPr lang="en-GB" sz="2100" dirty="0">
                <a:latin typeface="+mn-lt"/>
              </a:rPr>
              <a:t>, auto-</a:t>
            </a:r>
            <a:r>
              <a:rPr lang="en-GB" sz="2100" dirty="0" err="1">
                <a:latin typeface="+mn-lt"/>
              </a:rPr>
              <a:t>formação</a:t>
            </a:r>
            <a:r>
              <a:rPr lang="en-GB" sz="2100" dirty="0">
                <a:latin typeface="+mn-lt"/>
              </a:rPr>
              <a:t>. O </a:t>
            </a:r>
            <a:r>
              <a:rPr lang="en-GB" sz="2100" dirty="0" err="1">
                <a:latin typeface="+mn-lt"/>
              </a:rPr>
              <a:t>processo</a:t>
            </a:r>
            <a:r>
              <a:rPr lang="en-GB" sz="2100" dirty="0">
                <a:latin typeface="+mn-lt"/>
              </a:rPr>
              <a:t> de RVCC </a:t>
            </a:r>
            <a:r>
              <a:rPr lang="en-GB" sz="2100" dirty="0" err="1">
                <a:latin typeface="+mn-lt"/>
              </a:rPr>
              <a:t>implica</a:t>
            </a:r>
            <a:r>
              <a:rPr lang="en-GB" sz="2100" dirty="0">
                <a:latin typeface="+mn-lt"/>
              </a:rPr>
              <a:t> </a:t>
            </a:r>
            <a:r>
              <a:rPr lang="en-GB" sz="2100" dirty="0" err="1">
                <a:latin typeface="+mn-lt"/>
              </a:rPr>
              <a:t>também</a:t>
            </a:r>
            <a:r>
              <a:rPr lang="en-GB" sz="2100" dirty="0">
                <a:latin typeface="+mn-lt"/>
              </a:rPr>
              <a:t> a </a:t>
            </a:r>
            <a:r>
              <a:rPr lang="en-GB" sz="2100" dirty="0" err="1">
                <a:latin typeface="+mn-lt"/>
              </a:rPr>
              <a:t>prestação</a:t>
            </a:r>
            <a:r>
              <a:rPr lang="en-GB" sz="2100" dirty="0">
                <a:latin typeface="+mn-lt"/>
              </a:rPr>
              <a:t> de </a:t>
            </a:r>
            <a:r>
              <a:rPr lang="en-GB" sz="2100" dirty="0" err="1">
                <a:latin typeface="+mn-lt"/>
              </a:rPr>
              <a:t>apoio</a:t>
            </a:r>
            <a:r>
              <a:rPr lang="en-GB" sz="2100" dirty="0">
                <a:latin typeface="+mn-lt"/>
              </a:rPr>
              <a:t> </a:t>
            </a:r>
            <a:r>
              <a:rPr lang="en-GB" sz="2100" dirty="0" err="1">
                <a:latin typeface="+mn-lt"/>
              </a:rPr>
              <a:t>aos</a:t>
            </a:r>
            <a:r>
              <a:rPr lang="en-GB" sz="2100" dirty="0">
                <a:latin typeface="+mn-lt"/>
              </a:rPr>
              <a:t> </a:t>
            </a:r>
            <a:r>
              <a:rPr lang="en-GB" sz="2100" dirty="0" err="1">
                <a:latin typeface="+mn-lt"/>
              </a:rPr>
              <a:t>candidatos</a:t>
            </a:r>
            <a:r>
              <a:rPr lang="en-GB" sz="2100" dirty="0">
                <a:latin typeface="+mn-lt"/>
              </a:rPr>
              <a:t>(as) para </a:t>
            </a:r>
            <a:r>
              <a:rPr lang="en-GB" sz="2100" dirty="0" err="1">
                <a:latin typeface="+mn-lt"/>
              </a:rPr>
              <a:t>garantir</a:t>
            </a:r>
            <a:r>
              <a:rPr lang="en-GB" sz="2100" dirty="0">
                <a:latin typeface="+mn-lt"/>
              </a:rPr>
              <a:t> que </a:t>
            </a:r>
            <a:r>
              <a:rPr lang="en-GB" sz="2100" dirty="0" err="1">
                <a:latin typeface="+mn-lt"/>
              </a:rPr>
              <a:t>os</a:t>
            </a:r>
            <a:r>
              <a:rPr lang="en-GB" sz="2100" dirty="0">
                <a:latin typeface="+mn-lt"/>
              </a:rPr>
              <a:t> </a:t>
            </a:r>
            <a:r>
              <a:rPr lang="en-GB" sz="2100" dirty="0" err="1">
                <a:latin typeface="+mn-lt"/>
              </a:rPr>
              <a:t>conhecimentos</a:t>
            </a:r>
            <a:r>
              <a:rPr lang="en-GB" sz="2100" dirty="0">
                <a:latin typeface="+mn-lt"/>
              </a:rPr>
              <a:t> e </a:t>
            </a:r>
            <a:r>
              <a:rPr lang="en-GB" sz="2100" dirty="0" err="1">
                <a:latin typeface="+mn-lt"/>
              </a:rPr>
              <a:t>aptidões</a:t>
            </a:r>
            <a:r>
              <a:rPr lang="en-GB" sz="2100" dirty="0">
                <a:latin typeface="+mn-lt"/>
              </a:rPr>
              <a:t> </a:t>
            </a:r>
            <a:r>
              <a:rPr lang="en-GB" sz="2100" dirty="0" err="1">
                <a:latin typeface="+mn-lt"/>
              </a:rPr>
              <a:t>sejam</a:t>
            </a:r>
            <a:r>
              <a:rPr lang="en-GB" sz="2100" dirty="0">
                <a:latin typeface="+mn-lt"/>
              </a:rPr>
              <a:t> </a:t>
            </a:r>
            <a:r>
              <a:rPr lang="en-GB" sz="2100" dirty="0" err="1">
                <a:latin typeface="+mn-lt"/>
              </a:rPr>
              <a:t>identificados</a:t>
            </a:r>
            <a:r>
              <a:rPr lang="en-GB" sz="2100" dirty="0">
                <a:latin typeface="+mn-lt"/>
              </a:rPr>
              <a:t> e </a:t>
            </a:r>
            <a:r>
              <a:rPr lang="en-GB" sz="2100" dirty="0" err="1">
                <a:latin typeface="+mn-lt"/>
              </a:rPr>
              <a:t>demonstrados</a:t>
            </a:r>
            <a:r>
              <a:rPr lang="en-GB" sz="2100" dirty="0">
                <a:latin typeface="+mn-lt"/>
              </a:rPr>
              <a:t> </a:t>
            </a:r>
            <a:r>
              <a:rPr lang="en-GB" sz="2100" dirty="0" err="1">
                <a:latin typeface="+mn-lt"/>
              </a:rPr>
              <a:t>em</a:t>
            </a:r>
            <a:r>
              <a:rPr lang="en-GB" sz="2100" dirty="0">
                <a:latin typeface="+mn-lt"/>
              </a:rPr>
              <a:t> </a:t>
            </a:r>
            <a:r>
              <a:rPr lang="en-GB" sz="2100" dirty="0" err="1">
                <a:latin typeface="+mn-lt"/>
              </a:rPr>
              <a:t>termos</a:t>
            </a:r>
            <a:r>
              <a:rPr lang="en-GB" sz="2100" dirty="0">
                <a:latin typeface="+mn-lt"/>
              </a:rPr>
              <a:t> de </a:t>
            </a:r>
            <a:r>
              <a:rPr lang="en-GB" sz="2100" dirty="0" err="1">
                <a:latin typeface="+mn-lt"/>
              </a:rPr>
              <a:t>uma</a:t>
            </a:r>
            <a:r>
              <a:rPr lang="en-GB" sz="2100" dirty="0">
                <a:latin typeface="+mn-lt"/>
              </a:rPr>
              <a:t> </a:t>
            </a:r>
            <a:r>
              <a:rPr lang="en-GB" sz="2100" dirty="0" err="1">
                <a:latin typeface="+mn-lt"/>
              </a:rPr>
              <a:t>qualificação</a:t>
            </a:r>
            <a:r>
              <a:rPr lang="en-GB" sz="2100" dirty="0">
                <a:latin typeface="+mn-lt"/>
              </a:rPr>
              <a:t> </a:t>
            </a:r>
            <a:r>
              <a:rPr lang="en-GB" sz="2100" dirty="0" err="1">
                <a:latin typeface="+mn-lt"/>
              </a:rPr>
              <a:t>relevante</a:t>
            </a:r>
            <a:r>
              <a:rPr lang="en-GB" sz="2100" dirty="0">
                <a:latin typeface="+mn-lt"/>
              </a:rPr>
              <a:t> </a:t>
            </a:r>
            <a:r>
              <a:rPr lang="en-GB" sz="2100" dirty="0" err="1">
                <a:latin typeface="+mn-lt"/>
              </a:rPr>
              <a:t>registada</a:t>
            </a:r>
            <a:r>
              <a:rPr lang="en-GB" sz="2100" dirty="0">
                <a:latin typeface="+mn-lt"/>
              </a:rPr>
              <a:t> no Quadro Nacional de </a:t>
            </a:r>
            <a:r>
              <a:rPr lang="en-GB" sz="2100" dirty="0" err="1">
                <a:latin typeface="+mn-lt"/>
              </a:rPr>
              <a:t>Qualificações</a:t>
            </a:r>
            <a:r>
              <a:rPr lang="en-GB" sz="2100" dirty="0">
                <a:latin typeface="+mn-lt"/>
              </a:rPr>
              <a:t> (QNQ).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86834" y="215901"/>
            <a:ext cx="4986865" cy="1100865"/>
          </a:xfrm>
        </p:spPr>
        <p:txBody>
          <a:bodyPr wrap="square" anchor="b" anchorCtr="0">
            <a:normAutofit/>
          </a:bodyPr>
          <a:lstStyle/>
          <a:p>
            <a:r>
              <a:rPr lang="en-GB" sz="3400"/>
              <a:t>ACQF </a:t>
            </a:r>
            <a:r>
              <a:rPr lang="en-GB" sz="3400" err="1"/>
              <a:t>Resumo</a:t>
            </a:r>
            <a:r>
              <a:rPr lang="en-GB" sz="3400"/>
              <a:t> </a:t>
            </a:r>
            <a:r>
              <a:rPr lang="en-GB" sz="3400" err="1"/>
              <a:t>temático</a:t>
            </a:r>
            <a:r>
              <a:rPr lang="en-GB" sz="3400"/>
              <a:t> 1 </a:t>
            </a:r>
            <a:r>
              <a:rPr lang="en-GB" sz="3400" b="1" cap="none"/>
              <a:t>(2021)</a:t>
            </a:r>
          </a:p>
        </p:txBody>
      </p:sp>
    </p:spTree>
    <p:extLst>
      <p:ext uri="{BB962C8B-B14F-4D97-AF65-F5344CB8AC3E}">
        <p14:creationId xmlns:p14="http://schemas.microsoft.com/office/powerpoint/2010/main" val="30394851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CC860-BB81-31E8-5D35-D527DB4EC5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818" y="106275"/>
            <a:ext cx="10456250" cy="579526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en-BE" dirty="0"/>
              <a:t>Algumas definições mais...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EEE726-E5C4-68F7-9CA1-3C0E888247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7817" y="1035630"/>
            <a:ext cx="5227783" cy="5200070"/>
          </a:xfr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en-BE" sz="2000" b="1" dirty="0">
                <a:latin typeface="+mn-lt"/>
              </a:rPr>
              <a:t>Módulo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000" dirty="0">
                <a:latin typeface="+mn-lt"/>
              </a:rPr>
              <a:t>Um </a:t>
            </a:r>
            <a:r>
              <a:rPr lang="en-GB" sz="2000" dirty="0" err="1">
                <a:latin typeface="+mn-lt"/>
              </a:rPr>
              <a:t>curso</a:t>
            </a:r>
            <a:r>
              <a:rPr lang="en-GB" sz="2000" dirty="0">
                <a:latin typeface="+mn-lt"/>
              </a:rPr>
              <a:t> </a:t>
            </a:r>
            <a:r>
              <a:rPr lang="en-GB" sz="2000" dirty="0" err="1">
                <a:latin typeface="+mn-lt"/>
              </a:rPr>
              <a:t>ou</a:t>
            </a:r>
            <a:r>
              <a:rPr lang="en-GB" sz="2000" dirty="0">
                <a:latin typeface="+mn-lt"/>
              </a:rPr>
              <a:t> </a:t>
            </a:r>
            <a:r>
              <a:rPr lang="en-GB" sz="2000" dirty="0" err="1">
                <a:latin typeface="+mn-lt"/>
              </a:rPr>
              <a:t>parte</a:t>
            </a:r>
            <a:r>
              <a:rPr lang="en-GB" sz="2000" dirty="0">
                <a:latin typeface="+mn-lt"/>
              </a:rPr>
              <a:t> de um </a:t>
            </a:r>
            <a:r>
              <a:rPr lang="en-GB" sz="2000" dirty="0" err="1">
                <a:latin typeface="+mn-lt"/>
              </a:rPr>
              <a:t>curso</a:t>
            </a:r>
            <a:r>
              <a:rPr lang="en-GB" sz="2000" dirty="0">
                <a:latin typeface="+mn-lt"/>
              </a:rPr>
              <a:t> no </a:t>
            </a:r>
            <a:r>
              <a:rPr lang="en-GB" sz="2000" dirty="0" err="1">
                <a:latin typeface="+mn-lt"/>
              </a:rPr>
              <a:t>contexto</a:t>
            </a:r>
            <a:r>
              <a:rPr lang="en-GB" sz="2000" dirty="0">
                <a:latin typeface="+mn-lt"/>
              </a:rPr>
              <a:t> de um </a:t>
            </a:r>
            <a:r>
              <a:rPr lang="en-GB" sz="2000" dirty="0" err="1">
                <a:latin typeface="+mn-lt"/>
              </a:rPr>
              <a:t>programa</a:t>
            </a:r>
            <a:r>
              <a:rPr lang="en-GB" sz="2000" dirty="0">
                <a:latin typeface="+mn-lt"/>
              </a:rPr>
              <a:t> modular. Um </a:t>
            </a:r>
            <a:r>
              <a:rPr lang="en-GB" sz="2000" dirty="0" err="1">
                <a:latin typeface="+mn-lt"/>
              </a:rPr>
              <a:t>módulo</a:t>
            </a:r>
            <a:r>
              <a:rPr lang="en-GB" sz="2000" dirty="0">
                <a:latin typeface="+mn-lt"/>
              </a:rPr>
              <a:t> </a:t>
            </a:r>
            <a:r>
              <a:rPr lang="en-GB" sz="2000" dirty="0" err="1">
                <a:latin typeface="+mn-lt"/>
              </a:rPr>
              <a:t>pode</a:t>
            </a:r>
            <a:r>
              <a:rPr lang="en-GB" sz="2000" dirty="0">
                <a:latin typeface="+mn-lt"/>
              </a:rPr>
              <a:t> ser </a:t>
            </a:r>
            <a:r>
              <a:rPr lang="en-GB" sz="2000" dirty="0" err="1">
                <a:latin typeface="+mn-lt"/>
              </a:rPr>
              <a:t>tomado</a:t>
            </a:r>
            <a:r>
              <a:rPr lang="en-GB" sz="2000" dirty="0">
                <a:latin typeface="+mn-lt"/>
              </a:rPr>
              <a:t> </a:t>
            </a:r>
            <a:r>
              <a:rPr lang="en-GB" sz="2000" dirty="0" err="1">
                <a:latin typeface="+mn-lt"/>
              </a:rPr>
              <a:t>individualmente</a:t>
            </a:r>
            <a:r>
              <a:rPr lang="en-GB" sz="2000" dirty="0">
                <a:latin typeface="+mn-lt"/>
              </a:rPr>
              <a:t> </a:t>
            </a:r>
            <a:r>
              <a:rPr lang="en-GB" sz="2000" dirty="0" err="1">
                <a:latin typeface="+mn-lt"/>
              </a:rPr>
              <a:t>ou</a:t>
            </a:r>
            <a:r>
              <a:rPr lang="en-GB" sz="2000" dirty="0">
                <a:latin typeface="+mn-lt"/>
              </a:rPr>
              <a:t> </a:t>
            </a:r>
            <a:r>
              <a:rPr lang="en-GB" sz="2000" dirty="0" err="1">
                <a:latin typeface="+mn-lt"/>
              </a:rPr>
              <a:t>combinado</a:t>
            </a:r>
            <a:r>
              <a:rPr lang="en-GB" sz="2000" dirty="0">
                <a:latin typeface="+mn-lt"/>
              </a:rPr>
              <a:t> com outros </a:t>
            </a:r>
            <a:r>
              <a:rPr lang="en-GB" sz="2000" dirty="0" err="1">
                <a:latin typeface="+mn-lt"/>
              </a:rPr>
              <a:t>módulos</a:t>
            </a:r>
            <a:r>
              <a:rPr lang="en-GB" sz="2000" dirty="0">
                <a:latin typeface="+mn-lt"/>
              </a:rPr>
              <a:t> </a:t>
            </a:r>
            <a:r>
              <a:rPr lang="en-GB" sz="2000" dirty="0" err="1">
                <a:latin typeface="+mn-lt"/>
              </a:rPr>
              <a:t>oferecidos</a:t>
            </a:r>
            <a:r>
              <a:rPr lang="en-GB" sz="2000" dirty="0">
                <a:latin typeface="+mn-lt"/>
              </a:rPr>
              <a:t> (UNESCO - ISCED 2011).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000" dirty="0">
                <a:latin typeface="+mn-lt"/>
              </a:rPr>
              <a:t>Uma </a:t>
            </a:r>
            <a:r>
              <a:rPr lang="en-GB" sz="2000" dirty="0" err="1">
                <a:latin typeface="+mn-lt"/>
              </a:rPr>
              <a:t>componente</a:t>
            </a:r>
            <a:r>
              <a:rPr lang="en-GB" sz="2000" dirty="0">
                <a:latin typeface="+mn-lt"/>
              </a:rPr>
              <a:t> de </a:t>
            </a:r>
            <a:r>
              <a:rPr lang="en-GB" sz="2000" dirty="0" err="1">
                <a:latin typeface="+mn-lt"/>
              </a:rPr>
              <a:t>uma</a:t>
            </a:r>
            <a:r>
              <a:rPr lang="en-GB" sz="2000" dirty="0">
                <a:latin typeface="+mn-lt"/>
              </a:rPr>
              <a:t> </a:t>
            </a:r>
            <a:r>
              <a:rPr lang="en-GB" sz="2000" dirty="0" err="1">
                <a:latin typeface="+mn-lt"/>
              </a:rPr>
              <a:t>qualificação</a:t>
            </a:r>
            <a:r>
              <a:rPr lang="en-GB" sz="2000" dirty="0">
                <a:latin typeface="+mn-lt"/>
              </a:rPr>
              <a:t> </a:t>
            </a:r>
            <a:r>
              <a:rPr lang="en-GB" sz="2000" dirty="0" err="1">
                <a:latin typeface="+mn-lt"/>
              </a:rPr>
              <a:t>maior</a:t>
            </a:r>
            <a:r>
              <a:rPr lang="en-GB" sz="2000" dirty="0">
                <a:latin typeface="+mn-lt"/>
              </a:rPr>
              <a:t>, que </a:t>
            </a:r>
            <a:r>
              <a:rPr lang="en-GB" sz="2000" dirty="0" err="1">
                <a:latin typeface="+mn-lt"/>
              </a:rPr>
              <a:t>é</a:t>
            </a:r>
            <a:r>
              <a:rPr lang="en-GB" sz="2000" dirty="0">
                <a:latin typeface="+mn-lt"/>
              </a:rPr>
              <a:t> </a:t>
            </a:r>
            <a:r>
              <a:rPr lang="en-GB" sz="2000" dirty="0" err="1">
                <a:latin typeface="+mn-lt"/>
              </a:rPr>
              <a:t>certificada</a:t>
            </a:r>
            <a:r>
              <a:rPr lang="en-GB" sz="2000" dirty="0">
                <a:latin typeface="+mn-lt"/>
              </a:rPr>
              <a:t> de forma </a:t>
            </a:r>
            <a:r>
              <a:rPr lang="en-GB" sz="2000" dirty="0" err="1">
                <a:latin typeface="+mn-lt"/>
              </a:rPr>
              <a:t>independente</a:t>
            </a:r>
            <a:r>
              <a:rPr lang="en-GB" sz="2000" dirty="0">
                <a:latin typeface="+mn-lt"/>
              </a:rPr>
              <a:t> (ILO).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000" dirty="0">
                <a:latin typeface="+mn-lt"/>
              </a:rPr>
              <a:t>Um </a:t>
            </a:r>
            <a:r>
              <a:rPr lang="en-GB" sz="2000" dirty="0" err="1">
                <a:latin typeface="+mn-lt"/>
              </a:rPr>
              <a:t>bloco</a:t>
            </a:r>
            <a:r>
              <a:rPr lang="en-GB" sz="2000" dirty="0">
                <a:latin typeface="+mn-lt"/>
              </a:rPr>
              <a:t> </a:t>
            </a:r>
            <a:r>
              <a:rPr lang="en-GB" sz="2000" dirty="0" err="1">
                <a:latin typeface="+mn-lt"/>
              </a:rPr>
              <a:t>autónomo</a:t>
            </a:r>
            <a:r>
              <a:rPr lang="en-GB" sz="2000" dirty="0">
                <a:latin typeface="+mn-lt"/>
              </a:rPr>
              <a:t> de </a:t>
            </a:r>
            <a:r>
              <a:rPr lang="en-GB" sz="2000" dirty="0" err="1">
                <a:latin typeface="+mn-lt"/>
              </a:rPr>
              <a:t>aprendizagem</a:t>
            </a:r>
            <a:r>
              <a:rPr lang="en-GB" sz="2000" dirty="0">
                <a:latin typeface="+mn-lt"/>
              </a:rPr>
              <a:t> que </a:t>
            </a:r>
            <a:r>
              <a:rPr lang="en-GB" sz="2000" dirty="0" err="1">
                <a:latin typeface="+mn-lt"/>
              </a:rPr>
              <a:t>pode</a:t>
            </a:r>
            <a:r>
              <a:rPr lang="en-GB" sz="2000" dirty="0">
                <a:latin typeface="+mn-lt"/>
              </a:rPr>
              <a:t> ser </a:t>
            </a:r>
            <a:r>
              <a:rPr lang="en-GB" sz="2000" dirty="0" err="1">
                <a:latin typeface="+mn-lt"/>
              </a:rPr>
              <a:t>concluído</a:t>
            </a:r>
            <a:r>
              <a:rPr lang="en-GB" sz="2000" dirty="0">
                <a:latin typeface="+mn-lt"/>
              </a:rPr>
              <a:t> </a:t>
            </a:r>
            <a:r>
              <a:rPr lang="en-GB" sz="2000" dirty="0" err="1">
                <a:latin typeface="+mn-lt"/>
              </a:rPr>
              <a:t>isoladamente</a:t>
            </a:r>
            <a:r>
              <a:rPr lang="en-GB" sz="2000" dirty="0">
                <a:latin typeface="+mn-lt"/>
              </a:rPr>
              <a:t> </a:t>
            </a:r>
            <a:r>
              <a:rPr lang="en-GB" sz="2000" dirty="0" err="1">
                <a:latin typeface="+mn-lt"/>
              </a:rPr>
              <a:t>ou</a:t>
            </a:r>
            <a:r>
              <a:rPr lang="en-GB" sz="2000" dirty="0">
                <a:latin typeface="+mn-lt"/>
              </a:rPr>
              <a:t> </a:t>
            </a:r>
            <a:r>
              <a:rPr lang="en-GB" sz="2000" dirty="0" err="1">
                <a:latin typeface="+mn-lt"/>
              </a:rPr>
              <a:t>como</a:t>
            </a:r>
            <a:r>
              <a:rPr lang="en-GB" sz="2000" dirty="0">
                <a:latin typeface="+mn-lt"/>
              </a:rPr>
              <a:t> </a:t>
            </a:r>
            <a:r>
              <a:rPr lang="en-GB" sz="2000" dirty="0" err="1">
                <a:latin typeface="+mn-lt"/>
              </a:rPr>
              <a:t>parte</a:t>
            </a:r>
            <a:r>
              <a:rPr lang="en-GB" sz="2000" dirty="0">
                <a:latin typeface="+mn-lt"/>
              </a:rPr>
              <a:t> de um </a:t>
            </a:r>
            <a:r>
              <a:rPr lang="en-GB" sz="2000" dirty="0" err="1">
                <a:latin typeface="+mn-lt"/>
              </a:rPr>
              <a:t>curso</a:t>
            </a:r>
            <a:r>
              <a:rPr lang="en-GB" sz="2000" dirty="0">
                <a:latin typeface="+mn-lt"/>
              </a:rPr>
              <a:t> e que </a:t>
            </a:r>
            <a:r>
              <a:rPr lang="en-GB" sz="2000" dirty="0" err="1">
                <a:latin typeface="+mn-lt"/>
              </a:rPr>
              <a:t>também</a:t>
            </a:r>
            <a:r>
              <a:rPr lang="en-GB" sz="2000" dirty="0">
                <a:latin typeface="+mn-lt"/>
              </a:rPr>
              <a:t> </a:t>
            </a:r>
            <a:r>
              <a:rPr lang="en-GB" sz="2000" dirty="0" err="1">
                <a:latin typeface="+mn-lt"/>
              </a:rPr>
              <a:t>pode</a:t>
            </a:r>
            <a:r>
              <a:rPr lang="en-GB" sz="2000" dirty="0">
                <a:latin typeface="+mn-lt"/>
              </a:rPr>
              <a:t> </a:t>
            </a:r>
            <a:r>
              <a:rPr lang="en-GB" sz="2000" dirty="0" err="1">
                <a:latin typeface="+mn-lt"/>
              </a:rPr>
              <a:t>resultar</a:t>
            </a:r>
            <a:r>
              <a:rPr lang="en-GB" sz="2000" dirty="0">
                <a:latin typeface="+mn-lt"/>
              </a:rPr>
              <a:t> </a:t>
            </a:r>
            <a:r>
              <a:rPr lang="en-GB" sz="2000" dirty="0" err="1">
                <a:latin typeface="+mn-lt"/>
              </a:rPr>
              <a:t>na</a:t>
            </a:r>
            <a:r>
              <a:rPr lang="en-GB" sz="2000" dirty="0">
                <a:latin typeface="+mn-lt"/>
              </a:rPr>
              <a:t> </a:t>
            </a:r>
            <a:r>
              <a:rPr lang="en-GB" sz="2000" dirty="0" err="1">
                <a:latin typeface="+mn-lt"/>
              </a:rPr>
              <a:t>obtenção</a:t>
            </a:r>
            <a:r>
              <a:rPr lang="en-GB" sz="2000" dirty="0">
                <a:latin typeface="+mn-lt"/>
              </a:rPr>
              <a:t> de </a:t>
            </a:r>
            <a:r>
              <a:rPr lang="en-GB" sz="2000" dirty="0" err="1">
                <a:latin typeface="+mn-lt"/>
              </a:rPr>
              <a:t>uma</a:t>
            </a:r>
            <a:r>
              <a:rPr lang="en-GB" sz="2000" dirty="0">
                <a:latin typeface="+mn-lt"/>
              </a:rPr>
              <a:t> </a:t>
            </a:r>
            <a:r>
              <a:rPr lang="en-GB" sz="2000" dirty="0" err="1">
                <a:latin typeface="+mn-lt"/>
              </a:rPr>
              <a:t>ou</a:t>
            </a:r>
            <a:r>
              <a:rPr lang="en-GB" sz="2000" dirty="0">
                <a:latin typeface="+mn-lt"/>
              </a:rPr>
              <a:t> </a:t>
            </a:r>
            <a:r>
              <a:rPr lang="en-GB" sz="2000" dirty="0" err="1">
                <a:latin typeface="+mn-lt"/>
              </a:rPr>
              <a:t>mais</a:t>
            </a:r>
            <a:r>
              <a:rPr lang="en-GB" sz="2000" dirty="0">
                <a:latin typeface="+mn-lt"/>
              </a:rPr>
              <a:t> </a:t>
            </a:r>
            <a:r>
              <a:rPr lang="en-GB" sz="2000" dirty="0" err="1">
                <a:latin typeface="+mn-lt"/>
              </a:rPr>
              <a:t>unidades</a:t>
            </a:r>
            <a:r>
              <a:rPr lang="en-GB" sz="2000" dirty="0">
                <a:latin typeface="+mn-lt"/>
              </a:rPr>
              <a:t> de </a:t>
            </a:r>
            <a:r>
              <a:rPr lang="en-GB" sz="2000" dirty="0" err="1">
                <a:latin typeface="+mn-lt"/>
              </a:rPr>
              <a:t>competência</a:t>
            </a:r>
            <a:r>
              <a:rPr lang="en-GB" sz="2000" dirty="0">
                <a:latin typeface="+mn-lt"/>
              </a:rPr>
              <a:t>. (</a:t>
            </a:r>
            <a:r>
              <a:rPr lang="en-GB" sz="2000" dirty="0" err="1">
                <a:latin typeface="+mn-lt"/>
              </a:rPr>
              <a:t>Austrália</a:t>
            </a:r>
            <a:r>
              <a:rPr lang="en-GB" sz="2000" dirty="0">
                <a:latin typeface="+mn-lt"/>
              </a:rPr>
              <a:t>, NCVER).</a:t>
            </a:r>
            <a:endParaRPr lang="en-BE" sz="2000" dirty="0">
              <a:latin typeface="+mn-lt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8B9CC39-E080-0090-973B-D942B53022F4}"/>
              </a:ext>
            </a:extLst>
          </p:cNvPr>
          <p:cNvSpPr txBox="1">
            <a:spLocks/>
          </p:cNvSpPr>
          <p:nvPr/>
        </p:nvSpPr>
        <p:spPr>
          <a:xfrm>
            <a:off x="5575300" y="685801"/>
            <a:ext cx="6408883" cy="6047517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txBody>
          <a:bodyPr vert="horz" lIns="91440" tIns="45720" rIns="91440" bIns="4572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Nunito Sans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Nunito Sans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Nunito Sans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Nunito Sans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Nunito Sans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700" b="1" dirty="0" err="1">
                <a:solidFill>
                  <a:schemeClr val="bg1"/>
                </a:solidFill>
                <a:latin typeface="+mn-lt"/>
              </a:rPr>
              <a:t>Unidades</a:t>
            </a:r>
            <a:r>
              <a:rPr lang="en-GB" sz="1700" b="1" dirty="0">
                <a:solidFill>
                  <a:schemeClr val="bg1"/>
                </a:solidFill>
                <a:latin typeface="+mn-lt"/>
              </a:rPr>
              <a:t> de </a:t>
            </a:r>
            <a:r>
              <a:rPr lang="en-GB" sz="1700" b="1" dirty="0" err="1">
                <a:solidFill>
                  <a:schemeClr val="bg1"/>
                </a:solidFill>
                <a:latin typeface="+mn-lt"/>
              </a:rPr>
              <a:t>competência</a:t>
            </a:r>
            <a:endParaRPr lang="en-GB" sz="1700" b="1" dirty="0">
              <a:solidFill>
                <a:schemeClr val="bg1"/>
              </a:solidFill>
              <a:latin typeface="+mn-lt"/>
            </a:endParaRPr>
          </a:p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en-GB" sz="1700" dirty="0">
                <a:solidFill>
                  <a:schemeClr val="bg1"/>
                </a:solidFill>
              </a:rPr>
              <a:t>Um </a:t>
            </a:r>
            <a:r>
              <a:rPr lang="en-GB" sz="1700" dirty="0" err="1">
                <a:solidFill>
                  <a:schemeClr val="bg1"/>
                </a:solidFill>
              </a:rPr>
              <a:t>termo</a:t>
            </a:r>
            <a:r>
              <a:rPr lang="en-GB" sz="1700" dirty="0">
                <a:solidFill>
                  <a:schemeClr val="bg1"/>
                </a:solidFill>
              </a:rPr>
              <a:t> alternativo para um «</a:t>
            </a:r>
            <a:r>
              <a:rPr lang="en-GB" sz="1700" dirty="0" err="1">
                <a:solidFill>
                  <a:schemeClr val="bg1"/>
                </a:solidFill>
              </a:rPr>
              <a:t>módulo</a:t>
            </a:r>
            <a:r>
              <a:rPr lang="en-GB" sz="1700" dirty="0">
                <a:solidFill>
                  <a:schemeClr val="bg1"/>
                </a:solidFill>
              </a:rPr>
              <a:t>». Por </a:t>
            </a:r>
            <a:r>
              <a:rPr lang="en-GB" sz="1700" dirty="0" err="1">
                <a:solidFill>
                  <a:schemeClr val="bg1"/>
                </a:solidFill>
              </a:rPr>
              <a:t>vezes</a:t>
            </a:r>
            <a:r>
              <a:rPr lang="en-GB" sz="1700" dirty="0">
                <a:solidFill>
                  <a:schemeClr val="bg1"/>
                </a:solidFill>
              </a:rPr>
              <a:t>, o </a:t>
            </a:r>
            <a:r>
              <a:rPr lang="en-GB" sz="1700" dirty="0" err="1">
                <a:solidFill>
                  <a:schemeClr val="bg1"/>
                </a:solidFill>
              </a:rPr>
              <a:t>termo</a:t>
            </a:r>
            <a:r>
              <a:rPr lang="en-GB" sz="1700" dirty="0">
                <a:solidFill>
                  <a:schemeClr val="bg1"/>
                </a:solidFill>
              </a:rPr>
              <a:t> «</a:t>
            </a:r>
            <a:r>
              <a:rPr lang="en-GB" sz="1700" dirty="0" err="1">
                <a:solidFill>
                  <a:schemeClr val="bg1"/>
                </a:solidFill>
              </a:rPr>
              <a:t>módulo</a:t>
            </a:r>
            <a:r>
              <a:rPr lang="en-GB" sz="1700" dirty="0">
                <a:solidFill>
                  <a:schemeClr val="bg1"/>
                </a:solidFill>
              </a:rPr>
              <a:t>» </a:t>
            </a:r>
            <a:r>
              <a:rPr lang="en-GB" sz="1700" dirty="0" err="1">
                <a:solidFill>
                  <a:schemeClr val="bg1"/>
                </a:solidFill>
              </a:rPr>
              <a:t>é</a:t>
            </a:r>
            <a:r>
              <a:rPr lang="en-GB" sz="1700" dirty="0">
                <a:solidFill>
                  <a:schemeClr val="bg1"/>
                </a:solidFill>
              </a:rPr>
              <a:t> </a:t>
            </a:r>
            <a:r>
              <a:rPr lang="en-GB" sz="1700" dirty="0" err="1">
                <a:solidFill>
                  <a:schemeClr val="bg1"/>
                </a:solidFill>
              </a:rPr>
              <a:t>utilizado</a:t>
            </a:r>
            <a:r>
              <a:rPr lang="en-GB" sz="1700" dirty="0">
                <a:solidFill>
                  <a:schemeClr val="bg1"/>
                </a:solidFill>
              </a:rPr>
              <a:t> para </a:t>
            </a:r>
            <a:r>
              <a:rPr lang="en-GB" sz="1700" dirty="0" err="1">
                <a:solidFill>
                  <a:schemeClr val="bg1"/>
                </a:solidFill>
              </a:rPr>
              <a:t>uma</a:t>
            </a:r>
            <a:r>
              <a:rPr lang="en-GB" sz="1700" dirty="0">
                <a:solidFill>
                  <a:schemeClr val="bg1"/>
                </a:solidFill>
              </a:rPr>
              <a:t> </a:t>
            </a:r>
            <a:r>
              <a:rPr lang="en-GB" sz="1700" dirty="0" err="1">
                <a:solidFill>
                  <a:schemeClr val="bg1"/>
                </a:solidFill>
              </a:rPr>
              <a:t>componente</a:t>
            </a:r>
            <a:r>
              <a:rPr lang="en-GB" sz="1700" dirty="0">
                <a:solidFill>
                  <a:schemeClr val="bg1"/>
                </a:solidFill>
              </a:rPr>
              <a:t> de </a:t>
            </a:r>
            <a:r>
              <a:rPr lang="en-GB" sz="1700" dirty="0" err="1">
                <a:solidFill>
                  <a:schemeClr val="bg1"/>
                </a:solidFill>
              </a:rPr>
              <a:t>aprendizagem</a:t>
            </a:r>
            <a:r>
              <a:rPr lang="en-GB" sz="1700" dirty="0">
                <a:solidFill>
                  <a:schemeClr val="bg1"/>
                </a:solidFill>
              </a:rPr>
              <a:t> e </a:t>
            </a:r>
            <a:r>
              <a:rPr lang="en-GB" sz="1700" dirty="0" err="1">
                <a:solidFill>
                  <a:schemeClr val="bg1"/>
                </a:solidFill>
              </a:rPr>
              <a:t>ensino</a:t>
            </a:r>
            <a:r>
              <a:rPr lang="en-GB" sz="1700" dirty="0">
                <a:solidFill>
                  <a:schemeClr val="bg1"/>
                </a:solidFill>
              </a:rPr>
              <a:t> e «</a:t>
            </a:r>
            <a:r>
              <a:rPr lang="en-GB" sz="1700" dirty="0" err="1">
                <a:solidFill>
                  <a:schemeClr val="bg1"/>
                </a:solidFill>
              </a:rPr>
              <a:t>unidade</a:t>
            </a:r>
            <a:r>
              <a:rPr lang="en-GB" sz="1700" dirty="0">
                <a:solidFill>
                  <a:schemeClr val="bg1"/>
                </a:solidFill>
              </a:rPr>
              <a:t>» para </a:t>
            </a:r>
            <a:r>
              <a:rPr lang="en-GB" sz="1700" dirty="0" err="1">
                <a:solidFill>
                  <a:schemeClr val="bg1"/>
                </a:solidFill>
              </a:rPr>
              <a:t>uma</a:t>
            </a:r>
            <a:r>
              <a:rPr lang="en-GB" sz="1700" dirty="0">
                <a:solidFill>
                  <a:schemeClr val="bg1"/>
                </a:solidFill>
              </a:rPr>
              <a:t> </a:t>
            </a:r>
            <a:r>
              <a:rPr lang="en-GB" sz="1700" dirty="0" err="1">
                <a:solidFill>
                  <a:schemeClr val="bg1"/>
                </a:solidFill>
              </a:rPr>
              <a:t>componente</a:t>
            </a:r>
            <a:r>
              <a:rPr lang="en-GB" sz="1700" dirty="0">
                <a:solidFill>
                  <a:schemeClr val="bg1"/>
                </a:solidFill>
              </a:rPr>
              <a:t> de </a:t>
            </a:r>
            <a:r>
              <a:rPr lang="en-GB" sz="1700" dirty="0" err="1">
                <a:solidFill>
                  <a:schemeClr val="bg1"/>
                </a:solidFill>
              </a:rPr>
              <a:t>uma</a:t>
            </a:r>
            <a:r>
              <a:rPr lang="en-GB" sz="1700" dirty="0">
                <a:solidFill>
                  <a:schemeClr val="bg1"/>
                </a:solidFill>
              </a:rPr>
              <a:t> </a:t>
            </a:r>
            <a:r>
              <a:rPr lang="en-GB" sz="1700" dirty="0" err="1">
                <a:solidFill>
                  <a:schemeClr val="bg1"/>
                </a:solidFill>
              </a:rPr>
              <a:t>qualificação</a:t>
            </a:r>
            <a:r>
              <a:rPr lang="en-GB" sz="1700" dirty="0">
                <a:solidFill>
                  <a:schemeClr val="bg1"/>
                </a:solidFill>
              </a:rPr>
              <a:t>. (ILO)</a:t>
            </a:r>
          </a:p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en-GB" sz="1700" dirty="0">
                <a:solidFill>
                  <a:schemeClr val="bg1"/>
                </a:solidFill>
                <a:latin typeface="+mn-lt"/>
              </a:rPr>
              <a:t>As </a:t>
            </a:r>
            <a:r>
              <a:rPr lang="en-GB" sz="1700" dirty="0" err="1">
                <a:solidFill>
                  <a:schemeClr val="bg1"/>
                </a:solidFill>
                <a:latin typeface="+mn-lt"/>
              </a:rPr>
              <a:t>definições</a:t>
            </a:r>
            <a:r>
              <a:rPr lang="en-GB" sz="17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GB" sz="1700" dirty="0" err="1">
                <a:solidFill>
                  <a:schemeClr val="bg1"/>
                </a:solidFill>
                <a:latin typeface="+mn-lt"/>
              </a:rPr>
              <a:t>acordadas</a:t>
            </a:r>
            <a:r>
              <a:rPr lang="en-GB" sz="1700" dirty="0">
                <a:solidFill>
                  <a:schemeClr val="bg1"/>
                </a:solidFill>
                <a:latin typeface="+mn-lt"/>
              </a:rPr>
              <a:t> a </a:t>
            </a:r>
            <a:r>
              <a:rPr lang="en-GB" sz="1700" dirty="0" err="1">
                <a:solidFill>
                  <a:schemeClr val="bg1"/>
                </a:solidFill>
                <a:latin typeface="+mn-lt"/>
              </a:rPr>
              <a:t>nível</a:t>
            </a:r>
            <a:r>
              <a:rPr lang="en-GB" sz="17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GB" sz="1700" dirty="0" err="1">
                <a:solidFill>
                  <a:schemeClr val="bg1"/>
                </a:solidFill>
                <a:latin typeface="+mn-lt"/>
              </a:rPr>
              <a:t>nacional</a:t>
            </a:r>
            <a:r>
              <a:rPr lang="en-GB" sz="17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GB" sz="1700" dirty="0" err="1">
                <a:solidFill>
                  <a:schemeClr val="bg1"/>
                </a:solidFill>
                <a:latin typeface="+mn-lt"/>
              </a:rPr>
              <a:t>sobre</a:t>
            </a:r>
            <a:r>
              <a:rPr lang="en-GB" sz="1700" dirty="0">
                <a:solidFill>
                  <a:schemeClr val="bg1"/>
                </a:solidFill>
                <a:latin typeface="+mn-lt"/>
              </a:rPr>
              <a:t> as </a:t>
            </a:r>
            <a:r>
              <a:rPr lang="en-GB" sz="1700" dirty="0" err="1">
                <a:solidFill>
                  <a:schemeClr val="bg1"/>
                </a:solidFill>
                <a:latin typeface="+mn-lt"/>
              </a:rPr>
              <a:t>competências</a:t>
            </a:r>
            <a:r>
              <a:rPr lang="en-GB" sz="1700" dirty="0">
                <a:solidFill>
                  <a:schemeClr val="bg1"/>
                </a:solidFill>
                <a:latin typeface="+mn-lt"/>
              </a:rPr>
              <a:t> e </a:t>
            </a:r>
            <a:r>
              <a:rPr lang="en-GB" sz="1700" dirty="0" err="1">
                <a:solidFill>
                  <a:schemeClr val="bg1"/>
                </a:solidFill>
                <a:latin typeface="+mn-lt"/>
              </a:rPr>
              <a:t>os</a:t>
            </a:r>
            <a:r>
              <a:rPr lang="en-GB" sz="17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GB" sz="1700" dirty="0" err="1">
                <a:solidFill>
                  <a:schemeClr val="bg1"/>
                </a:solidFill>
                <a:latin typeface="+mn-lt"/>
              </a:rPr>
              <a:t>conhecimentos</a:t>
            </a:r>
            <a:r>
              <a:rPr lang="en-GB" sz="17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GB" sz="1700" dirty="0" err="1">
                <a:solidFill>
                  <a:schemeClr val="bg1"/>
                </a:solidFill>
                <a:latin typeface="+mn-lt"/>
              </a:rPr>
              <a:t>necessários</a:t>
            </a:r>
            <a:r>
              <a:rPr lang="en-GB" sz="1700" dirty="0">
                <a:solidFill>
                  <a:schemeClr val="bg1"/>
                </a:solidFill>
                <a:latin typeface="+mn-lt"/>
              </a:rPr>
              <a:t> para um </a:t>
            </a:r>
            <a:r>
              <a:rPr lang="en-GB" sz="1700" dirty="0" err="1">
                <a:solidFill>
                  <a:schemeClr val="bg1"/>
                </a:solidFill>
                <a:latin typeface="+mn-lt"/>
              </a:rPr>
              <a:t>desempenho</a:t>
            </a:r>
            <a:r>
              <a:rPr lang="en-GB" sz="17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GB" sz="1700" dirty="0" err="1">
                <a:solidFill>
                  <a:schemeClr val="bg1"/>
                </a:solidFill>
                <a:latin typeface="+mn-lt"/>
              </a:rPr>
              <a:t>eficaz</a:t>
            </a:r>
            <a:r>
              <a:rPr lang="en-GB" sz="17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GB" sz="1700" dirty="0" err="1">
                <a:solidFill>
                  <a:schemeClr val="bg1"/>
                </a:solidFill>
                <a:latin typeface="+mn-lt"/>
              </a:rPr>
              <a:t>num</a:t>
            </a:r>
            <a:r>
              <a:rPr lang="en-GB" sz="17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GB" sz="1700" dirty="0" err="1">
                <a:solidFill>
                  <a:schemeClr val="bg1"/>
                </a:solidFill>
                <a:latin typeface="+mn-lt"/>
              </a:rPr>
              <a:t>determinado</a:t>
            </a:r>
            <a:r>
              <a:rPr lang="en-GB" sz="17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GB" sz="1700" dirty="0" err="1">
                <a:solidFill>
                  <a:schemeClr val="bg1"/>
                </a:solidFill>
                <a:latin typeface="+mn-lt"/>
              </a:rPr>
              <a:t>emprego</a:t>
            </a:r>
            <a:r>
              <a:rPr lang="en-GB" sz="17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GB" sz="1700" dirty="0" err="1">
                <a:solidFill>
                  <a:schemeClr val="bg1"/>
                </a:solidFill>
                <a:latin typeface="+mn-lt"/>
              </a:rPr>
              <a:t>ou</a:t>
            </a:r>
            <a:r>
              <a:rPr lang="en-GB" sz="17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GB" sz="1700" dirty="0" err="1">
                <a:solidFill>
                  <a:schemeClr val="bg1"/>
                </a:solidFill>
                <a:latin typeface="+mn-lt"/>
              </a:rPr>
              <a:t>função</a:t>
            </a:r>
            <a:r>
              <a:rPr lang="en-GB" sz="1700" dirty="0">
                <a:solidFill>
                  <a:schemeClr val="bg1"/>
                </a:solidFill>
                <a:latin typeface="+mn-lt"/>
              </a:rPr>
              <a:t>. </a:t>
            </a:r>
            <a:r>
              <a:rPr lang="en-GB" sz="1700" dirty="0" err="1">
                <a:solidFill>
                  <a:schemeClr val="bg1"/>
                </a:solidFill>
                <a:latin typeface="+mn-lt"/>
              </a:rPr>
              <a:t>Identificam</a:t>
            </a:r>
            <a:r>
              <a:rPr lang="en-GB" sz="1700" dirty="0">
                <a:solidFill>
                  <a:schemeClr val="bg1"/>
                </a:solidFill>
                <a:latin typeface="+mn-lt"/>
              </a:rPr>
              <a:t> as </a:t>
            </a:r>
            <a:r>
              <a:rPr lang="en-GB" sz="1700" dirty="0" err="1">
                <a:solidFill>
                  <a:schemeClr val="bg1"/>
                </a:solidFill>
                <a:latin typeface="+mn-lt"/>
              </a:rPr>
              <a:t>competências</a:t>
            </a:r>
            <a:r>
              <a:rPr lang="en-GB" sz="1700" dirty="0">
                <a:solidFill>
                  <a:schemeClr val="bg1"/>
                </a:solidFill>
                <a:latin typeface="+mn-lt"/>
              </a:rPr>
              <a:t> e </a:t>
            </a:r>
            <a:r>
              <a:rPr lang="en-GB" sz="1700" dirty="0" err="1">
                <a:solidFill>
                  <a:schemeClr val="bg1"/>
                </a:solidFill>
                <a:latin typeface="+mn-lt"/>
              </a:rPr>
              <a:t>os</a:t>
            </a:r>
            <a:r>
              <a:rPr lang="en-GB" sz="17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GB" sz="1700" dirty="0" err="1">
                <a:solidFill>
                  <a:schemeClr val="bg1"/>
                </a:solidFill>
                <a:latin typeface="+mn-lt"/>
              </a:rPr>
              <a:t>conhecimentos</a:t>
            </a:r>
            <a:r>
              <a:rPr lang="en-GB" sz="17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GB" sz="1700" dirty="0" err="1">
                <a:solidFill>
                  <a:schemeClr val="bg1"/>
                </a:solidFill>
                <a:latin typeface="+mn-lt"/>
              </a:rPr>
              <a:t>como</a:t>
            </a:r>
            <a:r>
              <a:rPr lang="en-GB" sz="17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GB" sz="1700" dirty="0" err="1">
                <a:solidFill>
                  <a:schemeClr val="bg1"/>
                </a:solidFill>
                <a:latin typeface="+mn-lt"/>
              </a:rPr>
              <a:t>resultados</a:t>
            </a:r>
            <a:r>
              <a:rPr lang="en-GB" sz="1700" dirty="0">
                <a:solidFill>
                  <a:schemeClr val="bg1"/>
                </a:solidFill>
                <a:latin typeface="+mn-lt"/>
              </a:rPr>
              <a:t> que </a:t>
            </a:r>
            <a:r>
              <a:rPr lang="en-GB" sz="1700" dirty="0" err="1">
                <a:solidFill>
                  <a:schemeClr val="bg1"/>
                </a:solidFill>
                <a:latin typeface="+mn-lt"/>
              </a:rPr>
              <a:t>contribuem</a:t>
            </a:r>
            <a:r>
              <a:rPr lang="en-GB" sz="1700" dirty="0">
                <a:solidFill>
                  <a:schemeClr val="bg1"/>
                </a:solidFill>
                <a:latin typeface="+mn-lt"/>
              </a:rPr>
              <a:t> para </a:t>
            </a:r>
            <a:r>
              <a:rPr lang="en-GB" sz="1700" dirty="0" err="1">
                <a:solidFill>
                  <a:schemeClr val="bg1"/>
                </a:solidFill>
                <a:latin typeface="+mn-lt"/>
              </a:rPr>
              <a:t>toda</a:t>
            </a:r>
            <a:r>
              <a:rPr lang="en-GB" sz="1700" dirty="0">
                <a:solidFill>
                  <a:schemeClr val="bg1"/>
                </a:solidFill>
                <a:latin typeface="+mn-lt"/>
              </a:rPr>
              <a:t> a </a:t>
            </a:r>
            <a:r>
              <a:rPr lang="en-GB" sz="1700" dirty="0" err="1">
                <a:solidFill>
                  <a:schemeClr val="bg1"/>
                </a:solidFill>
                <a:latin typeface="+mn-lt"/>
              </a:rPr>
              <a:t>função</a:t>
            </a:r>
            <a:r>
              <a:rPr lang="en-GB" sz="1700" dirty="0">
                <a:solidFill>
                  <a:schemeClr val="bg1"/>
                </a:solidFill>
                <a:latin typeface="+mn-lt"/>
              </a:rPr>
              <a:t> de </a:t>
            </a:r>
            <a:r>
              <a:rPr lang="en-GB" sz="1700" dirty="0" err="1">
                <a:solidFill>
                  <a:schemeClr val="bg1"/>
                </a:solidFill>
                <a:latin typeface="+mn-lt"/>
              </a:rPr>
              <a:t>trabalho</a:t>
            </a:r>
            <a:r>
              <a:rPr lang="en-GB" sz="1700" dirty="0">
                <a:solidFill>
                  <a:schemeClr val="bg1"/>
                </a:solidFill>
                <a:latin typeface="+mn-lt"/>
              </a:rPr>
              <a:t>. As </a:t>
            </a:r>
            <a:r>
              <a:rPr lang="en-GB" sz="1700" dirty="0" err="1">
                <a:solidFill>
                  <a:schemeClr val="bg1"/>
                </a:solidFill>
                <a:latin typeface="+mn-lt"/>
              </a:rPr>
              <a:t>unidades</a:t>
            </a:r>
            <a:r>
              <a:rPr lang="en-GB" sz="1700" dirty="0">
                <a:solidFill>
                  <a:schemeClr val="bg1"/>
                </a:solidFill>
                <a:latin typeface="+mn-lt"/>
              </a:rPr>
              <a:t> de </a:t>
            </a:r>
            <a:r>
              <a:rPr lang="en-GB" sz="1700" dirty="0" err="1">
                <a:solidFill>
                  <a:schemeClr val="bg1"/>
                </a:solidFill>
                <a:latin typeface="+mn-lt"/>
              </a:rPr>
              <a:t>competência</a:t>
            </a:r>
            <a:r>
              <a:rPr lang="en-GB" sz="17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GB" sz="1700" dirty="0" err="1">
                <a:solidFill>
                  <a:schemeClr val="bg1"/>
                </a:solidFill>
                <a:latin typeface="+mn-lt"/>
              </a:rPr>
              <a:t>são</a:t>
            </a:r>
            <a:r>
              <a:rPr lang="en-GB" sz="17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GB" sz="1700" dirty="0" err="1">
                <a:solidFill>
                  <a:schemeClr val="bg1"/>
                </a:solidFill>
                <a:latin typeface="+mn-lt"/>
              </a:rPr>
              <a:t>uma</a:t>
            </a:r>
            <a:r>
              <a:rPr lang="en-GB" sz="17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GB" sz="1700" dirty="0" err="1">
                <a:solidFill>
                  <a:schemeClr val="bg1"/>
                </a:solidFill>
                <a:latin typeface="+mn-lt"/>
              </a:rPr>
              <a:t>componente</a:t>
            </a:r>
            <a:r>
              <a:rPr lang="en-GB" sz="17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GB" sz="1700" dirty="0" err="1">
                <a:solidFill>
                  <a:schemeClr val="bg1"/>
                </a:solidFill>
                <a:latin typeface="+mn-lt"/>
              </a:rPr>
              <a:t>aprovada</a:t>
            </a:r>
            <a:r>
              <a:rPr lang="en-GB" sz="1700" dirty="0">
                <a:solidFill>
                  <a:schemeClr val="bg1"/>
                </a:solidFill>
                <a:latin typeface="+mn-lt"/>
              </a:rPr>
              <a:t> dos </a:t>
            </a:r>
            <a:r>
              <a:rPr lang="en-GB" sz="1700" dirty="0" err="1">
                <a:solidFill>
                  <a:schemeClr val="bg1"/>
                </a:solidFill>
                <a:latin typeface="+mn-lt"/>
              </a:rPr>
              <a:t>programas</a:t>
            </a:r>
            <a:r>
              <a:rPr lang="en-GB" sz="1700" dirty="0">
                <a:solidFill>
                  <a:schemeClr val="bg1"/>
                </a:solidFill>
                <a:latin typeface="+mn-lt"/>
              </a:rPr>
              <a:t> de </a:t>
            </a:r>
            <a:r>
              <a:rPr lang="en-GB" sz="1700" dirty="0" err="1">
                <a:solidFill>
                  <a:schemeClr val="bg1"/>
                </a:solidFill>
                <a:latin typeface="+mn-lt"/>
              </a:rPr>
              <a:t>formação</a:t>
            </a:r>
            <a:r>
              <a:rPr lang="en-GB" sz="1700" dirty="0">
                <a:solidFill>
                  <a:schemeClr val="bg1"/>
                </a:solidFill>
                <a:latin typeface="+mn-lt"/>
              </a:rPr>
              <a:t>. (</a:t>
            </a:r>
            <a:r>
              <a:rPr lang="en-GB" sz="1700" dirty="0" err="1">
                <a:solidFill>
                  <a:schemeClr val="bg1"/>
                </a:solidFill>
                <a:latin typeface="+mn-lt"/>
              </a:rPr>
              <a:t>Austrália</a:t>
            </a:r>
            <a:r>
              <a:rPr lang="en-GB" sz="1700" dirty="0">
                <a:solidFill>
                  <a:schemeClr val="bg1"/>
                </a:solidFill>
                <a:latin typeface="+mn-lt"/>
              </a:rPr>
              <a:t>, NCVER)</a:t>
            </a:r>
          </a:p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en-GB" sz="1700" dirty="0" err="1">
                <a:solidFill>
                  <a:schemeClr val="bg1"/>
                </a:solidFill>
                <a:latin typeface="+mn-lt"/>
              </a:rPr>
              <a:t>Componente</a:t>
            </a:r>
            <a:r>
              <a:rPr lang="en-GB" sz="1700" dirty="0">
                <a:solidFill>
                  <a:schemeClr val="bg1"/>
                </a:solidFill>
                <a:latin typeface="+mn-lt"/>
              </a:rPr>
              <a:t> da norma de </a:t>
            </a:r>
            <a:r>
              <a:rPr lang="en-GB" sz="1700" dirty="0" err="1">
                <a:solidFill>
                  <a:schemeClr val="bg1"/>
                </a:solidFill>
                <a:latin typeface="+mn-lt"/>
              </a:rPr>
              <a:t>competências</a:t>
            </a:r>
            <a:r>
              <a:rPr lang="en-GB" sz="1700" dirty="0">
                <a:solidFill>
                  <a:schemeClr val="bg1"/>
                </a:solidFill>
                <a:latin typeface="+mn-lt"/>
              </a:rPr>
              <a:t> que indica </a:t>
            </a:r>
            <a:r>
              <a:rPr lang="en-GB" sz="1700" dirty="0" err="1">
                <a:solidFill>
                  <a:schemeClr val="bg1"/>
                </a:solidFill>
                <a:latin typeface="+mn-lt"/>
              </a:rPr>
              <a:t>uma</a:t>
            </a:r>
            <a:r>
              <a:rPr lang="en-GB" sz="17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GB" sz="1700" dirty="0" err="1">
                <a:solidFill>
                  <a:schemeClr val="bg1"/>
                </a:solidFill>
                <a:latin typeface="+mn-lt"/>
              </a:rPr>
              <a:t>função-chave</a:t>
            </a:r>
            <a:r>
              <a:rPr lang="en-GB" sz="17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GB" sz="1700" dirty="0" err="1">
                <a:solidFill>
                  <a:schemeClr val="bg1"/>
                </a:solidFill>
                <a:latin typeface="+mn-lt"/>
              </a:rPr>
              <a:t>ou</a:t>
            </a:r>
            <a:r>
              <a:rPr lang="en-GB" sz="1700" dirty="0">
                <a:solidFill>
                  <a:schemeClr val="bg1"/>
                </a:solidFill>
                <a:latin typeface="+mn-lt"/>
              </a:rPr>
              <a:t> um </a:t>
            </a:r>
            <a:r>
              <a:rPr lang="en-GB" sz="1700" dirty="0" err="1">
                <a:solidFill>
                  <a:schemeClr val="bg1"/>
                </a:solidFill>
                <a:latin typeface="+mn-lt"/>
              </a:rPr>
              <a:t>papel</a:t>
            </a:r>
            <a:r>
              <a:rPr lang="en-GB" sz="17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GB" sz="1700" dirty="0" err="1">
                <a:solidFill>
                  <a:schemeClr val="bg1"/>
                </a:solidFill>
                <a:latin typeface="+mn-lt"/>
              </a:rPr>
              <a:t>específico</a:t>
            </a:r>
            <a:r>
              <a:rPr lang="en-GB" sz="17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GB" sz="1700" dirty="0" err="1">
                <a:solidFill>
                  <a:schemeClr val="bg1"/>
                </a:solidFill>
                <a:latin typeface="+mn-lt"/>
              </a:rPr>
              <a:t>num</a:t>
            </a:r>
            <a:r>
              <a:rPr lang="en-GB" sz="17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GB" sz="1700" dirty="0" err="1">
                <a:solidFill>
                  <a:schemeClr val="bg1"/>
                </a:solidFill>
                <a:latin typeface="+mn-lt"/>
              </a:rPr>
              <a:t>determinado</a:t>
            </a:r>
            <a:r>
              <a:rPr lang="en-GB" sz="17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GB" sz="1700" dirty="0" err="1">
                <a:solidFill>
                  <a:schemeClr val="bg1"/>
                </a:solidFill>
                <a:latin typeface="+mn-lt"/>
              </a:rPr>
              <a:t>emprego</a:t>
            </a:r>
            <a:r>
              <a:rPr lang="en-GB" sz="17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GB" sz="1700" dirty="0" err="1">
                <a:solidFill>
                  <a:schemeClr val="bg1"/>
                </a:solidFill>
                <a:latin typeface="+mn-lt"/>
              </a:rPr>
              <a:t>ou</a:t>
            </a:r>
            <a:r>
              <a:rPr lang="en-GB" sz="17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GB" sz="1700" dirty="0" err="1">
                <a:solidFill>
                  <a:schemeClr val="bg1"/>
                </a:solidFill>
                <a:latin typeface="+mn-lt"/>
              </a:rPr>
              <a:t>profissão</a:t>
            </a:r>
            <a:r>
              <a:rPr lang="en-GB" sz="1700" dirty="0">
                <a:solidFill>
                  <a:schemeClr val="bg1"/>
                </a:solidFill>
                <a:latin typeface="+mn-lt"/>
              </a:rPr>
              <a:t>, que serve de base para a </a:t>
            </a:r>
            <a:r>
              <a:rPr lang="en-GB" sz="1700" dirty="0" err="1">
                <a:solidFill>
                  <a:schemeClr val="bg1"/>
                </a:solidFill>
                <a:latin typeface="+mn-lt"/>
              </a:rPr>
              <a:t>formação</a:t>
            </a:r>
            <a:r>
              <a:rPr lang="en-GB" sz="1700" dirty="0">
                <a:solidFill>
                  <a:schemeClr val="bg1"/>
                </a:solidFill>
                <a:latin typeface="+mn-lt"/>
              </a:rPr>
              <a:t> de um </a:t>
            </a:r>
            <a:r>
              <a:rPr lang="en-GB" sz="1700" dirty="0" err="1">
                <a:solidFill>
                  <a:schemeClr val="bg1"/>
                </a:solidFill>
                <a:latin typeface="+mn-lt"/>
              </a:rPr>
              <a:t>indivíduo</a:t>
            </a:r>
            <a:r>
              <a:rPr lang="en-GB" sz="1700" dirty="0">
                <a:solidFill>
                  <a:schemeClr val="bg1"/>
                </a:solidFill>
                <a:latin typeface="+mn-lt"/>
              </a:rPr>
              <a:t> no </a:t>
            </a:r>
            <a:r>
              <a:rPr lang="en-GB" sz="1700" dirty="0" err="1">
                <a:solidFill>
                  <a:schemeClr val="bg1"/>
                </a:solidFill>
                <a:latin typeface="+mn-lt"/>
              </a:rPr>
              <a:t>sentido</a:t>
            </a:r>
            <a:r>
              <a:rPr lang="en-GB" sz="1700" dirty="0">
                <a:solidFill>
                  <a:schemeClr val="bg1"/>
                </a:solidFill>
                <a:latin typeface="+mn-lt"/>
              </a:rPr>
              <a:t> de </a:t>
            </a:r>
            <a:r>
              <a:rPr lang="en-GB" sz="1700" dirty="0" err="1">
                <a:solidFill>
                  <a:schemeClr val="bg1"/>
                </a:solidFill>
                <a:latin typeface="+mn-lt"/>
              </a:rPr>
              <a:t>adquirir</a:t>
            </a:r>
            <a:r>
              <a:rPr lang="en-GB" sz="17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GB" sz="1700" dirty="0" err="1">
                <a:solidFill>
                  <a:schemeClr val="bg1"/>
                </a:solidFill>
                <a:latin typeface="+mn-lt"/>
              </a:rPr>
              <a:t>conhecimentos</a:t>
            </a:r>
            <a:r>
              <a:rPr lang="en-GB" sz="1700" dirty="0">
                <a:solidFill>
                  <a:schemeClr val="bg1"/>
                </a:solidFill>
                <a:latin typeface="+mn-lt"/>
              </a:rPr>
              <a:t>, </a:t>
            </a:r>
            <a:r>
              <a:rPr lang="en-GB" sz="1700" dirty="0" err="1">
                <a:solidFill>
                  <a:schemeClr val="bg1"/>
                </a:solidFill>
                <a:latin typeface="+mn-lt"/>
              </a:rPr>
              <a:t>aptidões</a:t>
            </a:r>
            <a:r>
              <a:rPr lang="en-GB" sz="1700" dirty="0">
                <a:solidFill>
                  <a:schemeClr val="bg1"/>
                </a:solidFill>
                <a:latin typeface="+mn-lt"/>
              </a:rPr>
              <a:t> e </a:t>
            </a:r>
            <a:r>
              <a:rPr lang="en-GB" sz="1700" dirty="0" err="1">
                <a:solidFill>
                  <a:schemeClr val="bg1"/>
                </a:solidFill>
                <a:latin typeface="+mn-lt"/>
              </a:rPr>
              <a:t>atitudes</a:t>
            </a:r>
            <a:r>
              <a:rPr lang="en-GB" sz="17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GB" sz="1700" dirty="0" err="1">
                <a:solidFill>
                  <a:schemeClr val="bg1"/>
                </a:solidFill>
                <a:latin typeface="+mn-lt"/>
              </a:rPr>
              <a:t>específicos</a:t>
            </a:r>
            <a:r>
              <a:rPr lang="en-GB" sz="17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GB" sz="1700" dirty="0" err="1">
                <a:solidFill>
                  <a:schemeClr val="bg1"/>
                </a:solidFill>
                <a:latin typeface="+mn-lt"/>
              </a:rPr>
              <a:t>necessários</a:t>
            </a:r>
            <a:r>
              <a:rPr lang="en-GB" sz="1700" dirty="0">
                <a:solidFill>
                  <a:schemeClr val="bg1"/>
                </a:solidFill>
                <a:latin typeface="+mn-lt"/>
              </a:rPr>
              <a:t> para </a:t>
            </a:r>
            <a:r>
              <a:rPr lang="en-GB" sz="1700" dirty="0" err="1">
                <a:solidFill>
                  <a:schemeClr val="bg1"/>
                </a:solidFill>
                <a:latin typeface="+mn-lt"/>
              </a:rPr>
              <a:t>satisfazer</a:t>
            </a:r>
            <a:r>
              <a:rPr lang="en-GB" sz="1700" dirty="0">
                <a:solidFill>
                  <a:schemeClr val="bg1"/>
                </a:solidFill>
                <a:latin typeface="+mn-lt"/>
              </a:rPr>
              <a:t> as </a:t>
            </a:r>
            <a:r>
              <a:rPr lang="en-GB" sz="1700" dirty="0" err="1">
                <a:solidFill>
                  <a:schemeClr val="bg1"/>
                </a:solidFill>
                <a:latin typeface="+mn-lt"/>
              </a:rPr>
              <a:t>exigências</a:t>
            </a:r>
            <a:r>
              <a:rPr lang="en-GB" sz="17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GB" sz="1700" dirty="0" err="1">
                <a:solidFill>
                  <a:schemeClr val="bg1"/>
                </a:solidFill>
                <a:latin typeface="+mn-lt"/>
              </a:rPr>
              <a:t>ou</a:t>
            </a:r>
            <a:r>
              <a:rPr lang="en-GB" sz="17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GB" sz="1700" dirty="0" err="1">
                <a:solidFill>
                  <a:schemeClr val="bg1"/>
                </a:solidFill>
                <a:latin typeface="+mn-lt"/>
              </a:rPr>
              <a:t>requisitos</a:t>
            </a:r>
            <a:r>
              <a:rPr lang="en-GB" sz="17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GB" sz="1700" dirty="0" err="1">
                <a:solidFill>
                  <a:schemeClr val="bg1"/>
                </a:solidFill>
                <a:latin typeface="+mn-lt"/>
              </a:rPr>
              <a:t>especiais</a:t>
            </a:r>
            <a:r>
              <a:rPr lang="en-GB" sz="1700" dirty="0">
                <a:solidFill>
                  <a:schemeClr val="bg1"/>
                </a:solidFill>
                <a:latin typeface="+mn-lt"/>
              </a:rPr>
              <a:t> de </a:t>
            </a:r>
            <a:r>
              <a:rPr lang="en-GB" sz="1700" dirty="0" err="1">
                <a:solidFill>
                  <a:schemeClr val="bg1"/>
                </a:solidFill>
                <a:latin typeface="+mn-lt"/>
              </a:rPr>
              <a:t>uma</a:t>
            </a:r>
            <a:r>
              <a:rPr lang="en-GB" sz="17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GB" sz="1700" dirty="0" err="1">
                <a:solidFill>
                  <a:schemeClr val="bg1"/>
                </a:solidFill>
                <a:latin typeface="+mn-lt"/>
              </a:rPr>
              <a:t>situação</a:t>
            </a:r>
            <a:r>
              <a:rPr lang="en-GB" sz="17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GB" sz="1700" dirty="0" err="1">
                <a:solidFill>
                  <a:schemeClr val="bg1"/>
                </a:solidFill>
                <a:latin typeface="+mn-lt"/>
              </a:rPr>
              <a:t>específica</a:t>
            </a:r>
            <a:r>
              <a:rPr lang="en-GB" sz="1700" dirty="0">
                <a:solidFill>
                  <a:schemeClr val="bg1"/>
                </a:solidFill>
                <a:latin typeface="+mn-lt"/>
              </a:rPr>
              <a:t>. (Filipinas, TESDA)</a:t>
            </a:r>
            <a:endParaRPr lang="en-BE" sz="17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4053EAC-D8D3-E296-D256-4D2A48DFB750}"/>
              </a:ext>
            </a:extLst>
          </p:cNvPr>
          <p:cNvSpPr txBox="1"/>
          <p:nvPr/>
        </p:nvSpPr>
        <p:spPr>
          <a:xfrm>
            <a:off x="127000" y="6363986"/>
            <a:ext cx="5448300" cy="369332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>
                <a:hlinkClick r:id="rId2"/>
              </a:rPr>
              <a:t>https://unevoc.unesco.org/home/TVETipedia+Glossary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030E05-4984-92BC-6DB4-70D2A9505A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40545071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94B520-7CAB-0BF0-8C92-DC0BD618B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481" y="75102"/>
            <a:ext cx="11467851" cy="610698"/>
          </a:xfrm>
          <a:solidFill>
            <a:schemeClr val="tx2">
              <a:lumMod val="10000"/>
              <a:lumOff val="90000"/>
            </a:schemeClr>
          </a:solidFill>
        </p:spPr>
        <p:txBody>
          <a:bodyPr>
            <a:normAutofit fontScale="90000"/>
          </a:bodyPr>
          <a:lstStyle/>
          <a:p>
            <a:r>
              <a:rPr lang="en-BE" dirty="0"/>
              <a:t>Angola - Decreto Presidencial nº210/2022</a:t>
            </a:r>
          </a:p>
        </p:txBody>
      </p:sp>
      <p:pic>
        <p:nvPicPr>
          <p:cNvPr id="5" name="Content Placeholder 4" descr="A document with text on it&#10;&#10;AI-generated content may be incorrect.">
            <a:extLst>
              <a:ext uri="{FF2B5EF4-FFF2-40B4-BE49-F238E27FC236}">
                <a16:creationId xmlns:a16="http://schemas.microsoft.com/office/drawing/2014/main" id="{FA09E4DE-2BD8-6E86-5F44-E97F13931A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6481" y="779318"/>
            <a:ext cx="7657006" cy="5777345"/>
          </a:xfrm>
          <a:ln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CF84BBD-584F-282A-DB57-3D0F01BFDC8E}"/>
              </a:ext>
            </a:extLst>
          </p:cNvPr>
          <p:cNvSpPr txBox="1"/>
          <p:nvPr/>
        </p:nvSpPr>
        <p:spPr>
          <a:xfrm>
            <a:off x="8302336" y="2254827"/>
            <a:ext cx="3522519" cy="252376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BE" sz="2000" b="1" dirty="0"/>
              <a:t>“Módulo” e “Unidade”</a:t>
            </a:r>
            <a:r>
              <a:rPr lang="en-BE" sz="2000" dirty="0"/>
              <a:t>: </a:t>
            </a:r>
          </a:p>
          <a:p>
            <a:pPr algn="ctr"/>
            <a:endParaRPr lang="en-BE" sz="2000" dirty="0"/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BE" sz="2000" dirty="0"/>
              <a:t>Não existem no glossário do DP nº210/22 nem da nova </a:t>
            </a:r>
            <a:r>
              <a:rPr lang="en-BE" sz="2000" b="1" kern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Lei n.º 16/24 do Sistema Nacional de Formação Profissional </a:t>
            </a:r>
            <a:endParaRPr lang="en-BE" sz="2000" kern="100" dirty="0">
              <a:effectLst/>
              <a:latin typeface="Calibri" panose="020F050202020403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endParaRPr lang="en-B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DE2EAC9-7ED4-8A5E-F2B2-86256B6FE1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42912150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88F96F8-2B54-BB0F-71CA-4C2C3A51FEF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9996" y="161809"/>
            <a:ext cx="7345998" cy="3544887"/>
          </a:xfrm>
        </p:spPr>
        <p:txBody>
          <a:bodyPr/>
          <a:lstStyle/>
          <a:p>
            <a:r>
              <a:rPr lang="en-BE" dirty="0"/>
              <a:t>03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08F453-E0A8-1F99-C500-5B893476C48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BE" dirty="0"/>
              <a:t>RVCC sistémico: percurso alternativo mas que que faz parte do sistema</a:t>
            </a:r>
          </a:p>
        </p:txBody>
      </p:sp>
    </p:spTree>
    <p:extLst>
      <p:ext uri="{BB962C8B-B14F-4D97-AF65-F5344CB8AC3E}">
        <p14:creationId xmlns:p14="http://schemas.microsoft.com/office/powerpoint/2010/main" val="23903445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7DAE95-5005-67D0-9D54-197208AF1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512148" y="466933"/>
            <a:ext cx="3860702" cy="707886"/>
          </a:xfrm>
        </p:spPr>
        <p:txBody>
          <a:bodyPr vert="horz" lIns="91440" tIns="45720" rIns="91440" bIns="45720" rtlCol="0" anchor="ctr">
            <a:normAutofit fontScale="77500" lnSpcReduction="20000"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QNQ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como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sistema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188608-F258-0368-A96F-6344D8DBD1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893" y="559479"/>
            <a:ext cx="6171015" cy="573904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B56B77C-6B6E-25F4-898F-EF36754640AB}"/>
              </a:ext>
            </a:extLst>
          </p:cNvPr>
          <p:cNvSpPr txBox="1"/>
          <p:nvPr/>
        </p:nvSpPr>
        <p:spPr>
          <a:xfrm>
            <a:off x="6981824" y="1533377"/>
            <a:ext cx="4841283" cy="47651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80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QNQ: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alpha val="80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uma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80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alpha val="80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visão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80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alpha val="80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sistémica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80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alpha val="80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ou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80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um ecosistema.
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alpha val="80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Os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80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QNQ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alpha val="80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não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80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alpha val="80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funcionam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80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alpha val="80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isoladamente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80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
O QNQ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alpha val="80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deve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80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alpha val="80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adaptar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80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-se à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alpha val="80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mudança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80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e responder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alpha val="80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às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80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alpha val="80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novas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80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alpha val="80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exigências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80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alpha val="80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decorrentes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80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da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alpha val="80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transformação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80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do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alpha val="80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trabalho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80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, da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alpha val="80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tecnologia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80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, da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alpha val="80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aprendizagem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80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, do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alpha val="80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clima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80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e da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alpha val="80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demografia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80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
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alpha val="80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Os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80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QNQ e QRQ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alpha val="80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pertencem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80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alpha val="80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todas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80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as partes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alpha val="80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interessadas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80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722821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526632-EF63-F754-B078-79C645E424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074" y="172945"/>
            <a:ext cx="11467851" cy="931145"/>
          </a:xfrm>
          <a:solidFill>
            <a:schemeClr val="bg1"/>
          </a:solidFill>
        </p:spPr>
        <p:txBody>
          <a:bodyPr/>
          <a:lstStyle/>
          <a:p>
            <a:r>
              <a:rPr lang="en-BE" dirty="0"/>
              <a:t>RVCC sistémico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A87F617D-D9CA-CDD5-7BD0-7F5D790C524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8140328"/>
              </p:ext>
            </p:extLst>
          </p:nvPr>
        </p:nvGraphicFramePr>
        <p:xfrm>
          <a:off x="61196" y="1318833"/>
          <a:ext cx="11475317" cy="48726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Doughnut 7">
            <a:extLst>
              <a:ext uri="{FF2B5EF4-FFF2-40B4-BE49-F238E27FC236}">
                <a16:creationId xmlns:a16="http://schemas.microsoft.com/office/drawing/2014/main" id="{C853636B-298F-0452-C27B-B47A48A0CF80}"/>
              </a:ext>
            </a:extLst>
          </p:cNvPr>
          <p:cNvSpPr/>
          <p:nvPr/>
        </p:nvSpPr>
        <p:spPr>
          <a:xfrm>
            <a:off x="2297831" y="889348"/>
            <a:ext cx="7002049" cy="5968652"/>
          </a:xfrm>
          <a:prstGeom prst="donut">
            <a:avLst>
              <a:gd name="adj" fmla="val 5968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dirty="0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32A0BF0-F99B-AF83-5516-4612244329E8}"/>
              </a:ext>
            </a:extLst>
          </p:cNvPr>
          <p:cNvSpPr txBox="1"/>
          <p:nvPr/>
        </p:nvSpPr>
        <p:spPr>
          <a:xfrm>
            <a:off x="9768439" y="3182778"/>
            <a:ext cx="1590805" cy="492443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BE" sz="2600" b="1" dirty="0">
                <a:solidFill>
                  <a:schemeClr val="bg1"/>
                </a:solidFill>
              </a:rPr>
              <a:t>QNQ</a:t>
            </a:r>
          </a:p>
        </p:txBody>
      </p:sp>
    </p:spTree>
    <p:extLst>
      <p:ext uri="{BB962C8B-B14F-4D97-AF65-F5344CB8AC3E}">
        <p14:creationId xmlns:p14="http://schemas.microsoft.com/office/powerpoint/2010/main" val="32584816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4AFBD8-0031-7CEC-C9D8-D695CE1A3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960" y="76656"/>
            <a:ext cx="4412025" cy="633257"/>
          </a:xfrm>
          <a:solidFill>
            <a:schemeClr val="bg1"/>
          </a:solidFill>
        </p:spPr>
        <p:txBody>
          <a:bodyPr anchor="b">
            <a:normAutofit/>
          </a:bodyPr>
          <a:lstStyle/>
          <a:p>
            <a:r>
              <a:rPr lang="en-BE" dirty="0"/>
              <a:t>Temas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DFAD6C9E-A4FE-B7A6-8423-4E19F872BE7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97035902"/>
              </p:ext>
            </p:extLst>
          </p:nvPr>
        </p:nvGraphicFramePr>
        <p:xfrm>
          <a:off x="5183188" y="627133"/>
          <a:ext cx="6648812" cy="54499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5" descr="A group of people looking at a computer&#10;&#10;AI-generated content may be incorrect.">
            <a:extLst>
              <a:ext uri="{FF2B5EF4-FFF2-40B4-BE49-F238E27FC236}">
                <a16:creationId xmlns:a16="http://schemas.microsoft.com/office/drawing/2014/main" id="{CFFE862B-3655-2C98-7B74-14EA4A0CC2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471" y="1674688"/>
            <a:ext cx="4940124" cy="3679227"/>
          </a:xfrm>
          <a:prstGeom prst="rect">
            <a:avLst/>
          </a:prstGeom>
        </p:spPr>
      </p:pic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D6FE8E9-A2CD-2623-C434-FCE872204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0559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9914DD-41F5-65D4-CB14-56CCFFE86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340" y="146834"/>
            <a:ext cx="11468463" cy="727596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n-BE" dirty="0"/>
              <a:t>Que ligação RVCC com o QNQ?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1FB74201-6C5D-3B0A-080C-5CE5C8F0EB18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61768" y="1977478"/>
          <a:ext cx="11468464" cy="45608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7" name="Group 6">
            <a:extLst>
              <a:ext uri="{FF2B5EF4-FFF2-40B4-BE49-F238E27FC236}">
                <a16:creationId xmlns:a16="http://schemas.microsoft.com/office/drawing/2014/main" id="{F50CF33E-292C-88DC-716D-DC1A0909CB09}"/>
              </a:ext>
            </a:extLst>
          </p:cNvPr>
          <p:cNvGrpSpPr/>
          <p:nvPr/>
        </p:nvGrpSpPr>
        <p:grpSpPr>
          <a:xfrm>
            <a:off x="1714500" y="967864"/>
            <a:ext cx="8801100" cy="1561023"/>
            <a:chOff x="4259092" y="0"/>
            <a:chExt cx="2729920" cy="2729920"/>
          </a:xfrm>
          <a:scene3d>
            <a:camera prst="orthographicFront"/>
            <a:lightRig rig="flat" dir="t"/>
          </a:scene3d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0D371809-15A4-DAAE-495A-F6A483F76DA4}"/>
                </a:ext>
              </a:extLst>
            </p:cNvPr>
            <p:cNvSpPr/>
            <p:nvPr/>
          </p:nvSpPr>
          <p:spPr>
            <a:xfrm>
              <a:off x="4259092" y="0"/>
              <a:ext cx="2729920" cy="2729920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alpha val="50000"/>
                <a:hueOff val="0"/>
                <a:satOff val="0"/>
                <a:lumOff val="0"/>
                <a:alphaOff val="0"/>
              </a:schemeClr>
            </a:fillRef>
            <a:effectRef idx="1">
              <a:schemeClr val="accent3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/>
            <a:lstStyle/>
            <a:p>
              <a:endParaRPr lang="en-BE"/>
            </a:p>
          </p:txBody>
        </p:sp>
        <p:sp>
          <p:nvSpPr>
            <p:cNvPr id="9" name="Oval 4">
              <a:extLst>
                <a:ext uri="{FF2B5EF4-FFF2-40B4-BE49-F238E27FC236}">
                  <a16:creationId xmlns:a16="http://schemas.microsoft.com/office/drawing/2014/main" id="{B42CFED9-11E5-B4CD-AF62-42E87ACCB559}"/>
                </a:ext>
              </a:extLst>
            </p:cNvPr>
            <p:cNvSpPr txBox="1"/>
            <p:nvPr/>
          </p:nvSpPr>
          <p:spPr>
            <a:xfrm>
              <a:off x="4658880" y="399788"/>
              <a:ext cx="1930344" cy="193034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50237" tIns="40640" rIns="150237" bIns="40640" numCol="1" spcCol="1270" anchor="ctr" anchorCtr="0">
              <a:noAutofit/>
            </a:bodyPr>
            <a:lstStyle/>
            <a:p>
              <a:pPr marL="0" lvl="0" indent="0" algn="ctr" defTabSz="14224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4400" b="1" kern="1200" dirty="0"/>
                <a:t>QNQ</a:t>
              </a:r>
            </a:p>
          </p:txBody>
        </p:sp>
      </p:grpSp>
      <p:sp>
        <p:nvSpPr>
          <p:cNvPr id="11" name="Up Arrow Callout 10">
            <a:extLst>
              <a:ext uri="{FF2B5EF4-FFF2-40B4-BE49-F238E27FC236}">
                <a16:creationId xmlns:a16="http://schemas.microsoft.com/office/drawing/2014/main" id="{917D85DF-85CA-8E27-F3AE-E7C83445F577}"/>
              </a:ext>
            </a:extLst>
          </p:cNvPr>
          <p:cNvSpPr/>
          <p:nvPr/>
        </p:nvSpPr>
        <p:spPr>
          <a:xfrm>
            <a:off x="4752102" y="5757846"/>
            <a:ext cx="2725895" cy="867316"/>
          </a:xfrm>
          <a:prstGeom prst="up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BE" dirty="0"/>
              <a:t>RVCC – RPL - RCA</a:t>
            </a:r>
          </a:p>
        </p:txBody>
      </p:sp>
    </p:spTree>
    <p:extLst>
      <p:ext uri="{BB962C8B-B14F-4D97-AF65-F5344CB8AC3E}">
        <p14:creationId xmlns:p14="http://schemas.microsoft.com/office/powerpoint/2010/main" val="28261388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A49737-736B-EBA7-31B5-E1ECC37898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930" y="41772"/>
            <a:ext cx="11802139" cy="663613"/>
          </a:xfrm>
          <a:solidFill>
            <a:schemeClr val="tx2">
              <a:lumMod val="10000"/>
              <a:lumOff val="9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en-GB" sz="4000" dirty="0"/>
              <a:t>Uma </a:t>
            </a:r>
            <a:r>
              <a:rPr lang="en-GB" sz="4000" dirty="0" err="1"/>
              <a:t>abordagem</a:t>
            </a:r>
            <a:r>
              <a:rPr lang="en-GB" sz="4000" dirty="0"/>
              <a:t> </a:t>
            </a:r>
            <a:r>
              <a:rPr lang="en-GB" sz="4000" dirty="0" err="1"/>
              <a:t>coordenada</a:t>
            </a:r>
            <a:r>
              <a:rPr lang="en-GB" sz="4000" dirty="0"/>
              <a:t> </a:t>
            </a:r>
            <a:r>
              <a:rPr lang="en-GB" sz="4000" dirty="0" err="1"/>
              <a:t>em</a:t>
            </a:r>
            <a:r>
              <a:rPr lang="en-GB" sz="4000" dirty="0"/>
              <a:t> </a:t>
            </a:r>
            <a:r>
              <a:rPr lang="en-GB" sz="4000" dirty="0" err="1"/>
              <a:t>todas</a:t>
            </a:r>
            <a:r>
              <a:rPr lang="en-GB" sz="4000" dirty="0"/>
              <a:t> as </a:t>
            </a:r>
            <a:r>
              <a:rPr lang="en-GB" sz="4000" dirty="0" err="1"/>
              <a:t>políticas</a:t>
            </a:r>
            <a:endParaRPr lang="en-BE" sz="40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3EDA03-2FE7-526C-0B24-7D7FD92A1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9999" y="6456824"/>
            <a:ext cx="3710343" cy="173592"/>
          </a:xfrm>
        </p:spPr>
        <p:txBody>
          <a:bodyPr/>
          <a:lstStyle/>
          <a:p>
            <a:endParaRPr lang="en-US" dirty="0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47F46B52-EF8A-BB3F-DAF1-1457E09E7C9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35860593"/>
              </p:ext>
            </p:extLst>
          </p:nvPr>
        </p:nvGraphicFramePr>
        <p:xfrm>
          <a:off x="4070342" y="927101"/>
          <a:ext cx="7795593" cy="57309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4DF054F3-4F70-2E10-A19A-D2DBABEF6BCE}"/>
              </a:ext>
            </a:extLst>
          </p:cNvPr>
          <p:cNvSpPr txBox="1"/>
          <p:nvPr/>
        </p:nvSpPr>
        <p:spPr>
          <a:xfrm>
            <a:off x="131430" y="2242276"/>
            <a:ext cx="3864672" cy="30008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100" dirty="0">
                <a:latin typeface="Calibri" panose="020F0502020204030204" pitchFamily="34" charset="0"/>
                <a:ea typeface="Times New Roman" panose="02020603050405020304" pitchFamily="18" charset="0"/>
              </a:rPr>
              <a:t>Uma </a:t>
            </a:r>
            <a:r>
              <a:rPr lang="en-US" sz="2100" dirty="0" err="1">
                <a:latin typeface="Calibri" panose="020F0502020204030204" pitchFamily="34" charset="0"/>
                <a:ea typeface="Times New Roman" panose="02020603050405020304" pitchFamily="18" charset="0"/>
              </a:rPr>
              <a:t>abordagem</a:t>
            </a:r>
            <a:r>
              <a:rPr lang="en-US" sz="2100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latin typeface="Calibri" panose="020F0502020204030204" pitchFamily="34" charset="0"/>
                <a:ea typeface="Times New Roman" panose="02020603050405020304" pitchFamily="18" charset="0"/>
              </a:rPr>
              <a:t>coordenada</a:t>
            </a:r>
            <a:r>
              <a:rPr lang="en-US" sz="2100" dirty="0">
                <a:latin typeface="Calibri" panose="020F0502020204030204" pitchFamily="34" charset="0"/>
                <a:ea typeface="Times New Roman" panose="02020603050405020304" pitchFamily="18" charset="0"/>
              </a:rPr>
              <a:t> do RVCC </a:t>
            </a:r>
            <a:r>
              <a:rPr lang="en-US" sz="2100" dirty="0" err="1">
                <a:latin typeface="Calibri" panose="020F0502020204030204" pitchFamily="34" charset="0"/>
                <a:ea typeface="Times New Roman" panose="02020603050405020304" pitchFamily="18" charset="0"/>
              </a:rPr>
              <a:t>explora</a:t>
            </a:r>
            <a:r>
              <a:rPr lang="en-US" sz="2100" dirty="0">
                <a:latin typeface="Calibri" panose="020F0502020204030204" pitchFamily="34" charset="0"/>
                <a:ea typeface="Times New Roman" panose="02020603050405020304" pitchFamily="18" charset="0"/>
              </a:rPr>
              <a:t> as interfaces e </a:t>
            </a:r>
            <a:r>
              <a:rPr lang="en-US" sz="2100" dirty="0" err="1">
                <a:latin typeface="Calibri" panose="020F0502020204030204" pitchFamily="34" charset="0"/>
                <a:ea typeface="Times New Roman" panose="02020603050405020304" pitchFamily="18" charset="0"/>
              </a:rPr>
              <a:t>complementaridades</a:t>
            </a:r>
            <a:r>
              <a:rPr lang="en-US" sz="2100" dirty="0">
                <a:latin typeface="Calibri" panose="020F0502020204030204" pitchFamily="34" charset="0"/>
                <a:ea typeface="Times New Roman" panose="02020603050405020304" pitchFamily="18" charset="0"/>
              </a:rPr>
              <a:t> entre </a:t>
            </a:r>
            <a:r>
              <a:rPr lang="en-US" sz="2100" dirty="0" err="1">
                <a:latin typeface="Calibri" panose="020F0502020204030204" pitchFamily="34" charset="0"/>
                <a:ea typeface="Times New Roman" panose="02020603050405020304" pitchFamily="18" charset="0"/>
              </a:rPr>
              <a:t>os</a:t>
            </a:r>
            <a:r>
              <a:rPr lang="en-US" sz="2100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latin typeface="Calibri" panose="020F0502020204030204" pitchFamily="34" charset="0"/>
                <a:ea typeface="Times New Roman" panose="02020603050405020304" pitchFamily="18" charset="0"/>
              </a:rPr>
              <a:t>mecanismos</a:t>
            </a:r>
            <a:r>
              <a:rPr lang="en-US" sz="2100" dirty="0">
                <a:latin typeface="Calibri" panose="020F0502020204030204" pitchFamily="34" charset="0"/>
                <a:ea typeface="Times New Roman" panose="02020603050405020304" pitchFamily="18" charset="0"/>
              </a:rPr>
              <a:t> de RVCC </a:t>
            </a:r>
            <a:r>
              <a:rPr lang="en-US" sz="2100" dirty="0" err="1">
                <a:latin typeface="Calibri" panose="020F0502020204030204" pitchFamily="34" charset="0"/>
                <a:ea typeface="Times New Roman" panose="02020603050405020304" pitchFamily="18" charset="0"/>
              </a:rPr>
              <a:t>nas</a:t>
            </a:r>
            <a:r>
              <a:rPr lang="en-US" sz="2100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latin typeface="Calibri" panose="020F0502020204030204" pitchFamily="34" charset="0"/>
                <a:ea typeface="Times New Roman" panose="02020603050405020304" pitchFamily="18" charset="0"/>
              </a:rPr>
              <a:t>políticas</a:t>
            </a:r>
            <a:r>
              <a:rPr lang="en-US" sz="2100" dirty="0">
                <a:latin typeface="Calibri" panose="020F0502020204030204" pitchFamily="34" charset="0"/>
                <a:ea typeface="Times New Roman" panose="02020603050405020304" pitchFamily="18" charset="0"/>
              </a:rPr>
              <a:t> de </a:t>
            </a:r>
            <a:r>
              <a:rPr lang="en-US" sz="2100" dirty="0" err="1">
                <a:latin typeface="Calibri" panose="020F0502020204030204" pitchFamily="34" charset="0"/>
                <a:ea typeface="Times New Roman" panose="02020603050405020304" pitchFamily="18" charset="0"/>
              </a:rPr>
              <a:t>educação</a:t>
            </a:r>
            <a:r>
              <a:rPr lang="en-US" sz="2100" dirty="0">
                <a:latin typeface="Calibri" panose="020F0502020204030204" pitchFamily="34" charset="0"/>
                <a:ea typeface="Times New Roman" panose="02020603050405020304" pitchFamily="18" charset="0"/>
              </a:rPr>
              <a:t>, </a:t>
            </a:r>
            <a:r>
              <a:rPr lang="en-US" sz="2100" dirty="0" err="1">
                <a:latin typeface="Calibri" panose="020F0502020204030204" pitchFamily="34" charset="0"/>
                <a:ea typeface="Times New Roman" panose="02020603050405020304" pitchFamily="18" charset="0"/>
              </a:rPr>
              <a:t>emprego</a:t>
            </a:r>
            <a:r>
              <a:rPr lang="en-US" sz="2100" dirty="0">
                <a:latin typeface="Calibri" panose="020F0502020204030204" pitchFamily="34" charset="0"/>
                <a:ea typeface="Times New Roman" panose="02020603050405020304" pitchFamily="18" charset="0"/>
              </a:rPr>
              <a:t> e social e </a:t>
            </a:r>
            <a:r>
              <a:rPr lang="en-US" sz="2100" dirty="0" err="1">
                <a:latin typeface="Calibri" panose="020F0502020204030204" pitchFamily="34" charset="0"/>
                <a:ea typeface="Times New Roman" panose="02020603050405020304" pitchFamily="18" charset="0"/>
              </a:rPr>
              <a:t>formas</a:t>
            </a:r>
            <a:r>
              <a:rPr lang="en-US" sz="2100" dirty="0">
                <a:latin typeface="Calibri" panose="020F0502020204030204" pitchFamily="34" charset="0"/>
                <a:ea typeface="Times New Roman" panose="02020603050405020304" pitchFamily="18" charset="0"/>
              </a:rPr>
              <a:t> de </a:t>
            </a:r>
            <a:r>
              <a:rPr lang="en-US" sz="2100" dirty="0" err="1">
                <a:latin typeface="Calibri" panose="020F0502020204030204" pitchFamily="34" charset="0"/>
                <a:ea typeface="Times New Roman" panose="02020603050405020304" pitchFamily="18" charset="0"/>
              </a:rPr>
              <a:t>reforçá-los</a:t>
            </a:r>
            <a:r>
              <a:rPr lang="en-US" sz="2100" dirty="0">
                <a:latin typeface="Calibri" panose="020F0502020204030204" pitchFamily="34" charset="0"/>
                <a:ea typeface="Times New Roman" panose="02020603050405020304" pitchFamily="18" charset="0"/>
              </a:rPr>
              <a:t> para </a:t>
            </a:r>
            <a:r>
              <a:rPr lang="en-US" sz="2100" dirty="0" err="1">
                <a:latin typeface="Calibri" panose="020F0502020204030204" pitchFamily="34" charset="0"/>
                <a:ea typeface="Times New Roman" panose="02020603050405020304" pitchFamily="18" charset="0"/>
              </a:rPr>
              <a:t>alcançar</a:t>
            </a:r>
            <a:r>
              <a:rPr lang="en-US" sz="2100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latin typeface="Calibri" panose="020F0502020204030204" pitchFamily="34" charset="0"/>
                <a:ea typeface="Times New Roman" panose="02020603050405020304" pitchFamily="18" charset="0"/>
              </a:rPr>
              <a:t>uma</a:t>
            </a:r>
            <a:r>
              <a:rPr lang="en-US" sz="2100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latin typeface="Calibri" panose="020F0502020204030204" pitchFamily="34" charset="0"/>
                <a:ea typeface="Times New Roman" panose="02020603050405020304" pitchFamily="18" charset="0"/>
              </a:rPr>
              <a:t>abordagem</a:t>
            </a:r>
            <a:r>
              <a:rPr lang="en-US" sz="2100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latin typeface="Calibri" panose="020F0502020204030204" pitchFamily="34" charset="0"/>
                <a:ea typeface="Times New Roman" panose="02020603050405020304" pitchFamily="18" charset="0"/>
              </a:rPr>
              <a:t>integrada</a:t>
            </a:r>
            <a:r>
              <a:rPr lang="en-US" sz="2100" dirty="0">
                <a:latin typeface="Calibri" panose="020F0502020204030204" pitchFamily="34" charset="0"/>
                <a:ea typeface="Times New Roman" panose="02020603050405020304" pitchFamily="18" charset="0"/>
              </a:rPr>
              <a:t> e </a:t>
            </a:r>
            <a:r>
              <a:rPr lang="en-US" sz="2100" dirty="0" err="1">
                <a:latin typeface="Calibri" panose="020F0502020204030204" pitchFamily="34" charset="0"/>
                <a:ea typeface="Times New Roman" panose="02020603050405020304" pitchFamily="18" charset="0"/>
              </a:rPr>
              <a:t>impactos</a:t>
            </a:r>
            <a:r>
              <a:rPr lang="en-US" sz="2100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latin typeface="Calibri" panose="020F0502020204030204" pitchFamily="34" charset="0"/>
                <a:ea typeface="Times New Roman" panose="02020603050405020304" pitchFamily="18" charset="0"/>
              </a:rPr>
              <a:t>mais</a:t>
            </a:r>
            <a:r>
              <a:rPr lang="en-US" sz="2100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latin typeface="Calibri" panose="020F0502020204030204" pitchFamily="34" charset="0"/>
                <a:ea typeface="Times New Roman" panose="02020603050405020304" pitchFamily="18" charset="0"/>
              </a:rPr>
              <a:t>duradouros</a:t>
            </a:r>
            <a:r>
              <a:rPr lang="en-US" sz="2100" dirty="0">
                <a:latin typeface="Calibri" panose="020F0502020204030204" pitchFamily="34" charset="0"/>
                <a:ea typeface="Times New Roman" panose="02020603050405020304" pitchFamily="18" charset="0"/>
              </a:rPr>
              <a:t> e </a:t>
            </a:r>
            <a:r>
              <a:rPr lang="en-US" sz="2100" dirty="0" err="1">
                <a:latin typeface="Calibri" panose="020F0502020204030204" pitchFamily="34" charset="0"/>
                <a:ea typeface="Times New Roman" panose="02020603050405020304" pitchFamily="18" charset="0"/>
              </a:rPr>
              <a:t>substanciais</a:t>
            </a:r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8690925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6EA1E2-3D3D-B863-BCEB-AC40CAA5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8735" y="6652510"/>
            <a:ext cx="3710343" cy="173592"/>
          </a:xfrm>
        </p:spPr>
        <p:txBody>
          <a:bodyPr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>
              <a:ln>
                <a:noFill/>
              </a:ln>
              <a:solidFill>
                <a:srgbClr val="24282A"/>
              </a:solidFill>
              <a:effectLst/>
              <a:uLnTx/>
              <a:uFillTx/>
              <a:latin typeface="Nunito Sans Light" pitchFamily="2" charset="77"/>
              <a:ea typeface="+mn-ea"/>
              <a:cs typeface="+mn-cs"/>
            </a:endParaRP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E48BDF3C-520C-AB0F-CB59-EE85E5573F52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845021433"/>
              </p:ext>
            </p:extLst>
          </p:nvPr>
        </p:nvGraphicFramePr>
        <p:xfrm>
          <a:off x="139700" y="31899"/>
          <a:ext cx="11912601" cy="6727452"/>
        </p:xfrm>
        <a:graphic>
          <a:graphicData uri="http://schemas.openxmlformats.org/drawingml/2006/table">
            <a:tbl>
              <a:tblPr firstRow="1" firstCol="1" bandRow="1">
                <a:tableStyleId>{C4B1156A-380E-4F78-BDF5-A606A8083BF9}</a:tableStyleId>
              </a:tblPr>
              <a:tblGrid>
                <a:gridCol w="3157681">
                  <a:extLst>
                    <a:ext uri="{9D8B030D-6E8A-4147-A177-3AD203B41FA5}">
                      <a16:colId xmlns:a16="http://schemas.microsoft.com/office/drawing/2014/main" val="2804911278"/>
                    </a:ext>
                  </a:extLst>
                </a:gridCol>
                <a:gridCol w="4764272">
                  <a:extLst>
                    <a:ext uri="{9D8B030D-6E8A-4147-A177-3AD203B41FA5}">
                      <a16:colId xmlns:a16="http://schemas.microsoft.com/office/drawing/2014/main" val="1220146123"/>
                    </a:ext>
                  </a:extLst>
                </a:gridCol>
                <a:gridCol w="3990648">
                  <a:extLst>
                    <a:ext uri="{9D8B030D-6E8A-4147-A177-3AD203B41FA5}">
                      <a16:colId xmlns:a16="http://schemas.microsoft.com/office/drawing/2014/main" val="3390794620"/>
                    </a:ext>
                  </a:extLst>
                </a:gridCol>
              </a:tblGrid>
              <a:tr h="1022201">
                <a:tc>
                  <a:txBody>
                    <a:bodyPr/>
                    <a:lstStyle/>
                    <a:p>
                      <a:pPr algn="ctr"/>
                      <a:r>
                        <a:rPr lang="en-US" sz="2100" b="1" cap="all" spc="6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BE" sz="2100" b="1" cap="all" spc="6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34952" marR="134952" marT="134952" marB="13495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cap="all" spc="60" dirty="0" err="1">
                          <a:solidFill>
                            <a:schemeClr val="tx1"/>
                          </a:solidFill>
                          <a:effectLst/>
                        </a:rPr>
                        <a:t>Funções</a:t>
                      </a:r>
                      <a:r>
                        <a:rPr lang="en-US" sz="2400" b="1" cap="all" spc="60" dirty="0">
                          <a:solidFill>
                            <a:schemeClr val="tx1"/>
                          </a:solidFill>
                          <a:effectLst/>
                        </a:rPr>
                        <a:t> do RVCC </a:t>
                      </a:r>
                      <a:r>
                        <a:rPr lang="en-US" sz="2400" b="1" cap="all" spc="60" dirty="0" err="1">
                          <a:solidFill>
                            <a:schemeClr val="tx1"/>
                          </a:solidFill>
                          <a:effectLst/>
                        </a:rPr>
                        <a:t>em</a:t>
                      </a:r>
                      <a:r>
                        <a:rPr lang="en-US" sz="2400" b="1" cap="all" spc="6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b="1" cap="all" spc="60" dirty="0" err="1">
                          <a:solidFill>
                            <a:schemeClr val="tx1"/>
                          </a:solidFill>
                          <a:effectLst/>
                        </a:rPr>
                        <a:t>diferentes</a:t>
                      </a:r>
                      <a:r>
                        <a:rPr lang="en-US" sz="2400" b="1" cap="all" spc="6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b="1" cap="all" spc="60" dirty="0" err="1">
                          <a:solidFill>
                            <a:schemeClr val="tx1"/>
                          </a:solidFill>
                          <a:effectLst/>
                        </a:rPr>
                        <a:t>políticAs</a:t>
                      </a:r>
                      <a:endParaRPr lang="en-BE" sz="2400" b="1" cap="all" spc="6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34952" marR="134952" marT="134952" marB="13495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cap="all" spc="6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BE" sz="2200" b="1" cap="all" spc="6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34952" marR="134952" marT="134952" marB="134952"/>
                </a:tc>
                <a:extLst>
                  <a:ext uri="{0D108BD9-81ED-4DB2-BD59-A6C34878D82A}">
                    <a16:rowId xmlns:a16="http://schemas.microsoft.com/office/drawing/2014/main" val="3592063500"/>
                  </a:ext>
                </a:extLst>
              </a:tr>
              <a:tr h="433683">
                <a:tc>
                  <a:txBody>
                    <a:bodyPr/>
                    <a:lstStyle/>
                    <a:p>
                      <a:pPr algn="ctr"/>
                      <a:r>
                        <a:rPr lang="en-US" sz="2200" b="1" cap="none" spc="0" dirty="0" err="1">
                          <a:solidFill>
                            <a:schemeClr val="accent4"/>
                          </a:solidFill>
                          <a:effectLst/>
                        </a:rPr>
                        <a:t>Políticas</a:t>
                      </a:r>
                      <a:r>
                        <a:rPr lang="en-US" sz="2200" b="1" cap="none" spc="0" dirty="0">
                          <a:solidFill>
                            <a:schemeClr val="accent4"/>
                          </a:solidFill>
                          <a:effectLst/>
                        </a:rPr>
                        <a:t> de </a:t>
                      </a:r>
                      <a:r>
                        <a:rPr lang="en-US" sz="2200" b="1" cap="none" spc="0" dirty="0" err="1">
                          <a:solidFill>
                            <a:schemeClr val="accent4"/>
                          </a:solidFill>
                          <a:effectLst/>
                        </a:rPr>
                        <a:t>educação</a:t>
                      </a:r>
                      <a:endParaRPr lang="en-BE" sz="2200" b="1" cap="none" spc="0" dirty="0">
                        <a:solidFill>
                          <a:schemeClr val="accent4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476" marR="67476" marT="0" marB="8996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cap="none" spc="0" dirty="0" err="1">
                          <a:solidFill>
                            <a:schemeClr val="accent1"/>
                          </a:solidFill>
                          <a:effectLst/>
                        </a:rPr>
                        <a:t>Políticas</a:t>
                      </a:r>
                      <a:r>
                        <a:rPr lang="en-US" sz="2200" b="1" cap="none" spc="0" dirty="0">
                          <a:solidFill>
                            <a:schemeClr val="accent1"/>
                          </a:solidFill>
                          <a:effectLst/>
                        </a:rPr>
                        <a:t> de </a:t>
                      </a:r>
                      <a:r>
                        <a:rPr lang="en-US" sz="2200" b="1" cap="none" spc="0" dirty="0" err="1">
                          <a:solidFill>
                            <a:schemeClr val="accent1"/>
                          </a:solidFill>
                          <a:effectLst/>
                        </a:rPr>
                        <a:t>emprego</a:t>
                      </a:r>
                      <a:endParaRPr lang="en-BE" sz="2200" b="1" cap="none" spc="0" dirty="0">
                        <a:solidFill>
                          <a:schemeClr val="accent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476" marR="67476" marT="0" marB="8996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cap="none" spc="0" dirty="0" err="1">
                          <a:solidFill>
                            <a:srgbClr val="0070C0"/>
                          </a:solidFill>
                          <a:effectLst/>
                        </a:rPr>
                        <a:t>Políticas</a:t>
                      </a:r>
                      <a:r>
                        <a:rPr lang="en-US" sz="2200" b="1" cap="none" spc="0" dirty="0">
                          <a:solidFill>
                            <a:srgbClr val="0070C0"/>
                          </a:solidFill>
                          <a:effectLst/>
                        </a:rPr>
                        <a:t> </a:t>
                      </a:r>
                      <a:r>
                        <a:rPr lang="en-US" sz="2200" b="1" cap="none" spc="0" dirty="0" err="1">
                          <a:solidFill>
                            <a:srgbClr val="0070C0"/>
                          </a:solidFill>
                          <a:effectLst/>
                        </a:rPr>
                        <a:t>sociais</a:t>
                      </a:r>
                      <a:endParaRPr lang="en-BE" sz="2200" b="1" cap="none" spc="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476" marR="67476" marT="0" marB="89968"/>
                </a:tc>
                <a:extLst>
                  <a:ext uri="{0D108BD9-81ED-4DB2-BD59-A6C34878D82A}">
                    <a16:rowId xmlns:a16="http://schemas.microsoft.com/office/drawing/2014/main" val="2623877309"/>
                  </a:ext>
                </a:extLst>
              </a:tr>
              <a:tr h="5036607">
                <a:tc>
                  <a:txBody>
                    <a:bodyPr/>
                    <a:lstStyle/>
                    <a:p>
                      <a:pPr marL="342900" lvl="0" indent="-342900" rtl="0">
                        <a:spcBef>
                          <a:spcPts val="600"/>
                        </a:spcBef>
                        <a:buFont typeface="Calibri" panose="020F0502020204030204" pitchFamily="34" charset="0"/>
                        <a:buChar char="-"/>
                      </a:pPr>
                      <a:r>
                        <a:rPr lang="en-US" sz="2200" b="0" cap="none" spc="0" dirty="0" err="1">
                          <a:solidFill>
                            <a:schemeClr val="tx1"/>
                          </a:solidFill>
                          <a:effectLst/>
                        </a:rPr>
                        <a:t>Proporcionar</a:t>
                      </a:r>
                      <a:r>
                        <a:rPr lang="en-US" sz="2200" b="0" cap="none" spc="0" dirty="0">
                          <a:solidFill>
                            <a:schemeClr val="tx1"/>
                          </a:solidFill>
                          <a:effectLst/>
                        </a:rPr>
                        <a:t> um </a:t>
                      </a:r>
                      <a:r>
                        <a:rPr lang="en-US" sz="2200" b="0" cap="none" spc="0" dirty="0" err="1">
                          <a:solidFill>
                            <a:schemeClr val="tx1"/>
                          </a:solidFill>
                          <a:effectLst/>
                        </a:rPr>
                        <a:t>acesso</a:t>
                      </a:r>
                      <a:r>
                        <a:rPr lang="en-US" sz="2200" b="0" cap="none" spc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200" b="0" cap="none" spc="0" dirty="0" err="1">
                          <a:solidFill>
                            <a:schemeClr val="tx1"/>
                          </a:solidFill>
                          <a:effectLst/>
                        </a:rPr>
                        <a:t>mais</a:t>
                      </a:r>
                      <a:r>
                        <a:rPr lang="en-US" sz="2200" b="0" cap="none" spc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200" b="0" cap="none" spc="0" dirty="0" err="1">
                          <a:solidFill>
                            <a:schemeClr val="tx1"/>
                          </a:solidFill>
                          <a:effectLst/>
                        </a:rPr>
                        <a:t>flexível</a:t>
                      </a:r>
                      <a:r>
                        <a:rPr lang="en-US" sz="2200" b="0" cap="none" spc="0" dirty="0">
                          <a:solidFill>
                            <a:schemeClr val="tx1"/>
                          </a:solidFill>
                          <a:effectLst/>
                        </a:rPr>
                        <a:t> à </a:t>
                      </a:r>
                      <a:r>
                        <a:rPr lang="en-US" sz="2200" b="0" cap="none" spc="0" dirty="0" err="1">
                          <a:solidFill>
                            <a:schemeClr val="tx1"/>
                          </a:solidFill>
                          <a:effectLst/>
                        </a:rPr>
                        <a:t>educação</a:t>
                      </a:r>
                      <a:r>
                        <a:rPr lang="en-US" sz="2200" b="0" cap="none" spc="0" dirty="0">
                          <a:solidFill>
                            <a:schemeClr val="tx1"/>
                          </a:solidFill>
                          <a:effectLst/>
                        </a:rPr>
                        <a:t> e à </a:t>
                      </a:r>
                      <a:r>
                        <a:rPr lang="en-US" sz="2200" b="0" cap="none" spc="0" dirty="0" err="1">
                          <a:solidFill>
                            <a:schemeClr val="tx1"/>
                          </a:solidFill>
                          <a:effectLst/>
                        </a:rPr>
                        <a:t>formação</a:t>
                      </a:r>
                      <a:r>
                        <a:rPr lang="en-US" sz="2200" b="0" cap="none" spc="0" dirty="0">
                          <a:solidFill>
                            <a:schemeClr val="tx1"/>
                          </a:solidFill>
                          <a:effectLst/>
                        </a:rPr>
                        <a:t>
</a:t>
                      </a:r>
                      <a:r>
                        <a:rPr lang="en-US" sz="2200" b="0" cap="none" spc="0" dirty="0" err="1">
                          <a:solidFill>
                            <a:schemeClr val="tx1"/>
                          </a:solidFill>
                          <a:effectLst/>
                        </a:rPr>
                        <a:t>Facilitar</a:t>
                      </a:r>
                      <a:r>
                        <a:rPr lang="en-US" sz="2200" b="0" cap="none" spc="0" dirty="0">
                          <a:solidFill>
                            <a:schemeClr val="tx1"/>
                          </a:solidFill>
                          <a:effectLst/>
                        </a:rPr>
                        <a:t> a </a:t>
                      </a:r>
                      <a:r>
                        <a:rPr lang="en-US" sz="2200" b="0" cap="none" spc="0" dirty="0" err="1">
                          <a:solidFill>
                            <a:schemeClr val="tx1"/>
                          </a:solidFill>
                          <a:effectLst/>
                        </a:rPr>
                        <a:t>isenção</a:t>
                      </a:r>
                      <a:r>
                        <a:rPr lang="en-US" sz="2200" b="0" cap="none" spc="0" dirty="0">
                          <a:solidFill>
                            <a:schemeClr val="tx1"/>
                          </a:solidFill>
                          <a:effectLst/>
                        </a:rPr>
                        <a:t> de </a:t>
                      </a:r>
                      <a:r>
                        <a:rPr lang="en-US" sz="2200" b="0" cap="none" spc="0" dirty="0" err="1">
                          <a:solidFill>
                            <a:schemeClr val="tx1"/>
                          </a:solidFill>
                          <a:effectLst/>
                        </a:rPr>
                        <a:t>parte</a:t>
                      </a:r>
                      <a:r>
                        <a:rPr lang="en-US" sz="2200" b="0" cap="none" spc="0" dirty="0">
                          <a:solidFill>
                            <a:schemeClr val="tx1"/>
                          </a:solidFill>
                          <a:effectLst/>
                        </a:rPr>
                        <a:t>(s) de um </a:t>
                      </a:r>
                      <a:r>
                        <a:rPr lang="en-US" sz="2200" b="0" cap="none" spc="0" dirty="0" err="1">
                          <a:solidFill>
                            <a:schemeClr val="tx1"/>
                          </a:solidFill>
                          <a:effectLst/>
                        </a:rPr>
                        <a:t>programa</a:t>
                      </a:r>
                      <a:r>
                        <a:rPr lang="en-US" sz="2200" b="0" cap="none" spc="0" dirty="0">
                          <a:solidFill>
                            <a:schemeClr val="tx1"/>
                          </a:solidFill>
                          <a:effectLst/>
                        </a:rPr>
                        <a:t> de </a:t>
                      </a:r>
                      <a:r>
                        <a:rPr lang="en-US" sz="2200" b="0" cap="none" spc="0" dirty="0" err="1">
                          <a:solidFill>
                            <a:schemeClr val="tx1"/>
                          </a:solidFill>
                          <a:effectLst/>
                        </a:rPr>
                        <a:t>educação</a:t>
                      </a:r>
                      <a:r>
                        <a:rPr lang="en-US" sz="2200" b="0" cap="none" spc="0" dirty="0">
                          <a:solidFill>
                            <a:schemeClr val="tx1"/>
                          </a:solidFill>
                          <a:effectLst/>
                        </a:rPr>
                        <a:t> e </a:t>
                      </a:r>
                      <a:r>
                        <a:rPr lang="en-US" sz="2200" b="0" cap="none" spc="0" dirty="0" err="1">
                          <a:solidFill>
                            <a:schemeClr val="tx1"/>
                          </a:solidFill>
                          <a:effectLst/>
                        </a:rPr>
                        <a:t>formação</a:t>
                      </a:r>
                      <a:r>
                        <a:rPr lang="en-US" sz="2200" b="0" cap="none" spc="0" dirty="0">
                          <a:solidFill>
                            <a:schemeClr val="tx1"/>
                          </a:solidFill>
                          <a:effectLst/>
                        </a:rPr>
                        <a:t>.
</a:t>
                      </a:r>
                      <a:r>
                        <a:rPr lang="en-US" sz="2200" b="0" cap="none" spc="0" dirty="0" err="1">
                          <a:solidFill>
                            <a:schemeClr val="tx1"/>
                          </a:solidFill>
                          <a:effectLst/>
                        </a:rPr>
                        <a:t>Fornecer</a:t>
                      </a:r>
                      <a:r>
                        <a:rPr lang="en-US" sz="2200" b="0" cap="none" spc="0" dirty="0">
                          <a:solidFill>
                            <a:schemeClr val="tx1"/>
                          </a:solidFill>
                          <a:effectLst/>
                        </a:rPr>
                        <a:t> a base para a </a:t>
                      </a:r>
                      <a:r>
                        <a:rPr lang="en-US" sz="2200" b="0" cap="none" spc="0" dirty="0" err="1">
                          <a:solidFill>
                            <a:schemeClr val="tx1"/>
                          </a:solidFill>
                          <a:effectLst/>
                        </a:rPr>
                        <a:t>atribuição</a:t>
                      </a:r>
                      <a:r>
                        <a:rPr lang="en-US" sz="2200" b="0" cap="none" spc="0" dirty="0">
                          <a:solidFill>
                            <a:schemeClr val="tx1"/>
                          </a:solidFill>
                          <a:effectLst/>
                        </a:rPr>
                        <a:t> de </a:t>
                      </a:r>
                      <a:r>
                        <a:rPr lang="en-US" sz="2200" b="0" cap="none" spc="0" dirty="0" err="1">
                          <a:solidFill>
                            <a:schemeClr val="tx1"/>
                          </a:solidFill>
                          <a:effectLst/>
                        </a:rPr>
                        <a:t>qualificações</a:t>
                      </a:r>
                      <a:r>
                        <a:rPr lang="en-US" sz="2200" b="0" cap="none" spc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200" b="0" cap="none" spc="0" dirty="0" err="1">
                          <a:solidFill>
                            <a:schemeClr val="tx1"/>
                          </a:solidFill>
                          <a:effectLst/>
                        </a:rPr>
                        <a:t>completas</a:t>
                      </a:r>
                      <a:r>
                        <a:rPr lang="en-US" sz="2200" b="0" cap="none" spc="0" dirty="0">
                          <a:solidFill>
                            <a:schemeClr val="tx1"/>
                          </a:solidFill>
                          <a:effectLst/>
                        </a:rPr>
                        <a:t>.</a:t>
                      </a:r>
                    </a:p>
                    <a:p>
                      <a:pPr marL="342900" lvl="0" indent="-342900" rtl="0">
                        <a:spcBef>
                          <a:spcPts val="600"/>
                        </a:spcBef>
                        <a:buFont typeface="Calibri" panose="020F0502020204030204" pitchFamily="34" charset="0"/>
                        <a:buChar char="-"/>
                      </a:pPr>
                      <a:r>
                        <a:rPr lang="en-US" sz="2200" b="0" cap="none" spc="0" dirty="0" err="1">
                          <a:solidFill>
                            <a:schemeClr val="tx1"/>
                          </a:solidFill>
                          <a:effectLst/>
                        </a:rPr>
                        <a:t>Inovação</a:t>
                      </a:r>
                      <a:r>
                        <a:rPr lang="en-US" sz="2200" b="0" cap="none" spc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200" b="0" cap="none" spc="0" dirty="0" err="1">
                          <a:solidFill>
                            <a:schemeClr val="tx1"/>
                          </a:solidFill>
                          <a:effectLst/>
                        </a:rPr>
                        <a:t>nos</a:t>
                      </a:r>
                      <a:r>
                        <a:rPr lang="en-US" sz="2200" b="0" cap="none" spc="0" dirty="0">
                          <a:solidFill>
                            <a:schemeClr val="tx1"/>
                          </a:solidFill>
                          <a:effectLst/>
                        </a:rPr>
                        <a:t> QNQ, CNQ, </a:t>
                      </a:r>
                      <a:r>
                        <a:rPr lang="en-US" sz="2200" b="0" cap="none" spc="0" dirty="0" err="1">
                          <a:solidFill>
                            <a:schemeClr val="tx1"/>
                          </a:solidFill>
                          <a:effectLst/>
                        </a:rPr>
                        <a:t>educação</a:t>
                      </a:r>
                      <a:endParaRPr lang="en-BE" sz="2200" b="0" cap="none" spc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lang="en-US" sz="2200" b="0" cap="none" spc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BE" sz="2200" b="0" cap="none" spc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476" marR="67476" marT="0" marB="89968"/>
                </a:tc>
                <a:tc>
                  <a:txBody>
                    <a:bodyPr/>
                    <a:lstStyle/>
                    <a:p>
                      <a:pPr marL="342900" lvl="0" indent="-342900" rtl="0">
                        <a:spcBef>
                          <a:spcPts val="600"/>
                        </a:spcBef>
                        <a:buFont typeface="Calibri" panose="020F0502020204030204" pitchFamily="34" charset="0"/>
                        <a:buChar char="-"/>
                      </a:pPr>
                      <a:r>
                        <a:rPr lang="en-US" sz="2200" cap="none" spc="0" dirty="0" err="1">
                          <a:solidFill>
                            <a:schemeClr val="tx1"/>
                          </a:solidFill>
                          <a:effectLst/>
                        </a:rPr>
                        <a:t>Utilizar</a:t>
                      </a:r>
                      <a:r>
                        <a:rPr lang="en-US" sz="2200" cap="none" spc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200" cap="none" spc="0" dirty="0" err="1">
                          <a:solidFill>
                            <a:schemeClr val="tx1"/>
                          </a:solidFill>
                          <a:effectLst/>
                        </a:rPr>
                        <a:t>avaliações</a:t>
                      </a:r>
                      <a:r>
                        <a:rPr lang="en-US" sz="2200" cap="none" spc="0" dirty="0">
                          <a:solidFill>
                            <a:schemeClr val="tx1"/>
                          </a:solidFill>
                          <a:effectLst/>
                        </a:rPr>
                        <a:t> de </a:t>
                      </a:r>
                      <a:r>
                        <a:rPr lang="en-US" sz="2200" cap="none" spc="0" dirty="0" err="1">
                          <a:solidFill>
                            <a:schemeClr val="tx1"/>
                          </a:solidFill>
                          <a:effectLst/>
                        </a:rPr>
                        <a:t>competências</a:t>
                      </a:r>
                      <a:r>
                        <a:rPr lang="en-US" sz="2200" cap="none" spc="0" dirty="0">
                          <a:solidFill>
                            <a:schemeClr val="tx1"/>
                          </a:solidFill>
                          <a:effectLst/>
                        </a:rPr>
                        <a:t> no </a:t>
                      </a:r>
                      <a:r>
                        <a:rPr lang="en-US" sz="2200" cap="none" spc="0" dirty="0" err="1">
                          <a:solidFill>
                            <a:schemeClr val="tx1"/>
                          </a:solidFill>
                          <a:effectLst/>
                        </a:rPr>
                        <a:t>processo</a:t>
                      </a:r>
                      <a:r>
                        <a:rPr lang="en-US" sz="2200" cap="none" spc="0" dirty="0">
                          <a:solidFill>
                            <a:schemeClr val="tx1"/>
                          </a:solidFill>
                          <a:effectLst/>
                        </a:rPr>
                        <a:t> de </a:t>
                      </a:r>
                      <a:r>
                        <a:rPr lang="en-US" sz="2200" cap="none" spc="0" dirty="0" err="1">
                          <a:solidFill>
                            <a:schemeClr val="tx1"/>
                          </a:solidFill>
                          <a:effectLst/>
                        </a:rPr>
                        <a:t>recrutamento</a:t>
                      </a:r>
                      <a:r>
                        <a:rPr lang="en-US" sz="2200" cap="none" spc="0" dirty="0">
                          <a:solidFill>
                            <a:schemeClr val="tx1"/>
                          </a:solidFill>
                          <a:effectLst/>
                        </a:rPr>
                        <a:t>
</a:t>
                      </a:r>
                      <a:r>
                        <a:rPr lang="en-US" sz="2200" cap="none" spc="0" dirty="0" err="1">
                          <a:solidFill>
                            <a:schemeClr val="tx1"/>
                          </a:solidFill>
                          <a:effectLst/>
                        </a:rPr>
                        <a:t>Apoiar</a:t>
                      </a:r>
                      <a:r>
                        <a:rPr lang="en-US" sz="2200" cap="none" spc="0" dirty="0">
                          <a:solidFill>
                            <a:schemeClr val="tx1"/>
                          </a:solidFill>
                          <a:effectLst/>
                        </a:rPr>
                        <a:t> a </a:t>
                      </a:r>
                      <a:r>
                        <a:rPr lang="en-US" sz="2200" cap="none" spc="0" dirty="0" err="1">
                          <a:solidFill>
                            <a:schemeClr val="tx1"/>
                          </a:solidFill>
                          <a:effectLst/>
                        </a:rPr>
                        <a:t>formação</a:t>
                      </a:r>
                      <a:r>
                        <a:rPr lang="en-US" sz="2200" cap="none" spc="0" dirty="0">
                          <a:solidFill>
                            <a:schemeClr val="tx1"/>
                          </a:solidFill>
                          <a:effectLst/>
                        </a:rPr>
                        <a:t> e as </a:t>
                      </a:r>
                      <a:r>
                        <a:rPr lang="en-US" sz="2200" cap="none" spc="0" dirty="0" err="1">
                          <a:solidFill>
                            <a:schemeClr val="tx1"/>
                          </a:solidFill>
                          <a:effectLst/>
                        </a:rPr>
                        <a:t>estratégias</a:t>
                      </a:r>
                      <a:r>
                        <a:rPr lang="en-US" sz="2200" cap="none" spc="0" dirty="0">
                          <a:solidFill>
                            <a:schemeClr val="tx1"/>
                          </a:solidFill>
                          <a:effectLst/>
                        </a:rPr>
                        <a:t> de </a:t>
                      </a:r>
                      <a:r>
                        <a:rPr lang="en-US" sz="2200" cap="none" spc="0" dirty="0" err="1">
                          <a:solidFill>
                            <a:schemeClr val="tx1"/>
                          </a:solidFill>
                          <a:effectLst/>
                        </a:rPr>
                        <a:t>desenvolvimento</a:t>
                      </a:r>
                      <a:r>
                        <a:rPr lang="en-US" sz="2200" cap="none" spc="0" dirty="0">
                          <a:solidFill>
                            <a:schemeClr val="tx1"/>
                          </a:solidFill>
                          <a:effectLst/>
                        </a:rPr>
                        <a:t> do </a:t>
                      </a:r>
                      <a:r>
                        <a:rPr lang="en-US" sz="2200" cap="none" spc="0" dirty="0" err="1">
                          <a:solidFill>
                            <a:schemeClr val="tx1"/>
                          </a:solidFill>
                          <a:effectLst/>
                        </a:rPr>
                        <a:t>pessoal</a:t>
                      </a:r>
                      <a:r>
                        <a:rPr lang="en-US" sz="2200" cap="none" spc="0" dirty="0">
                          <a:solidFill>
                            <a:schemeClr val="tx1"/>
                          </a:solidFill>
                          <a:effectLst/>
                        </a:rPr>
                        <a:t> dos </a:t>
                      </a:r>
                      <a:r>
                        <a:rPr lang="en-US" sz="2200" cap="none" spc="0" dirty="0" err="1">
                          <a:solidFill>
                            <a:schemeClr val="tx1"/>
                          </a:solidFill>
                          <a:effectLst/>
                        </a:rPr>
                        <a:t>empregadores</a:t>
                      </a:r>
                      <a:r>
                        <a:rPr lang="en-US" sz="2200" cap="none" spc="0" dirty="0">
                          <a:solidFill>
                            <a:schemeClr val="tx1"/>
                          </a:solidFill>
                          <a:effectLst/>
                        </a:rPr>
                        <a:t>
</a:t>
                      </a:r>
                      <a:r>
                        <a:rPr lang="en-US" sz="2200" cap="none" spc="0" dirty="0" err="1">
                          <a:solidFill>
                            <a:schemeClr val="tx1"/>
                          </a:solidFill>
                          <a:effectLst/>
                        </a:rPr>
                        <a:t>Aumentar</a:t>
                      </a:r>
                      <a:r>
                        <a:rPr lang="en-US" sz="2200" cap="none" spc="0" dirty="0">
                          <a:solidFill>
                            <a:schemeClr val="tx1"/>
                          </a:solidFill>
                          <a:effectLst/>
                        </a:rPr>
                        <a:t> a </a:t>
                      </a:r>
                      <a:r>
                        <a:rPr lang="en-US" sz="2200" cap="none" spc="0" dirty="0" err="1">
                          <a:solidFill>
                            <a:schemeClr val="tx1"/>
                          </a:solidFill>
                          <a:effectLst/>
                        </a:rPr>
                        <a:t>retenção</a:t>
                      </a:r>
                      <a:r>
                        <a:rPr lang="en-US" sz="2200" cap="none" spc="0" dirty="0">
                          <a:solidFill>
                            <a:schemeClr val="tx1"/>
                          </a:solidFill>
                          <a:effectLst/>
                        </a:rPr>
                        <a:t> e </a:t>
                      </a:r>
                      <a:r>
                        <a:rPr lang="en-US" sz="2200" cap="none" spc="0" dirty="0" err="1">
                          <a:solidFill>
                            <a:schemeClr val="tx1"/>
                          </a:solidFill>
                          <a:effectLst/>
                        </a:rPr>
                        <a:t>motivação</a:t>
                      </a:r>
                      <a:r>
                        <a:rPr lang="en-US" sz="2200" cap="none" spc="0" dirty="0">
                          <a:solidFill>
                            <a:schemeClr val="tx1"/>
                          </a:solidFill>
                          <a:effectLst/>
                        </a:rPr>
                        <a:t> do </a:t>
                      </a:r>
                      <a:r>
                        <a:rPr lang="en-US" sz="2200" cap="none" spc="0" dirty="0" err="1">
                          <a:solidFill>
                            <a:schemeClr val="tx1"/>
                          </a:solidFill>
                          <a:effectLst/>
                        </a:rPr>
                        <a:t>pessoal</a:t>
                      </a:r>
                      <a:r>
                        <a:rPr lang="en-US" sz="2200" cap="none" spc="0" dirty="0">
                          <a:solidFill>
                            <a:schemeClr val="tx1"/>
                          </a:solidFill>
                          <a:effectLst/>
                        </a:rPr>
                        <a:t> e </a:t>
                      </a:r>
                      <a:r>
                        <a:rPr lang="en-US" sz="2200" cap="none" spc="0" dirty="0" err="1">
                          <a:solidFill>
                            <a:schemeClr val="tx1"/>
                          </a:solidFill>
                          <a:effectLst/>
                        </a:rPr>
                        <a:t>apoiar</a:t>
                      </a:r>
                      <a:r>
                        <a:rPr lang="en-US" sz="2200" cap="none" spc="0" dirty="0">
                          <a:solidFill>
                            <a:schemeClr val="tx1"/>
                          </a:solidFill>
                          <a:effectLst/>
                        </a:rPr>
                        <a:t> a </a:t>
                      </a:r>
                      <a:r>
                        <a:rPr lang="en-US" sz="2200" cap="none" spc="0" dirty="0" err="1">
                          <a:solidFill>
                            <a:schemeClr val="tx1"/>
                          </a:solidFill>
                          <a:effectLst/>
                        </a:rPr>
                        <a:t>progressão</a:t>
                      </a:r>
                      <a:r>
                        <a:rPr lang="en-US" sz="2200" cap="none" spc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200" cap="none" spc="0" dirty="0" err="1">
                          <a:solidFill>
                            <a:schemeClr val="tx1"/>
                          </a:solidFill>
                          <a:effectLst/>
                        </a:rPr>
                        <a:t>na</a:t>
                      </a:r>
                      <a:r>
                        <a:rPr lang="en-US" sz="2200" cap="none" spc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200" cap="none" spc="0" dirty="0" err="1">
                          <a:solidFill>
                            <a:schemeClr val="tx1"/>
                          </a:solidFill>
                          <a:effectLst/>
                        </a:rPr>
                        <a:t>carreira</a:t>
                      </a:r>
                      <a:r>
                        <a:rPr lang="en-US" sz="2200" cap="none" spc="0" dirty="0">
                          <a:solidFill>
                            <a:schemeClr val="tx1"/>
                          </a:solidFill>
                          <a:effectLst/>
                        </a:rPr>
                        <a:t>
</a:t>
                      </a:r>
                      <a:r>
                        <a:rPr lang="en-US" sz="2200" cap="none" spc="0" dirty="0" err="1">
                          <a:solidFill>
                            <a:schemeClr val="tx1"/>
                          </a:solidFill>
                          <a:effectLst/>
                        </a:rPr>
                        <a:t>Facilitar</a:t>
                      </a:r>
                      <a:r>
                        <a:rPr lang="en-US" sz="2200" cap="none" spc="0" dirty="0">
                          <a:solidFill>
                            <a:schemeClr val="tx1"/>
                          </a:solidFill>
                          <a:effectLst/>
                        </a:rPr>
                        <a:t> e </a:t>
                      </a:r>
                      <a:r>
                        <a:rPr lang="en-US" sz="2200" cap="none" spc="0" dirty="0" err="1">
                          <a:solidFill>
                            <a:schemeClr val="tx1"/>
                          </a:solidFill>
                          <a:effectLst/>
                        </a:rPr>
                        <a:t>apoiar</a:t>
                      </a:r>
                      <a:r>
                        <a:rPr lang="en-US" sz="2200" cap="none" spc="0" dirty="0">
                          <a:solidFill>
                            <a:schemeClr val="tx1"/>
                          </a:solidFill>
                          <a:effectLst/>
                        </a:rPr>
                        <a:t> o </a:t>
                      </a:r>
                      <a:r>
                        <a:rPr lang="en-US" sz="2200" cap="none" spc="0" dirty="0" err="1">
                          <a:solidFill>
                            <a:schemeClr val="tx1"/>
                          </a:solidFill>
                          <a:effectLst/>
                        </a:rPr>
                        <a:t>desenvolvimento</a:t>
                      </a:r>
                      <a:r>
                        <a:rPr lang="en-US" sz="2200" cap="none" spc="0" dirty="0">
                          <a:solidFill>
                            <a:schemeClr val="tx1"/>
                          </a:solidFill>
                          <a:effectLst/>
                        </a:rPr>
                        <a:t> e  </a:t>
                      </a:r>
                      <a:r>
                        <a:rPr lang="en-US" sz="2200" cap="none" spc="0" dirty="0" err="1">
                          <a:solidFill>
                            <a:schemeClr val="tx1"/>
                          </a:solidFill>
                          <a:effectLst/>
                        </a:rPr>
                        <a:t>mudança</a:t>
                      </a:r>
                      <a:r>
                        <a:rPr lang="en-US" sz="2200" cap="none" spc="0" dirty="0">
                          <a:solidFill>
                            <a:schemeClr val="tx1"/>
                          </a:solidFill>
                          <a:effectLst/>
                        </a:rPr>
                        <a:t> de </a:t>
                      </a:r>
                      <a:r>
                        <a:rPr lang="en-US" sz="2200" cap="none" spc="0" dirty="0" err="1">
                          <a:solidFill>
                            <a:schemeClr val="tx1"/>
                          </a:solidFill>
                          <a:effectLst/>
                        </a:rPr>
                        <a:t>carreiras</a:t>
                      </a:r>
                      <a:r>
                        <a:rPr lang="en-US" sz="2200" cap="none" spc="0" dirty="0">
                          <a:solidFill>
                            <a:schemeClr val="tx1"/>
                          </a:solidFill>
                          <a:effectLst/>
                        </a:rPr>
                        <a:t> 
</a:t>
                      </a:r>
                      <a:r>
                        <a:rPr lang="en-US" sz="2200" cap="none" spc="0" dirty="0" err="1">
                          <a:solidFill>
                            <a:schemeClr val="tx1"/>
                          </a:solidFill>
                          <a:effectLst/>
                        </a:rPr>
                        <a:t>Apoiar</a:t>
                      </a:r>
                      <a:r>
                        <a:rPr lang="en-US" sz="2200" cap="none" spc="0" dirty="0">
                          <a:solidFill>
                            <a:schemeClr val="tx1"/>
                          </a:solidFill>
                          <a:effectLst/>
                        </a:rPr>
                        <a:t> o </a:t>
                      </a:r>
                      <a:r>
                        <a:rPr lang="en-US" sz="2200" cap="none" spc="0" dirty="0" err="1">
                          <a:solidFill>
                            <a:schemeClr val="tx1"/>
                          </a:solidFill>
                          <a:effectLst/>
                        </a:rPr>
                        <a:t>desenvolvimento</a:t>
                      </a:r>
                      <a:r>
                        <a:rPr lang="en-US" sz="2200" cap="none" spc="0" dirty="0">
                          <a:solidFill>
                            <a:schemeClr val="tx1"/>
                          </a:solidFill>
                          <a:effectLst/>
                        </a:rPr>
                        <a:t> de </a:t>
                      </a:r>
                      <a:r>
                        <a:rPr lang="en-US" sz="2200" cap="none" spc="0" dirty="0" err="1">
                          <a:solidFill>
                            <a:schemeClr val="tx1"/>
                          </a:solidFill>
                          <a:effectLst/>
                        </a:rPr>
                        <a:t>uma</a:t>
                      </a:r>
                      <a:r>
                        <a:rPr lang="en-US" sz="2200" cap="none" spc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200" cap="none" spc="0" dirty="0" err="1">
                          <a:solidFill>
                            <a:schemeClr val="tx1"/>
                          </a:solidFill>
                          <a:effectLst/>
                        </a:rPr>
                        <a:t>oferta</a:t>
                      </a:r>
                      <a:r>
                        <a:rPr lang="en-US" sz="2200" cap="none" spc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200" cap="none" spc="0" dirty="0" err="1">
                          <a:solidFill>
                            <a:schemeClr val="tx1"/>
                          </a:solidFill>
                          <a:effectLst/>
                        </a:rPr>
                        <a:t>formativa</a:t>
                      </a:r>
                      <a:r>
                        <a:rPr lang="en-US" sz="2200" cap="none" spc="0" dirty="0">
                          <a:solidFill>
                            <a:schemeClr val="tx1"/>
                          </a:solidFill>
                          <a:effectLst/>
                        </a:rPr>
                        <a:t> à </a:t>
                      </a:r>
                      <a:r>
                        <a:rPr lang="en-US" sz="2200" cap="none" spc="0" dirty="0" err="1">
                          <a:solidFill>
                            <a:schemeClr val="tx1"/>
                          </a:solidFill>
                          <a:effectLst/>
                        </a:rPr>
                        <a:t>medida</a:t>
                      </a:r>
                      <a:r>
                        <a:rPr lang="en-US" sz="2200" cap="none" spc="0" dirty="0">
                          <a:solidFill>
                            <a:schemeClr val="tx1"/>
                          </a:solidFill>
                          <a:effectLst/>
                        </a:rPr>
                        <a:t>.</a:t>
                      </a:r>
                      <a:endParaRPr lang="en-BE" sz="2200" cap="none" spc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7476" marR="67476" marT="0" marB="89968"/>
                </a:tc>
                <a:tc>
                  <a:txBody>
                    <a:bodyPr/>
                    <a:lstStyle/>
                    <a:p>
                      <a:pPr marL="342900" lvl="0" indent="-342900" rtl="0">
                        <a:spcBef>
                          <a:spcPts val="600"/>
                        </a:spcBef>
                        <a:buFont typeface="Calibri" panose="020F0502020204030204" pitchFamily="34" charset="0"/>
                        <a:buChar char="-"/>
                      </a:pPr>
                      <a:r>
                        <a:rPr lang="en-US" sz="2200" cap="none" spc="0" dirty="0" err="1">
                          <a:solidFill>
                            <a:schemeClr val="tx1"/>
                          </a:solidFill>
                          <a:effectLst/>
                        </a:rPr>
                        <a:t>Contribuir</a:t>
                      </a:r>
                      <a:r>
                        <a:rPr lang="en-US" sz="2200" cap="none" spc="0" dirty="0">
                          <a:solidFill>
                            <a:schemeClr val="tx1"/>
                          </a:solidFill>
                          <a:effectLst/>
                        </a:rPr>
                        <a:t> para a </a:t>
                      </a:r>
                      <a:r>
                        <a:rPr lang="en-US" sz="2200" cap="none" spc="0" dirty="0" err="1">
                          <a:solidFill>
                            <a:schemeClr val="tx1"/>
                          </a:solidFill>
                          <a:effectLst/>
                        </a:rPr>
                        <a:t>integração</a:t>
                      </a:r>
                      <a:r>
                        <a:rPr lang="en-US" sz="2200" cap="none" spc="0" dirty="0">
                          <a:solidFill>
                            <a:schemeClr val="tx1"/>
                          </a:solidFill>
                          <a:effectLst/>
                        </a:rPr>
                        <a:t> de </a:t>
                      </a:r>
                      <a:r>
                        <a:rPr lang="en-US" sz="2200" cap="none" spc="0" dirty="0" err="1">
                          <a:solidFill>
                            <a:schemeClr val="tx1"/>
                          </a:solidFill>
                          <a:effectLst/>
                        </a:rPr>
                        <a:t>indivíduos</a:t>
                      </a:r>
                      <a:r>
                        <a:rPr lang="en-US" sz="2200" cap="none" spc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200" cap="none" spc="0" dirty="0" err="1">
                          <a:solidFill>
                            <a:schemeClr val="tx1"/>
                          </a:solidFill>
                          <a:effectLst/>
                        </a:rPr>
                        <a:t>em</a:t>
                      </a:r>
                      <a:r>
                        <a:rPr lang="en-US" sz="2200" cap="none" spc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200" cap="none" spc="0" dirty="0" err="1">
                          <a:solidFill>
                            <a:schemeClr val="tx1"/>
                          </a:solidFill>
                          <a:effectLst/>
                        </a:rPr>
                        <a:t>risco</a:t>
                      </a:r>
                      <a:r>
                        <a:rPr lang="en-US" sz="2200" cap="none" spc="0" dirty="0">
                          <a:solidFill>
                            <a:schemeClr val="tx1"/>
                          </a:solidFill>
                          <a:effectLst/>
                        </a:rPr>
                        <a:t> de </a:t>
                      </a:r>
                      <a:r>
                        <a:rPr lang="en-US" sz="2200" cap="none" spc="0" dirty="0" err="1">
                          <a:solidFill>
                            <a:schemeClr val="tx1"/>
                          </a:solidFill>
                          <a:effectLst/>
                        </a:rPr>
                        <a:t>marginalização</a:t>
                      </a:r>
                      <a:r>
                        <a:rPr lang="en-US" sz="2200" cap="none" spc="0" dirty="0">
                          <a:solidFill>
                            <a:schemeClr val="tx1"/>
                          </a:solidFill>
                          <a:effectLst/>
                        </a:rPr>
                        <a:t>
</a:t>
                      </a:r>
                      <a:r>
                        <a:rPr lang="en-US" sz="2200" cap="none" spc="0" dirty="0" err="1">
                          <a:solidFill>
                            <a:schemeClr val="tx1"/>
                          </a:solidFill>
                          <a:effectLst/>
                        </a:rPr>
                        <a:t>Proporcionar</a:t>
                      </a:r>
                      <a:r>
                        <a:rPr lang="en-US" sz="2200" cap="none" spc="0" dirty="0">
                          <a:solidFill>
                            <a:schemeClr val="tx1"/>
                          </a:solidFill>
                          <a:effectLst/>
                        </a:rPr>
                        <a:t> um </a:t>
                      </a:r>
                      <a:r>
                        <a:rPr lang="en-US" sz="2200" cap="none" spc="0" dirty="0" err="1">
                          <a:solidFill>
                            <a:schemeClr val="tx1"/>
                          </a:solidFill>
                          <a:effectLst/>
                        </a:rPr>
                        <a:t>processo</a:t>
                      </a:r>
                      <a:r>
                        <a:rPr lang="en-US" sz="2200" cap="none" spc="0" dirty="0">
                          <a:solidFill>
                            <a:schemeClr val="tx1"/>
                          </a:solidFill>
                          <a:effectLst/>
                        </a:rPr>
                        <a:t> de </a:t>
                      </a:r>
                      <a:r>
                        <a:rPr lang="en-US" sz="2200" cap="none" spc="0" dirty="0" err="1">
                          <a:solidFill>
                            <a:schemeClr val="tx1"/>
                          </a:solidFill>
                          <a:effectLst/>
                        </a:rPr>
                        <a:t>autorreflexão</a:t>
                      </a:r>
                      <a:r>
                        <a:rPr lang="en-US" sz="2200" cap="none" spc="0" dirty="0">
                          <a:solidFill>
                            <a:schemeClr val="tx1"/>
                          </a:solidFill>
                          <a:effectLst/>
                        </a:rPr>
                        <a:t> e </a:t>
                      </a:r>
                      <a:r>
                        <a:rPr lang="en-US" sz="2200" cap="none" spc="0" dirty="0" err="1">
                          <a:solidFill>
                            <a:schemeClr val="tx1"/>
                          </a:solidFill>
                          <a:effectLst/>
                        </a:rPr>
                        <a:t>contribuir</a:t>
                      </a:r>
                      <a:r>
                        <a:rPr lang="en-US" sz="2200" cap="none" spc="0" dirty="0">
                          <a:solidFill>
                            <a:schemeClr val="tx1"/>
                          </a:solidFill>
                          <a:effectLst/>
                        </a:rPr>
                        <a:t> para </a:t>
                      </a:r>
                      <a:r>
                        <a:rPr lang="en-US" sz="2200" cap="none" spc="0" dirty="0" err="1">
                          <a:solidFill>
                            <a:schemeClr val="tx1"/>
                          </a:solidFill>
                          <a:effectLst/>
                        </a:rPr>
                        <a:t>aumentar</a:t>
                      </a:r>
                      <a:r>
                        <a:rPr lang="en-US" sz="2200" cap="none" spc="0" dirty="0">
                          <a:solidFill>
                            <a:schemeClr val="tx1"/>
                          </a:solidFill>
                          <a:effectLst/>
                        </a:rPr>
                        <a:t> a </a:t>
                      </a:r>
                      <a:r>
                        <a:rPr lang="en-US" sz="2200" cap="none" spc="0" dirty="0" err="1">
                          <a:solidFill>
                            <a:schemeClr val="tx1"/>
                          </a:solidFill>
                          <a:effectLst/>
                        </a:rPr>
                        <a:t>autoestima</a:t>
                      </a:r>
                      <a:r>
                        <a:rPr lang="en-US" sz="2200" cap="none" spc="0" dirty="0">
                          <a:solidFill>
                            <a:schemeClr val="tx1"/>
                          </a:solidFill>
                          <a:effectLst/>
                        </a:rPr>
                        <a:t> dos </a:t>
                      </a:r>
                      <a:r>
                        <a:rPr lang="en-US" sz="2200" cap="none" spc="0" dirty="0" err="1">
                          <a:solidFill>
                            <a:schemeClr val="tx1"/>
                          </a:solidFill>
                          <a:effectLst/>
                        </a:rPr>
                        <a:t>indivíduos</a:t>
                      </a:r>
                      <a:r>
                        <a:rPr lang="en-US" sz="2200" cap="none" spc="0" dirty="0">
                          <a:solidFill>
                            <a:schemeClr val="tx1"/>
                          </a:solidFill>
                          <a:effectLst/>
                        </a:rPr>
                        <a:t>
</a:t>
                      </a:r>
                      <a:r>
                        <a:rPr lang="en-US" sz="2200" cap="none" spc="0" dirty="0" err="1">
                          <a:solidFill>
                            <a:schemeClr val="tx1"/>
                          </a:solidFill>
                          <a:effectLst/>
                        </a:rPr>
                        <a:t>Contribuir</a:t>
                      </a:r>
                      <a:r>
                        <a:rPr lang="en-US" sz="2200" cap="none" spc="0" dirty="0">
                          <a:solidFill>
                            <a:schemeClr val="tx1"/>
                          </a:solidFill>
                          <a:effectLst/>
                        </a:rPr>
                        <a:t> para </a:t>
                      </a:r>
                      <a:r>
                        <a:rPr lang="en-US" sz="2200" cap="none" spc="0" dirty="0" err="1">
                          <a:solidFill>
                            <a:schemeClr val="tx1"/>
                          </a:solidFill>
                          <a:effectLst/>
                        </a:rPr>
                        <a:t>tornar</a:t>
                      </a:r>
                      <a:r>
                        <a:rPr lang="en-US" sz="2200" cap="none" spc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200" cap="none" spc="0" dirty="0" err="1">
                          <a:solidFill>
                            <a:schemeClr val="tx1"/>
                          </a:solidFill>
                          <a:effectLst/>
                        </a:rPr>
                        <a:t>visível</a:t>
                      </a:r>
                      <a:r>
                        <a:rPr lang="en-US" sz="2200" cap="none" spc="0" dirty="0">
                          <a:solidFill>
                            <a:schemeClr val="tx1"/>
                          </a:solidFill>
                          <a:effectLst/>
                        </a:rPr>
                        <a:t> a </a:t>
                      </a:r>
                      <a:r>
                        <a:rPr lang="en-US" sz="2200" cap="none" spc="0" dirty="0" err="1">
                          <a:solidFill>
                            <a:schemeClr val="tx1"/>
                          </a:solidFill>
                          <a:effectLst/>
                        </a:rPr>
                        <a:t>aprendizagem</a:t>
                      </a:r>
                      <a:r>
                        <a:rPr lang="en-US" sz="2200" cap="none" spc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200" cap="none" spc="0" dirty="0" err="1">
                          <a:solidFill>
                            <a:schemeClr val="tx1"/>
                          </a:solidFill>
                          <a:effectLst/>
                        </a:rPr>
                        <a:t>adquirida</a:t>
                      </a:r>
                      <a:r>
                        <a:rPr lang="en-US" sz="2200" cap="none" spc="0" dirty="0">
                          <a:solidFill>
                            <a:schemeClr val="tx1"/>
                          </a:solidFill>
                          <a:effectLst/>
                        </a:rPr>
                        <a:t> com a </a:t>
                      </a:r>
                      <a:r>
                        <a:rPr lang="en-US" sz="2200" cap="none" spc="0" dirty="0" err="1">
                          <a:solidFill>
                            <a:schemeClr val="tx1"/>
                          </a:solidFill>
                          <a:effectLst/>
                        </a:rPr>
                        <a:t>experiência</a:t>
                      </a:r>
                      <a:r>
                        <a:rPr lang="en-US" sz="2200" cap="none" spc="0" dirty="0">
                          <a:solidFill>
                            <a:schemeClr val="tx1"/>
                          </a:solidFill>
                          <a:effectLst/>
                        </a:rPr>
                        <a:t> do </a:t>
                      </a:r>
                      <a:r>
                        <a:rPr lang="en-US" sz="2200" cap="none" spc="0" dirty="0" err="1">
                          <a:solidFill>
                            <a:schemeClr val="tx1"/>
                          </a:solidFill>
                          <a:effectLst/>
                        </a:rPr>
                        <a:t>voluntariado</a:t>
                      </a:r>
                      <a:r>
                        <a:rPr lang="en-US" sz="2200" cap="none" spc="0" dirty="0">
                          <a:solidFill>
                            <a:schemeClr val="tx1"/>
                          </a:solidFill>
                          <a:effectLst/>
                        </a:rPr>
                        <a:t>, a </a:t>
                      </a:r>
                      <a:r>
                        <a:rPr lang="en-US" sz="2200" cap="none" spc="0" dirty="0" err="1">
                          <a:solidFill>
                            <a:schemeClr val="tx1"/>
                          </a:solidFill>
                          <a:effectLst/>
                        </a:rPr>
                        <a:t>animação</a:t>
                      </a:r>
                      <a:r>
                        <a:rPr lang="en-US" sz="2200" cap="none" spc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200" cap="none" spc="0" dirty="0" err="1">
                          <a:solidFill>
                            <a:schemeClr val="tx1"/>
                          </a:solidFill>
                          <a:effectLst/>
                        </a:rPr>
                        <a:t>socioeducativa</a:t>
                      </a:r>
                      <a:r>
                        <a:rPr lang="en-US" sz="2200" cap="none" spc="0" dirty="0">
                          <a:solidFill>
                            <a:schemeClr val="tx1"/>
                          </a:solidFill>
                          <a:effectLst/>
                        </a:rPr>
                        <a:t> e a </a:t>
                      </a:r>
                      <a:r>
                        <a:rPr lang="en-US" sz="2200" cap="none" spc="0" dirty="0" err="1">
                          <a:solidFill>
                            <a:schemeClr val="tx1"/>
                          </a:solidFill>
                          <a:effectLst/>
                        </a:rPr>
                        <a:t>participação</a:t>
                      </a:r>
                      <a:r>
                        <a:rPr lang="en-US" sz="2200" cap="none" spc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200" cap="none" spc="0" dirty="0" err="1">
                          <a:solidFill>
                            <a:schemeClr val="tx1"/>
                          </a:solidFill>
                          <a:effectLst/>
                        </a:rPr>
                        <a:t>cívica</a:t>
                      </a:r>
                      <a:r>
                        <a:rPr lang="en-US" sz="2200" cap="none" spc="0" dirty="0">
                          <a:solidFill>
                            <a:schemeClr val="tx1"/>
                          </a:solidFill>
                          <a:effectLst/>
                        </a:rPr>
                        <a:t>, </a:t>
                      </a:r>
                      <a:r>
                        <a:rPr lang="en-US" sz="2200" cap="none" spc="0" dirty="0" err="1">
                          <a:solidFill>
                            <a:schemeClr val="tx1"/>
                          </a:solidFill>
                          <a:effectLst/>
                        </a:rPr>
                        <a:t>em</a:t>
                      </a:r>
                      <a:r>
                        <a:rPr lang="en-US" sz="2200" cap="none" spc="0" dirty="0">
                          <a:solidFill>
                            <a:schemeClr val="tx1"/>
                          </a:solidFill>
                          <a:effectLst/>
                        </a:rPr>
                        <a:t> especial para </a:t>
                      </a:r>
                      <a:r>
                        <a:rPr lang="en-US" sz="2200" cap="none" spc="0" dirty="0" err="1">
                          <a:solidFill>
                            <a:schemeClr val="tx1"/>
                          </a:solidFill>
                          <a:effectLst/>
                        </a:rPr>
                        <a:t>os</a:t>
                      </a:r>
                      <a:r>
                        <a:rPr lang="en-US" sz="2200" cap="none" spc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200" cap="none" spc="0" dirty="0" err="1">
                          <a:solidFill>
                            <a:schemeClr val="tx1"/>
                          </a:solidFill>
                          <a:effectLst/>
                        </a:rPr>
                        <a:t>jovens</a:t>
                      </a:r>
                      <a:r>
                        <a:rPr lang="en-US" sz="2200" cap="none" spc="0" dirty="0">
                          <a:solidFill>
                            <a:schemeClr val="tx1"/>
                          </a:solidFill>
                          <a:effectLst/>
                        </a:rPr>
                        <a:t> que </a:t>
                      </a:r>
                      <a:r>
                        <a:rPr lang="en-US" sz="2200" cap="none" spc="0" dirty="0" err="1">
                          <a:solidFill>
                            <a:schemeClr val="tx1"/>
                          </a:solidFill>
                          <a:effectLst/>
                        </a:rPr>
                        <a:t>carecem</a:t>
                      </a:r>
                      <a:r>
                        <a:rPr lang="en-US" sz="2200" cap="none" spc="0" dirty="0">
                          <a:solidFill>
                            <a:schemeClr val="tx1"/>
                          </a:solidFill>
                          <a:effectLst/>
                        </a:rPr>
                        <a:t> de </a:t>
                      </a:r>
                      <a:r>
                        <a:rPr lang="en-US" sz="2200" cap="none" spc="0" dirty="0" err="1">
                          <a:solidFill>
                            <a:schemeClr val="tx1"/>
                          </a:solidFill>
                          <a:effectLst/>
                        </a:rPr>
                        <a:t>experiência</a:t>
                      </a:r>
                      <a:r>
                        <a:rPr lang="en-US" sz="2200" cap="none" spc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200" cap="none" spc="0" dirty="0" err="1">
                          <a:solidFill>
                            <a:schemeClr val="tx1"/>
                          </a:solidFill>
                          <a:effectLst/>
                        </a:rPr>
                        <a:t>profissional</a:t>
                      </a:r>
                      <a:r>
                        <a:rPr lang="en-US" sz="2200" cap="none" spc="0" dirty="0">
                          <a:solidFill>
                            <a:schemeClr val="tx1"/>
                          </a:solidFill>
                          <a:effectLst/>
                        </a:rPr>
                        <a:t>. </a:t>
                      </a:r>
                      <a:endParaRPr lang="en-BE" sz="2200" cap="none" spc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476" marR="67476" marT="0" marB="89968"/>
                </a:tc>
                <a:extLst>
                  <a:ext uri="{0D108BD9-81ED-4DB2-BD59-A6C34878D82A}">
                    <a16:rowId xmlns:a16="http://schemas.microsoft.com/office/drawing/2014/main" val="35493192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165045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0164" y="0"/>
            <a:ext cx="11694207" cy="804111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sz="3600" dirty="0" err="1"/>
              <a:t>Resultados</a:t>
            </a:r>
            <a:r>
              <a:rPr lang="en-US" sz="3600" dirty="0"/>
              <a:t> </a:t>
            </a:r>
            <a:r>
              <a:rPr lang="en-US" sz="3600" dirty="0" err="1"/>
              <a:t>Específicos</a:t>
            </a:r>
            <a:r>
              <a:rPr lang="en-US" sz="3600" dirty="0"/>
              <a:t> do </a:t>
            </a:r>
            <a:r>
              <a:rPr lang="en-US" sz="3600" dirty="0" err="1"/>
              <a:t>Processo</a:t>
            </a:r>
            <a:r>
              <a:rPr lang="en-US" sz="3600" dirty="0"/>
              <a:t> RPL</a:t>
            </a:r>
          </a:p>
        </p:txBody>
      </p:sp>
      <p:graphicFrame>
        <p:nvGraphicFramePr>
          <p:cNvPr id="7" name="Diagram 6"/>
          <p:cNvGraphicFramePr/>
          <p:nvPr/>
        </p:nvGraphicFramePr>
        <p:xfrm>
          <a:off x="360000" y="804112"/>
          <a:ext cx="11470556" cy="5730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6824459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D03CD-6B34-5194-C924-F809E7B54A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74268"/>
            <a:ext cx="11801476" cy="622680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/>
            <a:r>
              <a:rPr lang="en-US" sz="3200" dirty="0" err="1">
                <a:solidFill>
                  <a:schemeClr val="tx1"/>
                </a:solidFill>
              </a:rPr>
              <a:t>Monitoria</a:t>
            </a:r>
            <a:r>
              <a:rPr lang="en-US" sz="3200" dirty="0">
                <a:solidFill>
                  <a:schemeClr val="tx1"/>
                </a:solidFill>
              </a:rPr>
              <a:t>: </a:t>
            </a:r>
            <a:r>
              <a:rPr lang="en-US" sz="3200" dirty="0" err="1">
                <a:solidFill>
                  <a:schemeClr val="tx1"/>
                </a:solidFill>
              </a:rPr>
              <a:t>Indicadores-chave</a:t>
            </a:r>
            <a:r>
              <a:rPr lang="en-US" sz="3200" dirty="0">
                <a:solidFill>
                  <a:schemeClr val="tx1"/>
                </a:solidFill>
              </a:rPr>
              <a:t> do RVCC – </a:t>
            </a:r>
            <a:r>
              <a:rPr lang="en-US" sz="3200" dirty="0" err="1">
                <a:solidFill>
                  <a:schemeClr val="tx1"/>
                </a:solidFill>
              </a:rPr>
              <a:t>opções</a:t>
            </a:r>
            <a:r>
              <a:rPr lang="en-US" sz="3200" dirty="0">
                <a:solidFill>
                  <a:schemeClr val="tx1"/>
                </a:solidFill>
              </a:rPr>
              <a:t> para </a:t>
            </a:r>
            <a:r>
              <a:rPr lang="en-US" sz="3200" dirty="0" err="1">
                <a:solidFill>
                  <a:schemeClr val="tx1"/>
                </a:solidFill>
              </a:rPr>
              <a:t>discussão</a:t>
            </a:r>
            <a:endParaRPr lang="en-BE" sz="3200" dirty="0">
              <a:solidFill>
                <a:schemeClr val="tx1"/>
              </a:solidFill>
            </a:endParaRP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3FCD3356-B8B2-6693-E97F-344A389BBE3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14694872"/>
              </p:ext>
            </p:extLst>
          </p:nvPr>
        </p:nvGraphicFramePr>
        <p:xfrm>
          <a:off x="195262" y="1001263"/>
          <a:ext cx="11801476" cy="56824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81964">
                  <a:extLst>
                    <a:ext uri="{9D8B030D-6E8A-4147-A177-3AD203B41FA5}">
                      <a16:colId xmlns:a16="http://schemas.microsoft.com/office/drawing/2014/main" val="2034631319"/>
                    </a:ext>
                  </a:extLst>
                </a:gridCol>
                <a:gridCol w="3100152">
                  <a:extLst>
                    <a:ext uri="{9D8B030D-6E8A-4147-A177-3AD203B41FA5}">
                      <a16:colId xmlns:a16="http://schemas.microsoft.com/office/drawing/2014/main" val="4433265"/>
                    </a:ext>
                  </a:extLst>
                </a:gridCol>
                <a:gridCol w="2819360">
                  <a:extLst>
                    <a:ext uri="{9D8B030D-6E8A-4147-A177-3AD203B41FA5}">
                      <a16:colId xmlns:a16="http://schemas.microsoft.com/office/drawing/2014/main" val="2026444463"/>
                    </a:ext>
                  </a:extLst>
                </a:gridCol>
              </a:tblGrid>
              <a:tr h="460741">
                <a:tc>
                  <a:txBody>
                    <a:bodyPr/>
                    <a:lstStyle/>
                    <a:p>
                      <a:r>
                        <a:rPr lang="en-GB" sz="2200" dirty="0" err="1"/>
                        <a:t>Descrição</a:t>
                      </a:r>
                      <a:r>
                        <a:rPr lang="en-GB" sz="2200" dirty="0"/>
                        <a:t> do </a:t>
                      </a:r>
                      <a:r>
                        <a:rPr lang="en-GB" sz="2200" dirty="0" err="1"/>
                        <a:t>indicador</a:t>
                      </a:r>
                      <a:endParaRPr lang="en-BE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200" dirty="0"/>
                        <a:t>Tipo de </a:t>
                      </a:r>
                      <a:r>
                        <a:rPr lang="en-GB" sz="2200" dirty="0" err="1"/>
                        <a:t>indicador</a:t>
                      </a:r>
                      <a:endParaRPr lang="en-BE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200" dirty="0" err="1"/>
                        <a:t>Nível</a:t>
                      </a:r>
                      <a:r>
                        <a:rPr lang="en-GB" sz="2200" dirty="0"/>
                        <a:t> de </a:t>
                      </a:r>
                      <a:r>
                        <a:rPr lang="en-GB" sz="2200" dirty="0" err="1"/>
                        <a:t>medição</a:t>
                      </a:r>
                      <a:endParaRPr lang="en-BE" sz="2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9654994"/>
                  </a:ext>
                </a:extLst>
              </a:tr>
              <a:tr h="467140">
                <a:tc>
                  <a:txBody>
                    <a:bodyPr/>
                    <a:lstStyle/>
                    <a:p>
                      <a:r>
                        <a:rPr lang="en-GB" sz="2200" dirty="0" err="1"/>
                        <a:t>Existência</a:t>
                      </a:r>
                      <a:r>
                        <a:rPr lang="en-GB" sz="2200" dirty="0"/>
                        <a:t> de </a:t>
                      </a:r>
                      <a:r>
                        <a:rPr lang="en-GB" sz="2200" dirty="0" err="1"/>
                        <a:t>práticas</a:t>
                      </a:r>
                      <a:r>
                        <a:rPr lang="en-GB" sz="2200" dirty="0"/>
                        <a:t> de RVCC</a:t>
                      </a:r>
                      <a:endParaRPr lang="en-BE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200" dirty="0" err="1"/>
                        <a:t>Realização</a:t>
                      </a:r>
                      <a:endParaRPr lang="en-BE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200" dirty="0"/>
                        <a:t>Nacional / QNQ</a:t>
                      </a:r>
                      <a:endParaRPr lang="en-BE" sz="2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8883261"/>
                  </a:ext>
                </a:extLst>
              </a:tr>
              <a:tr h="806296">
                <a:tc>
                  <a:txBody>
                    <a:bodyPr/>
                    <a:lstStyle/>
                    <a:p>
                      <a:r>
                        <a:rPr lang="en-GB" sz="2200" dirty="0" err="1"/>
                        <a:t>Existência</a:t>
                      </a:r>
                      <a:r>
                        <a:rPr lang="en-GB" sz="2200" dirty="0"/>
                        <a:t> de </a:t>
                      </a:r>
                      <a:r>
                        <a:rPr lang="en-GB" sz="2200" dirty="0" err="1"/>
                        <a:t>políticas</a:t>
                      </a:r>
                      <a:r>
                        <a:rPr lang="en-GB" sz="2200" dirty="0"/>
                        <a:t> </a:t>
                      </a:r>
                      <a:r>
                        <a:rPr lang="en-GB" sz="2200" dirty="0" err="1"/>
                        <a:t>nacionais</a:t>
                      </a:r>
                      <a:r>
                        <a:rPr lang="en-GB" sz="2200" dirty="0"/>
                        <a:t> de RVCC e </a:t>
                      </a:r>
                      <a:r>
                        <a:rPr lang="en-GB" sz="2200" dirty="0" err="1"/>
                        <a:t>diretrizes</a:t>
                      </a:r>
                      <a:endParaRPr lang="en-BE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200" dirty="0" err="1"/>
                        <a:t>Realização</a:t>
                      </a:r>
                      <a:endParaRPr lang="en-BE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200" dirty="0"/>
                        <a:t>Nacional / QNQ</a:t>
                      </a:r>
                      <a:endParaRPr lang="en-BE" sz="2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7675162"/>
                  </a:ext>
                </a:extLst>
              </a:tr>
              <a:tr h="806296">
                <a:tc>
                  <a:txBody>
                    <a:bodyPr/>
                    <a:lstStyle/>
                    <a:p>
                      <a:r>
                        <a:rPr lang="en-GB" sz="2200" dirty="0" err="1"/>
                        <a:t>Número</a:t>
                      </a:r>
                      <a:r>
                        <a:rPr lang="en-GB" sz="2200" dirty="0"/>
                        <a:t> de </a:t>
                      </a:r>
                      <a:r>
                        <a:rPr lang="en-GB" sz="2200" dirty="0" err="1"/>
                        <a:t>qualificações</a:t>
                      </a:r>
                      <a:r>
                        <a:rPr lang="en-GB" sz="2200" dirty="0"/>
                        <a:t> do QNQ que </a:t>
                      </a:r>
                      <a:r>
                        <a:rPr lang="en-GB" sz="2200" dirty="0" err="1"/>
                        <a:t>aplicam</a:t>
                      </a:r>
                      <a:r>
                        <a:rPr lang="en-GB" sz="2200" dirty="0"/>
                        <a:t> RVCC</a:t>
                      </a:r>
                      <a:endParaRPr lang="en-BE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200" dirty="0" err="1"/>
                        <a:t>Realização</a:t>
                      </a:r>
                      <a:r>
                        <a:rPr lang="en-GB" sz="2200" dirty="0"/>
                        <a:t> / </a:t>
                      </a:r>
                      <a:r>
                        <a:rPr lang="en-GB" sz="2200" dirty="0" err="1"/>
                        <a:t>Resultado</a:t>
                      </a:r>
                      <a:endParaRPr lang="en-BE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200" dirty="0"/>
                        <a:t>QNQ</a:t>
                      </a:r>
                      <a:endParaRPr lang="en-BE" sz="2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8302279"/>
                  </a:ext>
                </a:extLst>
              </a:tr>
              <a:tr h="467140">
                <a:tc>
                  <a:txBody>
                    <a:bodyPr/>
                    <a:lstStyle/>
                    <a:p>
                      <a:r>
                        <a:rPr lang="en-GB" sz="2200" dirty="0" err="1"/>
                        <a:t>Número</a:t>
                      </a:r>
                      <a:r>
                        <a:rPr lang="en-GB" sz="2200" dirty="0"/>
                        <a:t> de </a:t>
                      </a:r>
                      <a:r>
                        <a:rPr lang="en-GB" sz="2200" dirty="0" err="1"/>
                        <a:t>centros</a:t>
                      </a:r>
                      <a:r>
                        <a:rPr lang="en-GB" sz="2200" dirty="0"/>
                        <a:t> RVCC </a:t>
                      </a:r>
                      <a:r>
                        <a:rPr lang="en-GB" sz="2200" dirty="0" err="1"/>
                        <a:t>acreditados</a:t>
                      </a:r>
                      <a:endParaRPr lang="en-BE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200" dirty="0" err="1"/>
                        <a:t>Realização</a:t>
                      </a:r>
                      <a:endParaRPr lang="en-BE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200" dirty="0"/>
                        <a:t>Nacional / regional</a:t>
                      </a:r>
                      <a:endParaRPr lang="en-BE" sz="2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312847"/>
                  </a:ext>
                </a:extLst>
              </a:tr>
              <a:tr h="467140">
                <a:tc>
                  <a:txBody>
                    <a:bodyPr/>
                    <a:lstStyle/>
                    <a:p>
                      <a:r>
                        <a:rPr lang="en-GB" sz="2200" dirty="0" err="1"/>
                        <a:t>Número</a:t>
                      </a:r>
                      <a:r>
                        <a:rPr lang="en-GB" sz="2200" dirty="0"/>
                        <a:t> de </a:t>
                      </a:r>
                      <a:r>
                        <a:rPr lang="en-GB" sz="2200" dirty="0" err="1"/>
                        <a:t>candidatos</a:t>
                      </a:r>
                      <a:r>
                        <a:rPr lang="en-GB" sz="2200" dirty="0"/>
                        <a:t> RVCC</a:t>
                      </a:r>
                      <a:endParaRPr lang="en-BE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200" dirty="0" err="1"/>
                        <a:t>Resultado</a:t>
                      </a:r>
                      <a:endParaRPr lang="en-BE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/>
                        <a:t>Nacional / regional</a:t>
                      </a:r>
                      <a:endParaRPr lang="en-BE" sz="2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2917361"/>
                  </a:ext>
                </a:extLst>
              </a:tr>
              <a:tr h="467140">
                <a:tc>
                  <a:txBody>
                    <a:bodyPr/>
                    <a:lstStyle/>
                    <a:p>
                      <a:r>
                        <a:rPr lang="en-GB" sz="2200" dirty="0" err="1"/>
                        <a:t>Número</a:t>
                      </a:r>
                      <a:r>
                        <a:rPr lang="en-GB" sz="2200" dirty="0"/>
                        <a:t> de </a:t>
                      </a:r>
                      <a:r>
                        <a:rPr lang="en-GB" sz="2200" dirty="0" err="1"/>
                        <a:t>certicações</a:t>
                      </a:r>
                      <a:r>
                        <a:rPr lang="en-GB" sz="2200" dirty="0"/>
                        <a:t> RVCC</a:t>
                      </a:r>
                      <a:endParaRPr lang="en-BE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200" dirty="0" err="1"/>
                        <a:t>Resultado</a:t>
                      </a:r>
                      <a:endParaRPr lang="en-BE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/>
                        <a:t>Nacional / regional</a:t>
                      </a:r>
                      <a:endParaRPr lang="en-BE" sz="2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3439897"/>
                  </a:ext>
                </a:extLst>
              </a:tr>
              <a:tr h="467140">
                <a:tc>
                  <a:txBody>
                    <a:bodyPr/>
                    <a:lstStyle/>
                    <a:p>
                      <a:r>
                        <a:rPr lang="en-GB" sz="2200" dirty="0" err="1"/>
                        <a:t>Percentagem</a:t>
                      </a:r>
                      <a:r>
                        <a:rPr lang="en-GB" sz="2200" dirty="0"/>
                        <a:t> de </a:t>
                      </a:r>
                      <a:r>
                        <a:rPr lang="en-GB" sz="2200" dirty="0" err="1"/>
                        <a:t>pessoas</a:t>
                      </a:r>
                      <a:r>
                        <a:rPr lang="en-GB" sz="2200" dirty="0"/>
                        <a:t> com RVCC </a:t>
                      </a:r>
                      <a:r>
                        <a:rPr lang="en-GB" sz="2200" dirty="0" err="1"/>
                        <a:t>empregados</a:t>
                      </a:r>
                      <a:endParaRPr lang="en-BE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200" dirty="0" err="1"/>
                        <a:t>Resultado</a:t>
                      </a:r>
                      <a:endParaRPr lang="en-BE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200" dirty="0"/>
                        <a:t>Nacional / sector</a:t>
                      </a:r>
                      <a:endParaRPr lang="en-BE" sz="2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9996488"/>
                  </a:ext>
                </a:extLst>
              </a:tr>
              <a:tr h="806296">
                <a:tc>
                  <a:txBody>
                    <a:bodyPr/>
                    <a:lstStyle/>
                    <a:p>
                      <a:r>
                        <a:rPr lang="en-GB" sz="2200" dirty="0" err="1"/>
                        <a:t>Número</a:t>
                      </a:r>
                      <a:r>
                        <a:rPr lang="en-GB" sz="2200" dirty="0"/>
                        <a:t> de Micro-PMEs </a:t>
                      </a:r>
                      <a:r>
                        <a:rPr lang="en-GB" sz="2200" dirty="0" err="1"/>
                        <a:t>bem-sucedidas</a:t>
                      </a:r>
                      <a:r>
                        <a:rPr lang="en-GB" sz="2200" dirty="0"/>
                        <a:t> de </a:t>
                      </a:r>
                      <a:r>
                        <a:rPr lang="en-GB" sz="2200" dirty="0" err="1"/>
                        <a:t>graduados</a:t>
                      </a:r>
                      <a:r>
                        <a:rPr lang="en-GB" sz="2200" dirty="0"/>
                        <a:t> </a:t>
                      </a:r>
                      <a:r>
                        <a:rPr lang="en-GB" sz="2200" dirty="0" err="1"/>
                        <a:t>em</a:t>
                      </a:r>
                      <a:r>
                        <a:rPr lang="en-GB" sz="2200" dirty="0"/>
                        <a:t> RVCC</a:t>
                      </a:r>
                      <a:endParaRPr lang="en-BE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BE" sz="2200" dirty="0"/>
                        <a:t>Impacto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BE" sz="2200" dirty="0"/>
                        <a:t>Nacional / sector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0715994"/>
                  </a:ext>
                </a:extLst>
              </a:tr>
              <a:tr h="467140">
                <a:tc>
                  <a:txBody>
                    <a:bodyPr/>
                    <a:lstStyle/>
                    <a:p>
                      <a:r>
                        <a:rPr lang="en-GB" sz="2200" dirty="0"/>
                        <a:t>Taxa de </a:t>
                      </a:r>
                      <a:r>
                        <a:rPr lang="en-GB" sz="2200" dirty="0" err="1"/>
                        <a:t>emprego</a:t>
                      </a:r>
                      <a:endParaRPr lang="en-BE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BE" sz="2200" dirty="0"/>
                        <a:t>Impacto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BE" sz="2200" dirty="0"/>
                        <a:t>Nacional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58175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576388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7BDD8C9-84FC-6A16-8479-DB397D4955E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73487" y="239082"/>
            <a:ext cx="7345998" cy="3544887"/>
          </a:xfrm>
        </p:spPr>
        <p:txBody>
          <a:bodyPr/>
          <a:lstStyle/>
          <a:p>
            <a:r>
              <a:rPr lang="en-BE" dirty="0"/>
              <a:t>04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19C146-87F8-6D5A-3B92-861E973EE2F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BE" dirty="0"/>
              <a:t>Fases do RVCC</a:t>
            </a:r>
          </a:p>
        </p:txBody>
      </p:sp>
    </p:spTree>
    <p:extLst>
      <p:ext uri="{BB962C8B-B14F-4D97-AF65-F5344CB8AC3E}">
        <p14:creationId xmlns:p14="http://schemas.microsoft.com/office/powerpoint/2010/main" val="267601508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6062" y="0"/>
            <a:ext cx="11759961" cy="692280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sz="3600" dirty="0" err="1"/>
              <a:t>Fases</a:t>
            </a:r>
            <a:r>
              <a:rPr lang="en-US" sz="3600" dirty="0"/>
              <a:t> de </a:t>
            </a:r>
            <a:r>
              <a:rPr lang="en-US" sz="3600" dirty="0" err="1"/>
              <a:t>implementação</a:t>
            </a:r>
            <a:r>
              <a:rPr lang="en-US" sz="3600" dirty="0"/>
              <a:t> RPL / RVCC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0000" y="931333"/>
            <a:ext cx="11470556" cy="5340008"/>
          </a:xfrm>
        </p:spPr>
        <p:txBody>
          <a:bodyPr/>
          <a:lstStyle/>
          <a:p>
            <a:pPr marL="342900" indent="-342900" algn="l">
              <a:buFont typeface="Wingdings" panose="05000000000000000000" pitchFamily="2" charset="2"/>
              <a:buChar char="v"/>
            </a:pPr>
            <a:r>
              <a:rPr lang="en-US" dirty="0" err="1"/>
              <a:t>Diferentes</a:t>
            </a:r>
            <a:r>
              <a:rPr lang="en-US" dirty="0"/>
              <a:t> </a:t>
            </a:r>
            <a:r>
              <a:rPr lang="en-US" dirty="0" err="1"/>
              <a:t>países</a:t>
            </a:r>
            <a:r>
              <a:rPr lang="en-US" dirty="0"/>
              <a:t> e </a:t>
            </a:r>
            <a:r>
              <a:rPr lang="en-US" dirty="0" err="1"/>
              <a:t>blocos</a:t>
            </a:r>
            <a:r>
              <a:rPr lang="en-US" dirty="0"/>
              <a:t> </a:t>
            </a:r>
            <a:r>
              <a:rPr lang="en-US" dirty="0" err="1"/>
              <a:t>regionais</a:t>
            </a:r>
            <a:r>
              <a:rPr lang="en-US" dirty="0"/>
              <a:t> </a:t>
            </a:r>
            <a:r>
              <a:rPr lang="en-US" dirty="0" err="1"/>
              <a:t>desenvolveram</a:t>
            </a:r>
            <a:r>
              <a:rPr lang="en-US" dirty="0"/>
              <a:t> </a:t>
            </a:r>
            <a:r>
              <a:rPr lang="en-US" dirty="0" err="1"/>
              <a:t>estratégias</a:t>
            </a:r>
            <a:r>
              <a:rPr lang="en-US" dirty="0"/>
              <a:t> e </a:t>
            </a:r>
            <a:r>
              <a:rPr lang="en-US" dirty="0" err="1"/>
              <a:t>abordagens</a:t>
            </a:r>
            <a:r>
              <a:rPr lang="en-US" dirty="0"/>
              <a:t> para </a:t>
            </a:r>
            <a:r>
              <a:rPr lang="en-US" dirty="0" err="1"/>
              <a:t>conduzir</a:t>
            </a:r>
            <a:r>
              <a:rPr lang="en-US" dirty="0"/>
              <a:t> e </a:t>
            </a:r>
            <a:r>
              <a:rPr lang="en-US" dirty="0" err="1"/>
              <a:t>implementar</a:t>
            </a:r>
            <a:r>
              <a:rPr lang="en-US" dirty="0"/>
              <a:t> a </a:t>
            </a:r>
            <a:r>
              <a:rPr lang="en-US" dirty="0" err="1"/>
              <a:t>validação</a:t>
            </a:r>
            <a:r>
              <a:rPr lang="en-US" dirty="0"/>
              <a:t> da </a:t>
            </a:r>
            <a:r>
              <a:rPr lang="en-US" dirty="0" err="1"/>
              <a:t>aprendizagem</a:t>
            </a:r>
            <a:r>
              <a:rPr lang="en-US" dirty="0"/>
              <a:t> </a:t>
            </a:r>
            <a:r>
              <a:rPr lang="en-US" dirty="0" err="1"/>
              <a:t>prévia</a:t>
            </a:r>
            <a:r>
              <a:rPr lang="en-US" dirty="0"/>
              <a:t>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 err="1"/>
              <a:t>Exemplos</a:t>
            </a:r>
            <a:r>
              <a:rPr lang="en-US" dirty="0"/>
              <a:t>: </a:t>
            </a:r>
            <a:r>
              <a:rPr lang="en-US" dirty="0" err="1"/>
              <a:t>União</a:t>
            </a:r>
            <a:r>
              <a:rPr lang="en-US" dirty="0"/>
              <a:t> </a:t>
            </a:r>
            <a:r>
              <a:rPr lang="en-US" dirty="0" err="1"/>
              <a:t>Europeia</a:t>
            </a:r>
            <a:r>
              <a:rPr lang="en-US" dirty="0"/>
              <a:t> (4 </a:t>
            </a:r>
            <a:r>
              <a:rPr lang="en-US" dirty="0" err="1"/>
              <a:t>fases</a:t>
            </a:r>
            <a:r>
              <a:rPr lang="en-US" dirty="0"/>
              <a:t>), SADC (6 </a:t>
            </a:r>
            <a:r>
              <a:rPr lang="en-US" dirty="0" err="1"/>
              <a:t>fases</a:t>
            </a:r>
            <a:r>
              <a:rPr lang="en-US" dirty="0"/>
              <a:t>) e OIT (3 </a:t>
            </a:r>
            <a:r>
              <a:rPr lang="en-US" dirty="0" err="1"/>
              <a:t>fases</a:t>
            </a:r>
            <a:r>
              <a:rPr lang="en-US" dirty="0"/>
              <a:t>)</a:t>
            </a:r>
          </a:p>
        </p:txBody>
      </p:sp>
      <p:graphicFrame>
        <p:nvGraphicFramePr>
          <p:cNvPr id="5" name="Diagram 4"/>
          <p:cNvGraphicFramePr/>
          <p:nvPr/>
        </p:nvGraphicFramePr>
        <p:xfrm>
          <a:off x="1944711" y="2235988"/>
          <a:ext cx="7233156" cy="13428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Diagram 5"/>
          <p:cNvGraphicFramePr/>
          <p:nvPr/>
        </p:nvGraphicFramePr>
        <p:xfrm>
          <a:off x="1944711" y="3429000"/>
          <a:ext cx="9045022" cy="13428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7" name="Diagram 6"/>
          <p:cNvGraphicFramePr/>
          <p:nvPr/>
        </p:nvGraphicFramePr>
        <p:xfrm>
          <a:off x="1742941" y="4913968"/>
          <a:ext cx="5486400" cy="17385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AF908BBB-1013-ADCF-085E-FBDB6325AD0F}"/>
              </a:ext>
            </a:extLst>
          </p:cNvPr>
          <p:cNvSpPr txBox="1"/>
          <p:nvPr/>
        </p:nvSpPr>
        <p:spPr>
          <a:xfrm>
            <a:off x="495467" y="2688896"/>
            <a:ext cx="91000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BE" dirty="0"/>
              <a:t>UE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859440F-E5DF-EC19-8167-0A867A814B3D}"/>
              </a:ext>
            </a:extLst>
          </p:cNvPr>
          <p:cNvSpPr txBox="1"/>
          <p:nvPr/>
        </p:nvSpPr>
        <p:spPr>
          <a:xfrm>
            <a:off x="495467" y="3897869"/>
            <a:ext cx="91000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BE" dirty="0"/>
              <a:t>SADC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7DB7A83-3C62-5FE6-8198-20FC72493CC7}"/>
              </a:ext>
            </a:extLst>
          </p:cNvPr>
          <p:cNvSpPr txBox="1"/>
          <p:nvPr/>
        </p:nvSpPr>
        <p:spPr>
          <a:xfrm>
            <a:off x="495468" y="5598584"/>
            <a:ext cx="91000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BE" dirty="0"/>
              <a:t>OIT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821BB8-CD91-C78A-EE69-97DB81FEE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07547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0001" y="143617"/>
            <a:ext cx="11604472" cy="538902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pt-PT" sz="3600" dirty="0"/>
              <a:t>Fases RPL / RVCC – abordagem geral (1)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0000" y="1219200"/>
            <a:ext cx="11470556" cy="5046133"/>
          </a:xfrm>
        </p:spPr>
        <p:txBody>
          <a:bodyPr>
            <a:normAutofit/>
          </a:bodyPr>
          <a:lstStyle/>
          <a:p>
            <a:pPr lvl="0" algn="l">
              <a:lnSpc>
                <a:spcPct val="100000"/>
              </a:lnSpc>
              <a:spcBef>
                <a:spcPts val="400"/>
              </a:spcBef>
            </a:pPr>
            <a:r>
              <a:rPr lang="en-ZA" b="1" u="sng" dirty="0" err="1">
                <a:latin typeface="+mn-lt"/>
              </a:rPr>
              <a:t>Identificação</a:t>
            </a:r>
            <a:endParaRPr lang="en-US" u="sng" dirty="0">
              <a:latin typeface="+mn-lt"/>
            </a:endParaRPr>
          </a:p>
          <a:p>
            <a:pPr marL="342900" indent="-342900" algn="l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HK" dirty="0" err="1">
                <a:latin typeface="+mn-lt"/>
              </a:rPr>
              <a:t>Esta</a:t>
            </a:r>
            <a:r>
              <a:rPr lang="en-HK" dirty="0">
                <a:latin typeface="+mn-lt"/>
              </a:rPr>
              <a:t> </a:t>
            </a:r>
            <a:r>
              <a:rPr lang="en-HK" dirty="0" err="1">
                <a:latin typeface="+mn-lt"/>
              </a:rPr>
              <a:t>etapa</a:t>
            </a:r>
            <a:r>
              <a:rPr lang="en-HK" dirty="0">
                <a:latin typeface="+mn-lt"/>
              </a:rPr>
              <a:t> </a:t>
            </a:r>
            <a:r>
              <a:rPr lang="en-HK" dirty="0" err="1">
                <a:latin typeface="+mn-lt"/>
              </a:rPr>
              <a:t>envolve</a:t>
            </a:r>
            <a:r>
              <a:rPr lang="en-HK" dirty="0">
                <a:latin typeface="+mn-lt"/>
              </a:rPr>
              <a:t> a </a:t>
            </a:r>
            <a:r>
              <a:rPr lang="en-HK" dirty="0" err="1">
                <a:latin typeface="+mn-lt"/>
              </a:rPr>
              <a:t>identificação</a:t>
            </a:r>
            <a:r>
              <a:rPr lang="en-HK" dirty="0">
                <a:latin typeface="+mn-lt"/>
              </a:rPr>
              <a:t> de </a:t>
            </a:r>
            <a:r>
              <a:rPr lang="en-HK" dirty="0" err="1">
                <a:latin typeface="+mn-lt"/>
              </a:rPr>
              <a:t>conhecimentos</a:t>
            </a:r>
            <a:r>
              <a:rPr lang="en-HK" dirty="0">
                <a:latin typeface="+mn-lt"/>
              </a:rPr>
              <a:t>, </a:t>
            </a:r>
            <a:r>
              <a:rPr lang="en-HK" dirty="0" err="1">
                <a:latin typeface="+mn-lt"/>
              </a:rPr>
              <a:t>habilidades</a:t>
            </a:r>
            <a:r>
              <a:rPr lang="en-HK" dirty="0">
                <a:latin typeface="+mn-lt"/>
              </a:rPr>
              <a:t> e </a:t>
            </a:r>
            <a:r>
              <a:rPr lang="en-HK" dirty="0" err="1">
                <a:latin typeface="+mn-lt"/>
              </a:rPr>
              <a:t>competências</a:t>
            </a:r>
            <a:r>
              <a:rPr lang="en-HK" dirty="0">
                <a:latin typeface="+mn-lt"/>
              </a:rPr>
              <a:t> </a:t>
            </a:r>
            <a:r>
              <a:rPr lang="en-HK" dirty="0" err="1">
                <a:latin typeface="+mn-lt"/>
              </a:rPr>
              <a:t>adquiridos</a:t>
            </a:r>
            <a:r>
              <a:rPr lang="en-HK" dirty="0">
                <a:latin typeface="+mn-lt"/>
              </a:rPr>
              <a:t> </a:t>
            </a:r>
            <a:r>
              <a:rPr lang="en-HK" dirty="0" err="1">
                <a:latin typeface="+mn-lt"/>
              </a:rPr>
              <a:t>por</a:t>
            </a:r>
            <a:r>
              <a:rPr lang="en-HK" dirty="0">
                <a:latin typeface="+mn-lt"/>
              </a:rPr>
              <a:t> um </a:t>
            </a:r>
            <a:r>
              <a:rPr lang="en-HK" dirty="0" err="1">
                <a:latin typeface="+mn-lt"/>
              </a:rPr>
              <a:t>indivíduo</a:t>
            </a:r>
            <a:r>
              <a:rPr lang="en-HK" dirty="0">
                <a:latin typeface="+mn-lt"/>
              </a:rPr>
              <a:t>. Nesta </a:t>
            </a:r>
            <a:r>
              <a:rPr lang="en-HK" dirty="0" err="1">
                <a:latin typeface="+mn-lt"/>
              </a:rPr>
              <a:t>fase</a:t>
            </a:r>
            <a:r>
              <a:rPr lang="en-HK" dirty="0">
                <a:latin typeface="+mn-lt"/>
              </a:rPr>
              <a:t>, </a:t>
            </a:r>
            <a:r>
              <a:rPr lang="en-HK" dirty="0" err="1">
                <a:latin typeface="+mn-lt"/>
              </a:rPr>
              <a:t>os</a:t>
            </a:r>
            <a:r>
              <a:rPr lang="en-HK" dirty="0">
                <a:latin typeface="+mn-lt"/>
              </a:rPr>
              <a:t> </a:t>
            </a:r>
            <a:r>
              <a:rPr lang="en-HK" dirty="0" err="1">
                <a:latin typeface="+mn-lt"/>
              </a:rPr>
              <a:t>candidatos</a:t>
            </a:r>
            <a:r>
              <a:rPr lang="en-HK" dirty="0">
                <a:latin typeface="+mn-lt"/>
              </a:rPr>
              <a:t> </a:t>
            </a:r>
            <a:r>
              <a:rPr lang="en-HK" dirty="0" err="1">
                <a:latin typeface="+mn-lt"/>
              </a:rPr>
              <a:t>são</a:t>
            </a:r>
            <a:r>
              <a:rPr lang="en-HK" dirty="0">
                <a:latin typeface="+mn-lt"/>
              </a:rPr>
              <a:t> </a:t>
            </a:r>
            <a:r>
              <a:rPr lang="en-HK" dirty="0" err="1">
                <a:latin typeface="+mn-lt"/>
              </a:rPr>
              <a:t>também</a:t>
            </a:r>
            <a:r>
              <a:rPr lang="en-HK" dirty="0">
                <a:latin typeface="+mn-lt"/>
              </a:rPr>
              <a:t> </a:t>
            </a:r>
            <a:r>
              <a:rPr lang="en-HK" dirty="0" err="1">
                <a:latin typeface="+mn-lt"/>
              </a:rPr>
              <a:t>informados</a:t>
            </a:r>
            <a:r>
              <a:rPr lang="en-HK" dirty="0">
                <a:latin typeface="+mn-lt"/>
              </a:rPr>
              <a:t> </a:t>
            </a:r>
            <a:r>
              <a:rPr lang="en-HK" dirty="0" err="1">
                <a:latin typeface="+mn-lt"/>
              </a:rPr>
              <a:t>sobre</a:t>
            </a:r>
            <a:r>
              <a:rPr lang="en-HK" dirty="0">
                <a:latin typeface="+mn-lt"/>
              </a:rPr>
              <a:t> </a:t>
            </a:r>
            <a:r>
              <a:rPr lang="en-HK" dirty="0" err="1">
                <a:latin typeface="+mn-lt"/>
              </a:rPr>
              <a:t>todo</a:t>
            </a:r>
            <a:r>
              <a:rPr lang="en-HK" dirty="0">
                <a:latin typeface="+mn-lt"/>
              </a:rPr>
              <a:t> o </a:t>
            </a:r>
            <a:r>
              <a:rPr lang="en-HK" dirty="0" err="1">
                <a:latin typeface="+mn-lt"/>
              </a:rPr>
              <a:t>processo</a:t>
            </a:r>
            <a:r>
              <a:rPr lang="en-HK" dirty="0">
                <a:latin typeface="+mn-lt"/>
              </a:rPr>
              <a:t> de RPL, que </a:t>
            </a:r>
            <a:r>
              <a:rPr lang="en-HK" dirty="0" err="1">
                <a:latin typeface="+mn-lt"/>
              </a:rPr>
              <a:t>abrange</a:t>
            </a:r>
            <a:r>
              <a:rPr lang="en-HK" dirty="0">
                <a:latin typeface="+mn-lt"/>
              </a:rPr>
              <a:t> </a:t>
            </a:r>
            <a:r>
              <a:rPr lang="en-HK" dirty="0" err="1">
                <a:latin typeface="+mn-lt"/>
              </a:rPr>
              <a:t>os</a:t>
            </a:r>
            <a:r>
              <a:rPr lang="en-HK" dirty="0">
                <a:latin typeface="+mn-lt"/>
              </a:rPr>
              <a:t> </a:t>
            </a:r>
            <a:r>
              <a:rPr lang="en-HK" dirty="0" err="1">
                <a:latin typeface="+mn-lt"/>
              </a:rPr>
              <a:t>procedimentos</a:t>
            </a:r>
            <a:r>
              <a:rPr lang="en-HK" dirty="0">
                <a:latin typeface="+mn-lt"/>
              </a:rPr>
              <a:t> de </a:t>
            </a:r>
            <a:r>
              <a:rPr lang="en-HK" dirty="0" err="1">
                <a:latin typeface="+mn-lt"/>
              </a:rPr>
              <a:t>candidatura</a:t>
            </a:r>
            <a:r>
              <a:rPr lang="en-HK" dirty="0">
                <a:latin typeface="+mn-lt"/>
              </a:rPr>
              <a:t>, a </a:t>
            </a:r>
            <a:r>
              <a:rPr lang="en-HK" dirty="0" err="1">
                <a:latin typeface="+mn-lt"/>
              </a:rPr>
              <a:t>organização</a:t>
            </a:r>
            <a:r>
              <a:rPr lang="en-HK" dirty="0">
                <a:latin typeface="+mn-lt"/>
              </a:rPr>
              <a:t> de um </a:t>
            </a:r>
            <a:r>
              <a:rPr lang="en-HK" dirty="0" err="1">
                <a:latin typeface="+mn-lt"/>
              </a:rPr>
              <a:t>portefólio</a:t>
            </a:r>
            <a:r>
              <a:rPr lang="en-HK" dirty="0">
                <a:latin typeface="+mn-lt"/>
              </a:rPr>
              <a:t> de </a:t>
            </a:r>
            <a:r>
              <a:rPr lang="en-HK" dirty="0" err="1">
                <a:latin typeface="+mn-lt"/>
              </a:rPr>
              <a:t>provas</a:t>
            </a:r>
            <a:r>
              <a:rPr lang="en-HK" dirty="0">
                <a:latin typeface="+mn-lt"/>
              </a:rPr>
              <a:t>, as </a:t>
            </a:r>
            <a:r>
              <a:rPr lang="en-HK" dirty="0" err="1">
                <a:latin typeface="+mn-lt"/>
              </a:rPr>
              <a:t>taxas</a:t>
            </a:r>
            <a:r>
              <a:rPr lang="en-HK" dirty="0">
                <a:latin typeface="+mn-lt"/>
              </a:rPr>
              <a:t> </a:t>
            </a:r>
            <a:r>
              <a:rPr lang="en-HK" dirty="0" err="1">
                <a:latin typeface="+mn-lt"/>
              </a:rPr>
              <a:t>aplicáveis</a:t>
            </a:r>
            <a:r>
              <a:rPr lang="en-HK" dirty="0">
                <a:latin typeface="+mn-lt"/>
              </a:rPr>
              <a:t>, o </a:t>
            </a:r>
            <a:r>
              <a:rPr lang="en-HK" dirty="0" err="1">
                <a:latin typeface="+mn-lt"/>
              </a:rPr>
              <a:t>processo</a:t>
            </a:r>
            <a:r>
              <a:rPr lang="en-HK" dirty="0">
                <a:latin typeface="+mn-lt"/>
              </a:rPr>
              <a:t> de </a:t>
            </a:r>
            <a:r>
              <a:rPr lang="en-HK" dirty="0" err="1">
                <a:latin typeface="+mn-lt"/>
              </a:rPr>
              <a:t>avaliação</a:t>
            </a:r>
            <a:r>
              <a:rPr lang="en-HK" dirty="0">
                <a:latin typeface="+mn-lt"/>
              </a:rPr>
              <a:t>, o </a:t>
            </a:r>
            <a:r>
              <a:rPr lang="en-HK" dirty="0" err="1">
                <a:latin typeface="+mn-lt"/>
              </a:rPr>
              <a:t>apoio</a:t>
            </a:r>
            <a:r>
              <a:rPr lang="en-HK" dirty="0">
                <a:latin typeface="+mn-lt"/>
              </a:rPr>
              <a:t> </a:t>
            </a:r>
            <a:r>
              <a:rPr lang="en-HK" dirty="0" err="1">
                <a:latin typeface="+mn-lt"/>
              </a:rPr>
              <a:t>disponível</a:t>
            </a:r>
            <a:r>
              <a:rPr lang="en-HK" dirty="0">
                <a:latin typeface="+mn-lt"/>
              </a:rPr>
              <a:t> e </a:t>
            </a:r>
            <a:r>
              <a:rPr lang="en-HK" dirty="0" err="1">
                <a:latin typeface="+mn-lt"/>
              </a:rPr>
              <a:t>os</a:t>
            </a:r>
            <a:r>
              <a:rPr lang="en-HK" dirty="0">
                <a:latin typeface="+mn-lt"/>
              </a:rPr>
              <a:t> </a:t>
            </a:r>
            <a:r>
              <a:rPr lang="en-HK" dirty="0" err="1">
                <a:latin typeface="+mn-lt"/>
              </a:rPr>
              <a:t>requisitos</a:t>
            </a:r>
            <a:r>
              <a:rPr lang="en-HK" dirty="0">
                <a:latin typeface="+mn-lt"/>
              </a:rPr>
              <a:t> de </a:t>
            </a:r>
            <a:r>
              <a:rPr lang="en-HK" dirty="0" err="1">
                <a:latin typeface="+mn-lt"/>
              </a:rPr>
              <a:t>elegibilidade</a:t>
            </a:r>
            <a:r>
              <a:rPr lang="en-ZA" dirty="0">
                <a:latin typeface="+mn-lt"/>
              </a:rPr>
              <a:t>. </a:t>
            </a:r>
            <a:endParaRPr lang="en-US" dirty="0">
              <a:latin typeface="+mn-lt"/>
            </a:endParaRPr>
          </a:p>
          <a:p>
            <a:pPr lvl="0" algn="l">
              <a:lnSpc>
                <a:spcPct val="100000"/>
              </a:lnSpc>
              <a:spcBef>
                <a:spcPts val="400"/>
              </a:spcBef>
            </a:pPr>
            <a:r>
              <a:rPr lang="en-ZA" b="1" u="sng" dirty="0" err="1">
                <a:latin typeface="+mn-lt"/>
              </a:rPr>
              <a:t>Documentação</a:t>
            </a:r>
            <a:endParaRPr lang="en-US" u="sng" dirty="0">
              <a:latin typeface="+mn-lt"/>
            </a:endParaRPr>
          </a:p>
          <a:p>
            <a:pPr marL="342900" indent="-342900" algn="l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HK" dirty="0" err="1">
                <a:latin typeface="+mn-lt"/>
              </a:rPr>
              <a:t>Esta</a:t>
            </a:r>
            <a:r>
              <a:rPr lang="en-HK" dirty="0">
                <a:latin typeface="+mn-lt"/>
              </a:rPr>
              <a:t> </a:t>
            </a:r>
            <a:r>
              <a:rPr lang="en-HK" dirty="0" err="1">
                <a:latin typeface="+mn-lt"/>
              </a:rPr>
              <a:t>etapa</a:t>
            </a:r>
            <a:r>
              <a:rPr lang="en-HK" dirty="0">
                <a:latin typeface="+mn-lt"/>
              </a:rPr>
              <a:t> </a:t>
            </a:r>
            <a:r>
              <a:rPr lang="en-HK" dirty="0" err="1">
                <a:latin typeface="+mn-lt"/>
              </a:rPr>
              <a:t>envolve</a:t>
            </a:r>
            <a:r>
              <a:rPr lang="en-HK" dirty="0">
                <a:latin typeface="+mn-lt"/>
              </a:rPr>
              <a:t> o </a:t>
            </a:r>
            <a:r>
              <a:rPr lang="en-HK" dirty="0" err="1">
                <a:latin typeface="+mn-lt"/>
              </a:rPr>
              <a:t>fornecimento</a:t>
            </a:r>
            <a:r>
              <a:rPr lang="en-HK" dirty="0">
                <a:latin typeface="+mn-lt"/>
              </a:rPr>
              <a:t> de </a:t>
            </a:r>
            <a:r>
              <a:rPr lang="en-HK" dirty="0" err="1">
                <a:latin typeface="+mn-lt"/>
              </a:rPr>
              <a:t>provas</a:t>
            </a:r>
            <a:r>
              <a:rPr lang="en-HK" dirty="0">
                <a:latin typeface="+mn-lt"/>
              </a:rPr>
              <a:t> dos </a:t>
            </a:r>
            <a:r>
              <a:rPr lang="en-HK" dirty="0" err="1">
                <a:latin typeface="+mn-lt"/>
              </a:rPr>
              <a:t>conhecimentos</a:t>
            </a:r>
            <a:r>
              <a:rPr lang="en-HK" dirty="0">
                <a:latin typeface="+mn-lt"/>
              </a:rPr>
              <a:t>, </a:t>
            </a:r>
            <a:r>
              <a:rPr lang="en-HK" dirty="0" err="1">
                <a:latin typeface="+mn-lt"/>
              </a:rPr>
              <a:t>aptidões</a:t>
            </a:r>
            <a:r>
              <a:rPr lang="en-HK" dirty="0">
                <a:latin typeface="+mn-lt"/>
              </a:rPr>
              <a:t> e </a:t>
            </a:r>
            <a:r>
              <a:rPr lang="en-HK" dirty="0" err="1">
                <a:latin typeface="+mn-lt"/>
              </a:rPr>
              <a:t>competências</a:t>
            </a:r>
            <a:r>
              <a:rPr lang="en-HK" dirty="0">
                <a:latin typeface="+mn-lt"/>
              </a:rPr>
              <a:t> </a:t>
            </a:r>
            <a:r>
              <a:rPr lang="en-HK" dirty="0" err="1">
                <a:latin typeface="+mn-lt"/>
              </a:rPr>
              <a:t>adquiridos</a:t>
            </a:r>
            <a:r>
              <a:rPr lang="en-HK" dirty="0">
                <a:latin typeface="+mn-lt"/>
              </a:rPr>
              <a:t>. </a:t>
            </a:r>
            <a:r>
              <a:rPr lang="en-HK" dirty="0" err="1">
                <a:latin typeface="+mn-lt"/>
              </a:rPr>
              <a:t>Isto</a:t>
            </a:r>
            <a:r>
              <a:rPr lang="en-HK" dirty="0">
                <a:latin typeface="+mn-lt"/>
              </a:rPr>
              <a:t> </a:t>
            </a:r>
            <a:r>
              <a:rPr lang="en-HK" dirty="0" err="1">
                <a:latin typeface="+mn-lt"/>
              </a:rPr>
              <a:t>pode</a:t>
            </a:r>
            <a:r>
              <a:rPr lang="en-HK" dirty="0">
                <a:latin typeface="+mn-lt"/>
              </a:rPr>
              <a:t> ser </a:t>
            </a:r>
            <a:r>
              <a:rPr lang="en-HK" dirty="0" err="1">
                <a:latin typeface="+mn-lt"/>
              </a:rPr>
              <a:t>feito</a:t>
            </a:r>
            <a:r>
              <a:rPr lang="en-HK" dirty="0">
                <a:latin typeface="+mn-lt"/>
              </a:rPr>
              <a:t> </a:t>
            </a:r>
            <a:r>
              <a:rPr lang="en-HK" dirty="0" err="1">
                <a:latin typeface="+mn-lt"/>
              </a:rPr>
              <a:t>através</a:t>
            </a:r>
            <a:r>
              <a:rPr lang="en-HK" dirty="0">
                <a:latin typeface="+mn-lt"/>
              </a:rPr>
              <a:t> da </a:t>
            </a:r>
            <a:r>
              <a:rPr lang="en-HK" dirty="0" err="1">
                <a:latin typeface="+mn-lt"/>
              </a:rPr>
              <a:t>construção</a:t>
            </a:r>
            <a:r>
              <a:rPr lang="en-HK" dirty="0">
                <a:latin typeface="+mn-lt"/>
              </a:rPr>
              <a:t> de um </a:t>
            </a:r>
            <a:r>
              <a:rPr lang="en-HK" dirty="0" err="1">
                <a:latin typeface="+mn-lt"/>
              </a:rPr>
              <a:t>portefólio</a:t>
            </a:r>
            <a:r>
              <a:rPr lang="en-HK" dirty="0">
                <a:latin typeface="+mn-lt"/>
              </a:rPr>
              <a:t> de </a:t>
            </a:r>
            <a:r>
              <a:rPr lang="en-HK" dirty="0" err="1">
                <a:latin typeface="+mn-lt"/>
              </a:rPr>
              <a:t>provas</a:t>
            </a:r>
            <a:r>
              <a:rPr lang="en-HK" dirty="0">
                <a:latin typeface="+mn-lt"/>
              </a:rPr>
              <a:t> (curriculum vitae, </a:t>
            </a:r>
            <a:r>
              <a:rPr lang="en-HK" dirty="0" err="1">
                <a:latin typeface="+mn-lt"/>
              </a:rPr>
              <a:t>itens</a:t>
            </a:r>
            <a:r>
              <a:rPr lang="en-HK" dirty="0">
                <a:latin typeface="+mn-lt"/>
              </a:rPr>
              <a:t> de </a:t>
            </a:r>
            <a:r>
              <a:rPr lang="en-HK" dirty="0" err="1">
                <a:latin typeface="+mn-lt"/>
              </a:rPr>
              <a:t>avaliação</a:t>
            </a:r>
            <a:r>
              <a:rPr lang="en-HK" dirty="0">
                <a:latin typeface="+mn-lt"/>
              </a:rPr>
              <a:t> </a:t>
            </a:r>
            <a:r>
              <a:rPr lang="en-HK" dirty="0" err="1">
                <a:latin typeface="+mn-lt"/>
              </a:rPr>
              <a:t>concluídos</a:t>
            </a:r>
            <a:r>
              <a:rPr lang="en-HK" dirty="0">
                <a:latin typeface="+mn-lt"/>
              </a:rPr>
              <a:t> de </a:t>
            </a:r>
            <a:r>
              <a:rPr lang="en-HK" dirty="0" err="1">
                <a:latin typeface="+mn-lt"/>
              </a:rPr>
              <a:t>estudos</a:t>
            </a:r>
            <a:r>
              <a:rPr lang="en-HK" dirty="0">
                <a:latin typeface="+mn-lt"/>
              </a:rPr>
              <a:t> </a:t>
            </a:r>
            <a:r>
              <a:rPr lang="en-HK" dirty="0" err="1">
                <a:latin typeface="+mn-lt"/>
              </a:rPr>
              <a:t>realizados</a:t>
            </a:r>
            <a:r>
              <a:rPr lang="en-HK" dirty="0">
                <a:latin typeface="+mn-lt"/>
              </a:rPr>
              <a:t> </a:t>
            </a:r>
            <a:r>
              <a:rPr lang="en-HK" dirty="0" err="1">
                <a:latin typeface="+mn-lt"/>
              </a:rPr>
              <a:t>anteriormente</a:t>
            </a:r>
            <a:r>
              <a:rPr lang="en-HK" dirty="0">
                <a:latin typeface="+mn-lt"/>
              </a:rPr>
              <a:t>, cartas de </a:t>
            </a:r>
            <a:r>
              <a:rPr lang="en-HK" dirty="0" err="1">
                <a:latin typeface="+mn-lt"/>
              </a:rPr>
              <a:t>recomendação</a:t>
            </a:r>
            <a:r>
              <a:rPr lang="en-HK" dirty="0">
                <a:latin typeface="+mn-lt"/>
              </a:rPr>
              <a:t> do supervisor, </a:t>
            </a:r>
            <a:r>
              <a:rPr lang="en-HK" dirty="0" err="1">
                <a:latin typeface="+mn-lt"/>
              </a:rPr>
              <a:t>diários</a:t>
            </a:r>
            <a:r>
              <a:rPr lang="en-HK" dirty="0">
                <a:latin typeface="+mn-lt"/>
              </a:rPr>
              <a:t> de </a:t>
            </a:r>
            <a:r>
              <a:rPr lang="en-HK" dirty="0" err="1">
                <a:latin typeface="+mn-lt"/>
              </a:rPr>
              <a:t>bordo</a:t>
            </a:r>
            <a:r>
              <a:rPr lang="en-HK" dirty="0">
                <a:latin typeface="+mn-lt"/>
              </a:rPr>
              <a:t>, etc.). </a:t>
            </a:r>
            <a:r>
              <a:rPr lang="en-HK" dirty="0" err="1">
                <a:latin typeface="+mn-lt"/>
              </a:rPr>
              <a:t>Estas</a:t>
            </a:r>
            <a:r>
              <a:rPr lang="en-HK" dirty="0">
                <a:latin typeface="+mn-lt"/>
              </a:rPr>
              <a:t> </a:t>
            </a:r>
            <a:r>
              <a:rPr lang="en-HK" dirty="0" err="1">
                <a:latin typeface="+mn-lt"/>
              </a:rPr>
              <a:t>provas</a:t>
            </a:r>
            <a:r>
              <a:rPr lang="en-HK" dirty="0">
                <a:latin typeface="+mn-lt"/>
              </a:rPr>
              <a:t> </a:t>
            </a:r>
            <a:r>
              <a:rPr lang="en-HK" dirty="0" err="1">
                <a:latin typeface="+mn-lt"/>
              </a:rPr>
              <a:t>devem</a:t>
            </a:r>
            <a:r>
              <a:rPr lang="en-HK" dirty="0">
                <a:latin typeface="+mn-lt"/>
              </a:rPr>
              <a:t> </a:t>
            </a:r>
            <a:r>
              <a:rPr lang="en-HK" dirty="0" err="1">
                <a:latin typeface="+mn-lt"/>
              </a:rPr>
              <a:t>fornecer</a:t>
            </a:r>
            <a:r>
              <a:rPr lang="en-HK" dirty="0">
                <a:latin typeface="+mn-lt"/>
              </a:rPr>
              <a:t> </a:t>
            </a:r>
            <a:r>
              <a:rPr lang="en-HK" dirty="0" err="1">
                <a:latin typeface="+mn-lt"/>
              </a:rPr>
              <a:t>informações</a:t>
            </a:r>
            <a:r>
              <a:rPr lang="en-HK" dirty="0">
                <a:latin typeface="+mn-lt"/>
              </a:rPr>
              <a:t> </a:t>
            </a:r>
            <a:r>
              <a:rPr lang="en-HK" dirty="0" err="1">
                <a:latin typeface="+mn-lt"/>
              </a:rPr>
              <a:t>suficientes</a:t>
            </a:r>
            <a:r>
              <a:rPr lang="en-HK" dirty="0">
                <a:latin typeface="+mn-lt"/>
              </a:rPr>
              <a:t> </a:t>
            </a:r>
            <a:r>
              <a:rPr lang="en-HK" dirty="0" err="1">
                <a:latin typeface="+mn-lt"/>
              </a:rPr>
              <a:t>sobre</a:t>
            </a:r>
            <a:r>
              <a:rPr lang="en-HK" dirty="0">
                <a:latin typeface="+mn-lt"/>
              </a:rPr>
              <a:t> </a:t>
            </a:r>
            <a:r>
              <a:rPr lang="en-HK" dirty="0" err="1">
                <a:latin typeface="+mn-lt"/>
              </a:rPr>
              <a:t>os</a:t>
            </a:r>
            <a:r>
              <a:rPr lang="en-HK" dirty="0">
                <a:latin typeface="+mn-lt"/>
              </a:rPr>
              <a:t> </a:t>
            </a:r>
            <a:r>
              <a:rPr lang="en-HK" dirty="0" err="1">
                <a:latin typeface="+mn-lt"/>
              </a:rPr>
              <a:t>conhecimentos</a:t>
            </a:r>
            <a:r>
              <a:rPr lang="en-HK" dirty="0">
                <a:latin typeface="+mn-lt"/>
              </a:rPr>
              <a:t>, </a:t>
            </a:r>
            <a:r>
              <a:rPr lang="en-HK" dirty="0" err="1">
                <a:latin typeface="+mn-lt"/>
              </a:rPr>
              <a:t>aptidões</a:t>
            </a:r>
            <a:r>
              <a:rPr lang="en-HK" dirty="0">
                <a:latin typeface="+mn-lt"/>
              </a:rPr>
              <a:t> e </a:t>
            </a:r>
            <a:r>
              <a:rPr lang="en-HK" dirty="0" err="1">
                <a:latin typeface="+mn-lt"/>
              </a:rPr>
              <a:t>competências</a:t>
            </a:r>
            <a:r>
              <a:rPr lang="en-HK" dirty="0">
                <a:latin typeface="+mn-lt"/>
              </a:rPr>
              <a:t> </a:t>
            </a:r>
            <a:r>
              <a:rPr lang="en-HK" dirty="0" err="1">
                <a:latin typeface="+mn-lt"/>
              </a:rPr>
              <a:t>adquiridos</a:t>
            </a:r>
            <a:r>
              <a:rPr lang="en-HK" dirty="0">
                <a:latin typeface="+mn-lt"/>
              </a:rPr>
              <a:t>.</a:t>
            </a:r>
            <a:endParaRPr lang="en-ZA" dirty="0">
              <a:latin typeface="+mn-lt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992005-0770-BF2A-30C9-10C537015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4127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0000" y="167481"/>
            <a:ext cx="11470556" cy="605308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pt-PT" sz="3600" dirty="0"/>
              <a:t>Fases RPL / RVCC – abordagem geral (2)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0000" y="1081826"/>
            <a:ext cx="11470556" cy="5003385"/>
          </a:xfrm>
        </p:spPr>
        <p:txBody>
          <a:bodyPr>
            <a:noAutofit/>
          </a:bodyPr>
          <a:lstStyle/>
          <a:p>
            <a:pPr algn="l">
              <a:lnSpc>
                <a:spcPct val="120000"/>
              </a:lnSpc>
              <a:spcBef>
                <a:spcPts val="400"/>
              </a:spcBef>
            </a:pPr>
            <a:r>
              <a:rPr lang="pt-PT" sz="2000" b="1" u="sng" dirty="0"/>
              <a:t>Avaliação</a:t>
            </a:r>
          </a:p>
          <a:p>
            <a:pPr marL="342900" indent="-342900" algn="l">
              <a:lnSpc>
                <a:spcPct val="1200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pt-PT" sz="2000" dirty="0"/>
              <a:t>Exame teórico e prático do candidato, além de avaliar o portfólio do candidato. A Avaliação do RPL deve incluir: Entrevistas; Observação e perguntas, incluindo visitas a locais de trabalho; Tarefas complementares de avaliação ou teste de desafio (oral, escrito ou prático); Avaliação quando não está envolvida formação; Testes de negociação; e Autenticação de provas por supervisor ou empregador</a:t>
            </a:r>
          </a:p>
          <a:p>
            <a:pPr algn="l">
              <a:lnSpc>
                <a:spcPct val="120000"/>
              </a:lnSpc>
              <a:spcBef>
                <a:spcPts val="400"/>
              </a:spcBef>
            </a:pPr>
            <a:r>
              <a:rPr lang="pt-PT" sz="2000" b="1" u="sng" dirty="0"/>
              <a:t>Certificação</a:t>
            </a:r>
          </a:p>
          <a:p>
            <a:pPr marL="342900" indent="-342900" algn="l">
              <a:lnSpc>
                <a:spcPct val="1200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pt-PT" sz="2000" dirty="0"/>
              <a:t>Esta etapa representa a etapa final do processo RPL. É emitido um documento oficial que indica se o requerente recebeu uma validação total ou parcial. Como parte do processo de certificação, a instituição avaliadora deve:: </a:t>
            </a:r>
          </a:p>
          <a:p>
            <a:pPr marL="342900" lvl="0" indent="-342900" algn="l">
              <a:lnSpc>
                <a:spcPct val="120000"/>
              </a:lnSpc>
              <a:spcBef>
                <a:spcPts val="400"/>
              </a:spcBef>
              <a:buFont typeface="Wingdings" panose="05000000000000000000" pitchFamily="2" charset="2"/>
              <a:buChar char="ü"/>
            </a:pPr>
            <a:r>
              <a:rPr lang="pt-PT" sz="2000" dirty="0"/>
              <a:t>Compilar os resultados da avaliação e gerar um relatório; 
Comunicar o resultado aos candidatos; 
Emitir certificados aos candidatos aprovados, bem como fornecer feedback sobre o desempenho aos candidatos não aprovados</a:t>
            </a:r>
            <a:endParaRPr lang="pt-PT" sz="2000" u="sng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76BA40-3268-FA22-FBF6-A55D558DA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65615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3F9B94-3AD6-225E-C276-008AE01E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1" y="68849"/>
            <a:ext cx="11704916" cy="688438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en-BE" dirty="0"/>
              <a:t>4 fases do RVCC / RPL</a:t>
            </a: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5DCCFBF0-7BA4-F67E-4D95-9DA961720038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43066" y="835272"/>
          <a:ext cx="11357868" cy="5745480"/>
        </p:xfrm>
        <a:graphic>
          <a:graphicData uri="http://schemas.openxmlformats.org/drawingml/2006/table">
            <a:tbl>
              <a:tblPr firstRow="1" firstCol="1" bandRow="1">
                <a:tableStyleId>{69CF1AB2-1976-4502-BF36-3FF5EA218861}</a:tableStyleId>
              </a:tblPr>
              <a:tblGrid>
                <a:gridCol w="2839467">
                  <a:extLst>
                    <a:ext uri="{9D8B030D-6E8A-4147-A177-3AD203B41FA5}">
                      <a16:colId xmlns:a16="http://schemas.microsoft.com/office/drawing/2014/main" val="1337673789"/>
                    </a:ext>
                  </a:extLst>
                </a:gridCol>
                <a:gridCol w="2839467">
                  <a:extLst>
                    <a:ext uri="{9D8B030D-6E8A-4147-A177-3AD203B41FA5}">
                      <a16:colId xmlns:a16="http://schemas.microsoft.com/office/drawing/2014/main" val="2174213703"/>
                    </a:ext>
                  </a:extLst>
                </a:gridCol>
                <a:gridCol w="2839467">
                  <a:extLst>
                    <a:ext uri="{9D8B030D-6E8A-4147-A177-3AD203B41FA5}">
                      <a16:colId xmlns:a16="http://schemas.microsoft.com/office/drawing/2014/main" val="75495856"/>
                    </a:ext>
                  </a:extLst>
                </a:gridCol>
                <a:gridCol w="2839467">
                  <a:extLst>
                    <a:ext uri="{9D8B030D-6E8A-4147-A177-3AD203B41FA5}">
                      <a16:colId xmlns:a16="http://schemas.microsoft.com/office/drawing/2014/main" val="4127980394"/>
                    </a:ext>
                  </a:extLst>
                </a:gridCol>
              </a:tblGrid>
              <a:tr h="253021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700" dirty="0" err="1">
                          <a:effectLst/>
                        </a:rPr>
                        <a:t>Identificação</a:t>
                      </a:r>
                      <a:endParaRPr lang="en-BE" sz="17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700" dirty="0" err="1">
                          <a:effectLst/>
                        </a:rPr>
                        <a:t>Documentação</a:t>
                      </a:r>
                      <a:endParaRPr lang="en-BE" sz="17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700" dirty="0" err="1">
                          <a:effectLst/>
                        </a:rPr>
                        <a:t>Avaliação</a:t>
                      </a:r>
                      <a:endParaRPr lang="en-BE" sz="17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700" dirty="0" err="1">
                          <a:effectLst/>
                        </a:rPr>
                        <a:t>Certificação</a:t>
                      </a:r>
                      <a:endParaRPr lang="en-BE" sz="17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20848559"/>
                  </a:ext>
                </a:extLst>
              </a:tr>
              <a:tr h="5295574">
                <a:tc>
                  <a:txBody>
                    <a:bodyPr/>
                    <a:lstStyle/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700" b="0" dirty="0">
                          <a:effectLst/>
                        </a:rPr>
                        <a:t>Que </a:t>
                      </a:r>
                      <a:r>
                        <a:rPr lang="en-US" sz="1700" b="0" dirty="0" err="1">
                          <a:effectLst/>
                        </a:rPr>
                        <a:t>procedimentos</a:t>
                      </a:r>
                      <a:r>
                        <a:rPr lang="en-US" sz="1700" b="0" dirty="0">
                          <a:effectLst/>
                        </a:rPr>
                        <a:t> e ferramentas?
</a:t>
                      </a:r>
                      <a:r>
                        <a:rPr lang="en-US" sz="1700" b="0" dirty="0" err="1">
                          <a:effectLst/>
                        </a:rPr>
                        <a:t>Combinação</a:t>
                      </a:r>
                      <a:r>
                        <a:rPr lang="en-US" sz="1700" b="0" dirty="0">
                          <a:effectLst/>
                        </a:rPr>
                        <a:t> de </a:t>
                      </a:r>
                      <a:r>
                        <a:rPr lang="en-US" sz="1700" b="0" dirty="0" err="1">
                          <a:effectLst/>
                        </a:rPr>
                        <a:t>abordagens</a:t>
                      </a:r>
                      <a:r>
                        <a:rPr lang="en-US" sz="1700" b="0" dirty="0">
                          <a:effectLst/>
                        </a:rPr>
                        <a:t> de </a:t>
                      </a:r>
                      <a:r>
                        <a:rPr lang="en-US" sz="1700" b="0" dirty="0" err="1">
                          <a:effectLst/>
                        </a:rPr>
                        <a:t>identificação</a:t>
                      </a:r>
                      <a:r>
                        <a:rPr lang="en-US" sz="1700" b="0" dirty="0">
                          <a:effectLst/>
                        </a:rPr>
                        <a:t> </a:t>
                      </a:r>
                      <a:r>
                        <a:rPr lang="en-US" sz="1700" b="0" dirty="0" err="1">
                          <a:effectLst/>
                        </a:rPr>
                        <a:t>normalizadas</a:t>
                      </a:r>
                      <a:r>
                        <a:rPr lang="en-US" sz="1700" b="0" dirty="0">
                          <a:effectLst/>
                        </a:rPr>
                        <a:t> e </a:t>
                      </a:r>
                      <a:r>
                        <a:rPr lang="en-US" sz="1700" b="0" dirty="0" err="1">
                          <a:effectLst/>
                        </a:rPr>
                        <a:t>baseadas</a:t>
                      </a:r>
                      <a:r>
                        <a:rPr lang="en-US" sz="1700" b="0" dirty="0">
                          <a:effectLst/>
                        </a:rPr>
                        <a:t> no </a:t>
                      </a:r>
                      <a:r>
                        <a:rPr lang="en-US" sz="1700" b="0" dirty="0" err="1">
                          <a:effectLst/>
                        </a:rPr>
                        <a:t>diálogo</a:t>
                      </a:r>
                      <a:r>
                        <a:rPr lang="en-US" sz="1700" b="0" dirty="0">
                          <a:effectLst/>
                        </a:rPr>
                        <a:t>?
Como se </a:t>
                      </a:r>
                      <a:r>
                        <a:rPr lang="en-US" sz="1700" b="0" dirty="0" err="1">
                          <a:effectLst/>
                        </a:rPr>
                        <a:t>inclui</a:t>
                      </a:r>
                      <a:r>
                        <a:rPr lang="en-US" sz="1700" b="0" dirty="0">
                          <a:effectLst/>
                        </a:rPr>
                        <a:t> a </a:t>
                      </a:r>
                      <a:r>
                        <a:rPr lang="en-US" sz="1700" b="0" dirty="0" err="1">
                          <a:effectLst/>
                        </a:rPr>
                        <a:t>orientação</a:t>
                      </a:r>
                      <a:r>
                        <a:rPr lang="en-US" sz="1700" b="0" dirty="0">
                          <a:effectLst/>
                        </a:rPr>
                        <a:t> e o </a:t>
                      </a:r>
                      <a:r>
                        <a:rPr lang="en-US" sz="1700" b="0" dirty="0" err="1">
                          <a:effectLst/>
                        </a:rPr>
                        <a:t>aconselhamento</a:t>
                      </a:r>
                      <a:r>
                        <a:rPr lang="en-US" sz="1700" b="0" dirty="0">
                          <a:effectLst/>
                        </a:rPr>
                        <a:t>?
</a:t>
                      </a:r>
                      <a:endParaRPr lang="en-BE" sz="17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700" dirty="0">
                          <a:effectLst/>
                        </a:rPr>
                        <a:t>Que </a:t>
                      </a:r>
                      <a:r>
                        <a:rPr lang="en-US" sz="1700" dirty="0" err="1">
                          <a:effectLst/>
                        </a:rPr>
                        <a:t>critérios</a:t>
                      </a:r>
                      <a:r>
                        <a:rPr lang="en-US" sz="1700" dirty="0">
                          <a:effectLst/>
                        </a:rPr>
                        <a:t> </a:t>
                      </a:r>
                      <a:r>
                        <a:rPr lang="en-US" sz="1700" dirty="0" err="1">
                          <a:effectLst/>
                        </a:rPr>
                        <a:t>são</a:t>
                      </a:r>
                      <a:r>
                        <a:rPr lang="en-US" sz="1700" dirty="0">
                          <a:effectLst/>
                        </a:rPr>
                        <a:t> </a:t>
                      </a:r>
                      <a:r>
                        <a:rPr lang="en-US" sz="1700" dirty="0" err="1">
                          <a:effectLst/>
                        </a:rPr>
                        <a:t>utilizados</a:t>
                      </a:r>
                      <a:r>
                        <a:rPr lang="en-US" sz="1700" dirty="0">
                          <a:effectLst/>
                        </a:rPr>
                        <a:t> para </a:t>
                      </a:r>
                      <a:r>
                        <a:rPr lang="en-US" sz="1700" dirty="0" err="1">
                          <a:effectLst/>
                        </a:rPr>
                        <a:t>admitir</a:t>
                      </a:r>
                      <a:r>
                        <a:rPr lang="en-US" sz="1700" dirty="0">
                          <a:effectLst/>
                        </a:rPr>
                        <a:t> </a:t>
                      </a:r>
                      <a:r>
                        <a:rPr lang="en-US" sz="1700" dirty="0" err="1">
                          <a:effectLst/>
                        </a:rPr>
                        <a:t>provas</a:t>
                      </a:r>
                      <a:r>
                        <a:rPr lang="en-US" sz="1700" dirty="0">
                          <a:effectLst/>
                        </a:rPr>
                        <a:t> no </a:t>
                      </a:r>
                      <a:r>
                        <a:rPr lang="en-US" sz="1700" dirty="0" err="1">
                          <a:effectLst/>
                        </a:rPr>
                        <a:t>processo</a:t>
                      </a:r>
                      <a:r>
                        <a:rPr lang="en-US" sz="1700" dirty="0">
                          <a:effectLst/>
                        </a:rPr>
                        <a:t>?
Que </a:t>
                      </a:r>
                      <a:r>
                        <a:rPr lang="en-US" sz="1700" dirty="0" err="1">
                          <a:effectLst/>
                        </a:rPr>
                        <a:t>formatos</a:t>
                      </a:r>
                      <a:r>
                        <a:rPr lang="en-US" sz="1700" dirty="0">
                          <a:effectLst/>
                        </a:rPr>
                        <a:t> </a:t>
                      </a:r>
                      <a:r>
                        <a:rPr lang="en-US" sz="1700" dirty="0" err="1">
                          <a:effectLst/>
                        </a:rPr>
                        <a:t>são</a:t>
                      </a:r>
                      <a:r>
                        <a:rPr lang="en-US" sz="1700" dirty="0">
                          <a:effectLst/>
                        </a:rPr>
                        <a:t> </a:t>
                      </a:r>
                      <a:r>
                        <a:rPr lang="en-US" sz="1700" dirty="0" err="1">
                          <a:effectLst/>
                        </a:rPr>
                        <a:t>utilizados</a:t>
                      </a:r>
                      <a:r>
                        <a:rPr lang="en-US" sz="1700" dirty="0">
                          <a:effectLst/>
                        </a:rPr>
                        <a:t> para </a:t>
                      </a:r>
                      <a:r>
                        <a:rPr lang="en-US" sz="1700" dirty="0" err="1">
                          <a:effectLst/>
                        </a:rPr>
                        <a:t>documentar</a:t>
                      </a:r>
                      <a:r>
                        <a:rPr lang="en-US" sz="1700" dirty="0">
                          <a:effectLst/>
                        </a:rPr>
                        <a:t> a </a:t>
                      </a:r>
                      <a:r>
                        <a:rPr lang="en-US" sz="1700" dirty="0" err="1">
                          <a:effectLst/>
                        </a:rPr>
                        <a:t>aprendizagem</a:t>
                      </a:r>
                      <a:r>
                        <a:rPr lang="en-US" sz="1700" dirty="0">
                          <a:effectLst/>
                        </a:rPr>
                        <a:t> </a:t>
                      </a:r>
                      <a:r>
                        <a:rPr lang="en-US" sz="1700" dirty="0" err="1">
                          <a:effectLst/>
                        </a:rPr>
                        <a:t>não</a:t>
                      </a:r>
                      <a:r>
                        <a:rPr lang="en-US" sz="1700" dirty="0">
                          <a:effectLst/>
                        </a:rPr>
                        <a:t> formal e informal? 
</a:t>
                      </a:r>
                      <a:r>
                        <a:rPr lang="en-US" sz="1700" dirty="0" err="1">
                          <a:effectLst/>
                        </a:rPr>
                        <a:t>Os</a:t>
                      </a:r>
                      <a:r>
                        <a:rPr lang="en-US" sz="1700" dirty="0">
                          <a:effectLst/>
                        </a:rPr>
                        <a:t> </a:t>
                      </a:r>
                      <a:r>
                        <a:rPr lang="en-US" sz="1700" dirty="0" err="1">
                          <a:effectLst/>
                        </a:rPr>
                        <a:t>formatos</a:t>
                      </a:r>
                      <a:r>
                        <a:rPr lang="en-US" sz="1700" dirty="0">
                          <a:effectLst/>
                        </a:rPr>
                        <a:t> de </a:t>
                      </a:r>
                      <a:r>
                        <a:rPr lang="en-US" sz="1700" dirty="0" err="1">
                          <a:effectLst/>
                        </a:rPr>
                        <a:t>documentação</a:t>
                      </a:r>
                      <a:r>
                        <a:rPr lang="en-US" sz="1700" dirty="0">
                          <a:effectLst/>
                        </a:rPr>
                        <a:t> </a:t>
                      </a:r>
                      <a:r>
                        <a:rPr lang="en-US" sz="1700" dirty="0" err="1">
                          <a:effectLst/>
                        </a:rPr>
                        <a:t>permitem</a:t>
                      </a:r>
                      <a:r>
                        <a:rPr lang="en-US" sz="1700" dirty="0">
                          <a:effectLst/>
                        </a:rPr>
                        <a:t> a </a:t>
                      </a:r>
                      <a:r>
                        <a:rPr lang="en-US" sz="1700" dirty="0" err="1">
                          <a:effectLst/>
                        </a:rPr>
                        <a:t>transferência</a:t>
                      </a:r>
                      <a:r>
                        <a:rPr lang="en-US" sz="1700" dirty="0">
                          <a:effectLst/>
                        </a:rPr>
                        <a:t> e a </a:t>
                      </a:r>
                      <a:r>
                        <a:rPr lang="en-US" sz="1700" dirty="0" err="1">
                          <a:effectLst/>
                        </a:rPr>
                        <a:t>portabilidade</a:t>
                      </a:r>
                      <a:r>
                        <a:rPr lang="en-US" sz="1700" dirty="0">
                          <a:effectLst/>
                        </a:rPr>
                        <a:t> dos </a:t>
                      </a:r>
                      <a:r>
                        <a:rPr lang="en-US" sz="1700" dirty="0" err="1">
                          <a:effectLst/>
                        </a:rPr>
                        <a:t>conhecimentos</a:t>
                      </a:r>
                      <a:r>
                        <a:rPr lang="en-US" sz="1700" dirty="0">
                          <a:effectLst/>
                        </a:rPr>
                        <a:t>, </a:t>
                      </a:r>
                      <a:r>
                        <a:rPr lang="en-US" sz="1700" dirty="0" err="1">
                          <a:effectLst/>
                        </a:rPr>
                        <a:t>aptidões</a:t>
                      </a:r>
                      <a:r>
                        <a:rPr lang="en-US" sz="1700" dirty="0">
                          <a:effectLst/>
                        </a:rPr>
                        <a:t> e </a:t>
                      </a:r>
                      <a:r>
                        <a:rPr lang="en-US" sz="1700" dirty="0" err="1">
                          <a:effectLst/>
                        </a:rPr>
                        <a:t>competências</a:t>
                      </a:r>
                      <a:r>
                        <a:rPr lang="en-US" sz="1700" dirty="0">
                          <a:effectLst/>
                        </a:rPr>
                        <a:t> </a:t>
                      </a:r>
                      <a:r>
                        <a:rPr lang="en-US" sz="1700" dirty="0" err="1">
                          <a:effectLst/>
                        </a:rPr>
                        <a:t>adquiridos</a:t>
                      </a:r>
                      <a:r>
                        <a:rPr lang="en-US" sz="1700" dirty="0">
                          <a:effectLst/>
                        </a:rPr>
                        <a:t>?
</a:t>
                      </a:r>
                      <a:endParaRPr lang="en-BE" sz="17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700" dirty="0" err="1">
                          <a:effectLst/>
                        </a:rPr>
                        <a:t>Os</a:t>
                      </a:r>
                      <a:r>
                        <a:rPr lang="en-US" sz="1700" dirty="0">
                          <a:effectLst/>
                        </a:rPr>
                        <a:t> </a:t>
                      </a:r>
                      <a:r>
                        <a:rPr lang="en-US" sz="1700" dirty="0" err="1">
                          <a:effectLst/>
                        </a:rPr>
                        <a:t>instrumentos</a:t>
                      </a:r>
                      <a:r>
                        <a:rPr lang="en-US" sz="1700" dirty="0">
                          <a:effectLst/>
                        </a:rPr>
                        <a:t> de </a:t>
                      </a:r>
                      <a:r>
                        <a:rPr lang="en-US" sz="1700" dirty="0" err="1">
                          <a:effectLst/>
                        </a:rPr>
                        <a:t>avaliação</a:t>
                      </a:r>
                      <a:r>
                        <a:rPr lang="en-US" sz="1700" dirty="0">
                          <a:effectLst/>
                        </a:rPr>
                        <a:t> </a:t>
                      </a:r>
                      <a:r>
                        <a:rPr lang="en-US" sz="1700" dirty="0" err="1">
                          <a:effectLst/>
                        </a:rPr>
                        <a:t>são</a:t>
                      </a:r>
                      <a:r>
                        <a:rPr lang="en-US" sz="1700" dirty="0">
                          <a:effectLst/>
                        </a:rPr>
                        <a:t> </a:t>
                      </a:r>
                      <a:r>
                        <a:rPr lang="en-US" sz="1700" dirty="0" err="1">
                          <a:effectLst/>
                        </a:rPr>
                        <a:t>adaptados</a:t>
                      </a:r>
                      <a:r>
                        <a:rPr lang="en-US" sz="1700" dirty="0">
                          <a:effectLst/>
                        </a:rPr>
                        <a:t> </a:t>
                      </a:r>
                      <a:r>
                        <a:rPr lang="en-US" sz="1700" dirty="0" err="1">
                          <a:effectLst/>
                        </a:rPr>
                        <a:t>às</a:t>
                      </a:r>
                      <a:r>
                        <a:rPr lang="en-US" sz="1700" dirty="0">
                          <a:effectLst/>
                        </a:rPr>
                        <a:t> </a:t>
                      </a:r>
                      <a:r>
                        <a:rPr lang="en-US" sz="1700" dirty="0" err="1">
                          <a:effectLst/>
                        </a:rPr>
                        <a:t>necessidades</a:t>
                      </a:r>
                      <a:r>
                        <a:rPr lang="en-US" sz="1700" dirty="0">
                          <a:effectLst/>
                        </a:rPr>
                        <a:t> e </a:t>
                      </a:r>
                      <a:r>
                        <a:rPr lang="en-US" sz="1700" dirty="0" err="1">
                          <a:effectLst/>
                        </a:rPr>
                        <a:t>características</a:t>
                      </a:r>
                      <a:r>
                        <a:rPr lang="en-US" sz="1700" dirty="0">
                          <a:effectLst/>
                        </a:rPr>
                        <a:t> do </a:t>
                      </a:r>
                      <a:r>
                        <a:rPr lang="en-US" sz="1700" dirty="0" err="1">
                          <a:effectLst/>
                        </a:rPr>
                        <a:t>indivíduo</a:t>
                      </a:r>
                      <a:r>
                        <a:rPr lang="en-US" sz="1700" dirty="0">
                          <a:effectLst/>
                        </a:rPr>
                        <a:t>?
Que </a:t>
                      </a:r>
                      <a:r>
                        <a:rPr lang="en-US" sz="1700" dirty="0" err="1">
                          <a:effectLst/>
                        </a:rPr>
                        <a:t>ponto</a:t>
                      </a:r>
                      <a:r>
                        <a:rPr lang="en-US" sz="1700" dirty="0">
                          <a:effectLst/>
                        </a:rPr>
                        <a:t> de </a:t>
                      </a:r>
                      <a:r>
                        <a:rPr lang="en-US" sz="1700" dirty="0" err="1">
                          <a:effectLst/>
                        </a:rPr>
                        <a:t>referência</a:t>
                      </a:r>
                      <a:r>
                        <a:rPr lang="en-US" sz="1700" dirty="0">
                          <a:effectLst/>
                        </a:rPr>
                        <a:t> (</a:t>
                      </a:r>
                      <a:r>
                        <a:rPr lang="en-US" sz="1700" dirty="0" err="1">
                          <a:effectLst/>
                        </a:rPr>
                        <a:t>padrão</a:t>
                      </a:r>
                      <a:r>
                        <a:rPr lang="en-US" sz="1700" dirty="0">
                          <a:effectLst/>
                        </a:rPr>
                        <a:t>) </a:t>
                      </a:r>
                      <a:r>
                        <a:rPr lang="en-US" sz="1700" dirty="0" err="1">
                          <a:effectLst/>
                        </a:rPr>
                        <a:t>está</a:t>
                      </a:r>
                      <a:r>
                        <a:rPr lang="en-US" sz="1700" dirty="0">
                          <a:effectLst/>
                        </a:rPr>
                        <a:t> a ser </a:t>
                      </a:r>
                      <a:r>
                        <a:rPr lang="en-US" sz="1700" dirty="0" err="1">
                          <a:effectLst/>
                        </a:rPr>
                        <a:t>utilizado</a:t>
                      </a:r>
                      <a:r>
                        <a:rPr lang="en-US" sz="1700" dirty="0">
                          <a:effectLst/>
                        </a:rPr>
                        <a:t> e </a:t>
                      </a:r>
                      <a:r>
                        <a:rPr lang="en-US" sz="1700" dirty="0" err="1">
                          <a:effectLst/>
                        </a:rPr>
                        <a:t>até</a:t>
                      </a:r>
                      <a:r>
                        <a:rPr lang="en-US" sz="1700" dirty="0">
                          <a:effectLst/>
                        </a:rPr>
                        <a:t> que </a:t>
                      </a:r>
                      <a:r>
                        <a:rPr lang="en-US" sz="1700" dirty="0" err="1">
                          <a:effectLst/>
                        </a:rPr>
                        <a:t>ponto</a:t>
                      </a:r>
                      <a:r>
                        <a:rPr lang="en-US" sz="1700" dirty="0">
                          <a:effectLst/>
                        </a:rPr>
                        <a:t> </a:t>
                      </a:r>
                      <a:r>
                        <a:rPr lang="en-US" sz="1700" dirty="0" err="1">
                          <a:effectLst/>
                        </a:rPr>
                        <a:t>é</a:t>
                      </a:r>
                      <a:r>
                        <a:rPr lang="en-US" sz="1700" dirty="0">
                          <a:effectLst/>
                        </a:rPr>
                        <a:t> </a:t>
                      </a:r>
                      <a:r>
                        <a:rPr lang="en-US" sz="1700" dirty="0" err="1">
                          <a:effectLst/>
                        </a:rPr>
                        <a:t>adequado</a:t>
                      </a:r>
                      <a:r>
                        <a:rPr lang="en-US" sz="1700" dirty="0">
                          <a:effectLst/>
                        </a:rPr>
                        <a:t> para </a:t>
                      </a:r>
                      <a:r>
                        <a:rPr lang="en-US" sz="1700" dirty="0" err="1">
                          <a:effectLst/>
                        </a:rPr>
                        <a:t>captar</a:t>
                      </a:r>
                      <a:r>
                        <a:rPr lang="en-US" sz="1700" dirty="0">
                          <a:effectLst/>
                        </a:rPr>
                        <a:t> a </a:t>
                      </a:r>
                      <a:r>
                        <a:rPr lang="en-US" sz="1700" dirty="0" err="1">
                          <a:effectLst/>
                        </a:rPr>
                        <a:t>variação</a:t>
                      </a:r>
                      <a:r>
                        <a:rPr lang="en-US" sz="1700" dirty="0">
                          <a:effectLst/>
                        </a:rPr>
                        <a:t> individual que </a:t>
                      </a:r>
                      <a:r>
                        <a:rPr lang="en-US" sz="1700" dirty="0" err="1">
                          <a:effectLst/>
                        </a:rPr>
                        <a:t>caracteriza</a:t>
                      </a:r>
                      <a:r>
                        <a:rPr lang="en-US" sz="1700" dirty="0">
                          <a:effectLst/>
                        </a:rPr>
                        <a:t> a </a:t>
                      </a:r>
                      <a:r>
                        <a:rPr lang="en-US" sz="1700" dirty="0" err="1">
                          <a:effectLst/>
                        </a:rPr>
                        <a:t>aprendizagem</a:t>
                      </a:r>
                      <a:r>
                        <a:rPr lang="en-US" sz="1700" dirty="0">
                          <a:effectLst/>
                        </a:rPr>
                        <a:t> </a:t>
                      </a:r>
                      <a:r>
                        <a:rPr lang="en-US" sz="1700" dirty="0" err="1">
                          <a:effectLst/>
                        </a:rPr>
                        <a:t>não</a:t>
                      </a:r>
                      <a:r>
                        <a:rPr lang="en-US" sz="1700" dirty="0">
                          <a:effectLst/>
                        </a:rPr>
                        <a:t> formal e informal?
As </a:t>
                      </a:r>
                      <a:r>
                        <a:rPr lang="en-US" sz="1700" dirty="0" err="1">
                          <a:effectLst/>
                        </a:rPr>
                        <a:t>condições</a:t>
                      </a:r>
                      <a:r>
                        <a:rPr lang="en-US" sz="1700" dirty="0">
                          <a:effectLst/>
                        </a:rPr>
                        <a:t> de </a:t>
                      </a:r>
                      <a:r>
                        <a:rPr lang="en-US" sz="1700" dirty="0" err="1">
                          <a:effectLst/>
                        </a:rPr>
                        <a:t>avaliação</a:t>
                      </a:r>
                      <a:r>
                        <a:rPr lang="en-US" sz="1700" dirty="0">
                          <a:effectLst/>
                        </a:rPr>
                        <a:t> </a:t>
                      </a:r>
                      <a:r>
                        <a:rPr lang="en-US" sz="1700" dirty="0" err="1">
                          <a:effectLst/>
                        </a:rPr>
                        <a:t>foram</a:t>
                      </a:r>
                      <a:r>
                        <a:rPr lang="en-US" sz="1700" dirty="0">
                          <a:effectLst/>
                        </a:rPr>
                        <a:t> </a:t>
                      </a:r>
                      <a:r>
                        <a:rPr lang="en-US" sz="1700" dirty="0" err="1">
                          <a:effectLst/>
                        </a:rPr>
                        <a:t>claramente</a:t>
                      </a:r>
                      <a:r>
                        <a:rPr lang="en-US" sz="1700" dirty="0">
                          <a:effectLst/>
                        </a:rPr>
                        <a:t> </a:t>
                      </a:r>
                      <a:r>
                        <a:rPr lang="en-US" sz="1700" dirty="0" err="1">
                          <a:effectLst/>
                        </a:rPr>
                        <a:t>definidas</a:t>
                      </a:r>
                      <a:r>
                        <a:rPr lang="en-US" sz="1700" dirty="0">
                          <a:effectLst/>
                        </a:rPr>
                        <a:t> e </a:t>
                      </a:r>
                      <a:r>
                        <a:rPr lang="en-US" sz="1700" dirty="0" err="1">
                          <a:effectLst/>
                        </a:rPr>
                        <a:t>comunicadas</a:t>
                      </a:r>
                      <a:r>
                        <a:rPr lang="en-US" sz="1700" dirty="0">
                          <a:effectLst/>
                        </a:rPr>
                        <a:t> </a:t>
                      </a:r>
                      <a:r>
                        <a:rPr lang="en-US" sz="1700" dirty="0" err="1">
                          <a:effectLst/>
                        </a:rPr>
                        <a:t>em</a:t>
                      </a:r>
                      <a:r>
                        <a:rPr lang="en-US" sz="1700" dirty="0">
                          <a:effectLst/>
                        </a:rPr>
                        <a:t> </a:t>
                      </a:r>
                      <a:r>
                        <a:rPr lang="en-US" sz="1700" dirty="0" err="1">
                          <a:effectLst/>
                        </a:rPr>
                        <a:t>termos</a:t>
                      </a:r>
                      <a:r>
                        <a:rPr lang="en-US" sz="1700" dirty="0">
                          <a:effectLst/>
                        </a:rPr>
                        <a:t> de </a:t>
                      </a:r>
                      <a:r>
                        <a:rPr lang="en-US" sz="1700" dirty="0" err="1">
                          <a:effectLst/>
                        </a:rPr>
                        <a:t>procedimentos</a:t>
                      </a:r>
                      <a:r>
                        <a:rPr lang="en-US" sz="1700" dirty="0">
                          <a:effectLst/>
                        </a:rPr>
                        <a:t>, </a:t>
                      </a:r>
                      <a:r>
                        <a:rPr lang="en-US" sz="1700" dirty="0" err="1">
                          <a:effectLst/>
                        </a:rPr>
                        <a:t>instrumentos</a:t>
                      </a:r>
                      <a:r>
                        <a:rPr lang="en-US" sz="1700" dirty="0">
                          <a:effectLst/>
                        </a:rPr>
                        <a:t> e </a:t>
                      </a:r>
                      <a:r>
                        <a:rPr lang="en-US" sz="1700" dirty="0" err="1">
                          <a:effectLst/>
                        </a:rPr>
                        <a:t>normas</a:t>
                      </a:r>
                      <a:r>
                        <a:rPr lang="en-US" sz="1700" dirty="0">
                          <a:effectLst/>
                        </a:rPr>
                        <a:t> de </a:t>
                      </a:r>
                      <a:r>
                        <a:rPr lang="en-US" sz="1700" dirty="0" err="1">
                          <a:effectLst/>
                        </a:rPr>
                        <a:t>avaliação</a:t>
                      </a:r>
                      <a:r>
                        <a:rPr lang="en-US" sz="1700" dirty="0">
                          <a:effectLst/>
                        </a:rPr>
                        <a:t> (</a:t>
                      </a:r>
                      <a:r>
                        <a:rPr lang="en-US" sz="1700" dirty="0" err="1">
                          <a:effectLst/>
                        </a:rPr>
                        <a:t>aos</a:t>
                      </a:r>
                      <a:r>
                        <a:rPr lang="en-US" sz="1700" dirty="0">
                          <a:effectLst/>
                        </a:rPr>
                        <a:t> </a:t>
                      </a:r>
                      <a:r>
                        <a:rPr lang="en-US" sz="1700" dirty="0" err="1">
                          <a:effectLst/>
                        </a:rPr>
                        <a:t>candidatos</a:t>
                      </a:r>
                      <a:r>
                        <a:rPr lang="en-US" sz="1700" dirty="0">
                          <a:effectLst/>
                        </a:rPr>
                        <a:t>; </a:t>
                      </a:r>
                      <a:r>
                        <a:rPr lang="en-US" sz="1700" dirty="0" err="1">
                          <a:effectLst/>
                        </a:rPr>
                        <a:t>aos</a:t>
                      </a:r>
                      <a:r>
                        <a:rPr lang="en-US" sz="1700" dirty="0">
                          <a:effectLst/>
                        </a:rPr>
                        <a:t> </a:t>
                      </a:r>
                      <a:r>
                        <a:rPr lang="en-US" sz="1700" dirty="0" err="1">
                          <a:effectLst/>
                        </a:rPr>
                        <a:t>empregadores</a:t>
                      </a:r>
                      <a:r>
                        <a:rPr lang="en-US" sz="1700" dirty="0">
                          <a:effectLst/>
                        </a:rPr>
                        <a:t> e </a:t>
                      </a:r>
                      <a:r>
                        <a:rPr lang="en-US" sz="1700" dirty="0" err="1">
                          <a:effectLst/>
                        </a:rPr>
                        <a:t>aos</a:t>
                      </a:r>
                      <a:r>
                        <a:rPr lang="en-US" sz="1700" dirty="0">
                          <a:effectLst/>
                        </a:rPr>
                        <a:t> </a:t>
                      </a:r>
                      <a:r>
                        <a:rPr lang="en-US" sz="1700" dirty="0" err="1">
                          <a:effectLst/>
                        </a:rPr>
                        <a:t>estabelecimentos</a:t>
                      </a:r>
                      <a:r>
                        <a:rPr lang="en-US" sz="1700" dirty="0">
                          <a:effectLst/>
                        </a:rPr>
                        <a:t> de </a:t>
                      </a:r>
                      <a:r>
                        <a:rPr lang="en-US" sz="1700" dirty="0" err="1">
                          <a:effectLst/>
                        </a:rPr>
                        <a:t>ensino</a:t>
                      </a:r>
                      <a:r>
                        <a:rPr lang="en-US" sz="1700" dirty="0">
                          <a:effectLst/>
                        </a:rPr>
                        <a:t>)?
</a:t>
                      </a:r>
                      <a:endParaRPr lang="en-BE" sz="17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700" dirty="0" err="1">
                          <a:effectLst/>
                        </a:rPr>
                        <a:t>Certificação</a:t>
                      </a:r>
                      <a:r>
                        <a:rPr lang="en-US" sz="1700" dirty="0">
                          <a:effectLst/>
                        </a:rPr>
                        <a:t> – </a:t>
                      </a:r>
                      <a:r>
                        <a:rPr lang="en-US" sz="1700" dirty="0" err="1">
                          <a:effectLst/>
                        </a:rPr>
                        <a:t>ligada</a:t>
                      </a:r>
                      <a:r>
                        <a:rPr lang="en-US" sz="1700" dirty="0">
                          <a:effectLst/>
                        </a:rPr>
                        <a:t> </a:t>
                      </a:r>
                      <a:r>
                        <a:rPr lang="en-US" sz="1700" dirty="0" err="1">
                          <a:effectLst/>
                        </a:rPr>
                        <a:t>aos</a:t>
                      </a:r>
                      <a:r>
                        <a:rPr lang="en-US" sz="1700" dirty="0">
                          <a:effectLst/>
                        </a:rPr>
                        <a:t> </a:t>
                      </a:r>
                      <a:r>
                        <a:rPr lang="en-US" sz="1700" dirty="0" err="1">
                          <a:effectLst/>
                        </a:rPr>
                        <a:t>sistemas</a:t>
                      </a:r>
                      <a:r>
                        <a:rPr lang="en-US" sz="1700" dirty="0">
                          <a:effectLst/>
                        </a:rPr>
                        <a:t> </a:t>
                      </a:r>
                      <a:r>
                        <a:rPr lang="en-US" sz="1700" dirty="0" err="1">
                          <a:effectLst/>
                        </a:rPr>
                        <a:t>nacionais</a:t>
                      </a:r>
                      <a:r>
                        <a:rPr lang="en-US" sz="1700" dirty="0">
                          <a:effectLst/>
                        </a:rPr>
                        <a:t> de </a:t>
                      </a:r>
                      <a:r>
                        <a:rPr lang="en-US" sz="1700" dirty="0" err="1">
                          <a:effectLst/>
                        </a:rPr>
                        <a:t>qualificações</a:t>
                      </a:r>
                      <a:r>
                        <a:rPr lang="en-US" sz="1700" dirty="0">
                          <a:effectLst/>
                        </a:rPr>
                        <a:t>?
</a:t>
                      </a:r>
                      <a:r>
                        <a:rPr lang="en-US" sz="1700" dirty="0" err="1">
                          <a:effectLst/>
                        </a:rPr>
                        <a:t>Credibilidade</a:t>
                      </a:r>
                      <a:r>
                        <a:rPr lang="en-US" sz="1700" dirty="0">
                          <a:effectLst/>
                        </a:rPr>
                        <a:t> do </a:t>
                      </a:r>
                      <a:r>
                        <a:rPr lang="en-US" sz="1700" dirty="0" err="1">
                          <a:effectLst/>
                        </a:rPr>
                        <a:t>organismo</a:t>
                      </a:r>
                      <a:r>
                        <a:rPr lang="en-US" sz="1700" dirty="0">
                          <a:effectLst/>
                        </a:rPr>
                        <a:t> </a:t>
                      </a:r>
                      <a:r>
                        <a:rPr lang="en-US" sz="1700" dirty="0" err="1">
                          <a:effectLst/>
                        </a:rPr>
                        <a:t>adjudicante</a:t>
                      </a:r>
                      <a:r>
                        <a:rPr lang="en-US" sz="1700" dirty="0">
                          <a:effectLst/>
                        </a:rPr>
                        <a:t>?
</a:t>
                      </a:r>
                      <a:r>
                        <a:rPr lang="en-US" sz="1700" dirty="0" err="1">
                          <a:effectLst/>
                        </a:rPr>
                        <a:t>Os</a:t>
                      </a:r>
                      <a:r>
                        <a:rPr lang="en-US" sz="1700" dirty="0">
                          <a:effectLst/>
                        </a:rPr>
                        <a:t> </a:t>
                      </a:r>
                      <a:r>
                        <a:rPr lang="en-US" sz="1700" dirty="0" err="1">
                          <a:effectLst/>
                        </a:rPr>
                        <a:t>certificados</a:t>
                      </a:r>
                      <a:r>
                        <a:rPr lang="en-US" sz="1700" dirty="0">
                          <a:effectLst/>
                        </a:rPr>
                        <a:t> </a:t>
                      </a:r>
                      <a:r>
                        <a:rPr lang="en-US" sz="1700" dirty="0" err="1">
                          <a:effectLst/>
                        </a:rPr>
                        <a:t>especificam</a:t>
                      </a:r>
                      <a:r>
                        <a:rPr lang="en-US" sz="1700" dirty="0">
                          <a:effectLst/>
                        </a:rPr>
                        <a:t> a </a:t>
                      </a:r>
                      <a:r>
                        <a:rPr lang="en-US" sz="1700" dirty="0" err="1">
                          <a:effectLst/>
                        </a:rPr>
                        <a:t>qualificação</a:t>
                      </a:r>
                      <a:r>
                        <a:rPr lang="en-US" sz="1700" dirty="0">
                          <a:effectLst/>
                        </a:rPr>
                        <a:t> (</a:t>
                      </a:r>
                      <a:r>
                        <a:rPr lang="en-US" sz="1700" dirty="0" err="1">
                          <a:effectLst/>
                        </a:rPr>
                        <a:t>idêntica</a:t>
                      </a:r>
                      <a:r>
                        <a:rPr lang="en-US" sz="1700" dirty="0">
                          <a:effectLst/>
                        </a:rPr>
                        <a:t> </a:t>
                      </a:r>
                      <a:r>
                        <a:rPr lang="en-US" sz="1700" dirty="0" err="1">
                          <a:effectLst/>
                        </a:rPr>
                        <a:t>aos</a:t>
                      </a:r>
                      <a:r>
                        <a:rPr lang="en-US" sz="1700" dirty="0">
                          <a:effectLst/>
                        </a:rPr>
                        <a:t> </a:t>
                      </a:r>
                      <a:r>
                        <a:rPr lang="en-US" sz="1700" dirty="0" err="1">
                          <a:effectLst/>
                        </a:rPr>
                        <a:t>certificados</a:t>
                      </a:r>
                      <a:r>
                        <a:rPr lang="en-US" sz="1700" dirty="0">
                          <a:effectLst/>
                        </a:rPr>
                        <a:t> de </a:t>
                      </a:r>
                      <a:r>
                        <a:rPr lang="en-US" sz="1700" dirty="0" err="1">
                          <a:effectLst/>
                        </a:rPr>
                        <a:t>aprendizagem</a:t>
                      </a:r>
                      <a:r>
                        <a:rPr lang="en-US" sz="1700" dirty="0">
                          <a:effectLst/>
                        </a:rPr>
                        <a:t> formal?)
</a:t>
                      </a:r>
                      <a:r>
                        <a:rPr lang="en-US" sz="1700" dirty="0" err="1">
                          <a:effectLst/>
                        </a:rPr>
                        <a:t>Os</a:t>
                      </a:r>
                      <a:r>
                        <a:rPr lang="en-US" sz="1700" dirty="0">
                          <a:effectLst/>
                        </a:rPr>
                        <a:t> </a:t>
                      </a:r>
                      <a:r>
                        <a:rPr lang="en-US" sz="1700" dirty="0" err="1">
                          <a:effectLst/>
                        </a:rPr>
                        <a:t>resultados</a:t>
                      </a:r>
                      <a:r>
                        <a:rPr lang="en-US" sz="1700" dirty="0">
                          <a:effectLst/>
                        </a:rPr>
                        <a:t> da </a:t>
                      </a:r>
                      <a:r>
                        <a:rPr lang="en-US" sz="1700" dirty="0" err="1">
                          <a:effectLst/>
                        </a:rPr>
                        <a:t>validação</a:t>
                      </a:r>
                      <a:r>
                        <a:rPr lang="en-US" sz="1700" dirty="0">
                          <a:effectLst/>
                        </a:rPr>
                        <a:t> (</a:t>
                      </a:r>
                      <a:r>
                        <a:rPr lang="en-US" sz="1700" dirty="0" err="1">
                          <a:effectLst/>
                        </a:rPr>
                        <a:t>documentos</a:t>
                      </a:r>
                      <a:r>
                        <a:rPr lang="en-US" sz="1700" dirty="0">
                          <a:effectLst/>
                        </a:rPr>
                        <a:t>, </a:t>
                      </a:r>
                      <a:r>
                        <a:rPr lang="en-US" sz="1700" dirty="0" err="1">
                          <a:effectLst/>
                        </a:rPr>
                        <a:t>portfólios</a:t>
                      </a:r>
                      <a:r>
                        <a:rPr lang="en-US" sz="1700" dirty="0">
                          <a:effectLst/>
                        </a:rPr>
                        <a:t>, </a:t>
                      </a:r>
                      <a:r>
                        <a:rPr lang="en-US" sz="1700" dirty="0" err="1">
                          <a:effectLst/>
                        </a:rPr>
                        <a:t>certificados</a:t>
                      </a:r>
                      <a:r>
                        <a:rPr lang="en-US" sz="1700" dirty="0">
                          <a:effectLst/>
                        </a:rPr>
                        <a:t>, etc.) </a:t>
                      </a:r>
                      <a:r>
                        <a:rPr lang="en-US" sz="1700" dirty="0" err="1">
                          <a:effectLst/>
                        </a:rPr>
                        <a:t>podem</a:t>
                      </a:r>
                      <a:r>
                        <a:rPr lang="en-US" sz="1700" dirty="0">
                          <a:effectLst/>
                        </a:rPr>
                        <a:t> ser </a:t>
                      </a:r>
                      <a:r>
                        <a:rPr lang="en-US" sz="1700" dirty="0" err="1">
                          <a:effectLst/>
                        </a:rPr>
                        <a:t>trocados</a:t>
                      </a:r>
                      <a:r>
                        <a:rPr lang="en-US" sz="1700" dirty="0">
                          <a:effectLst/>
                        </a:rPr>
                        <a:t> </a:t>
                      </a:r>
                      <a:r>
                        <a:rPr lang="en-US" sz="1700" dirty="0" err="1">
                          <a:effectLst/>
                        </a:rPr>
                        <a:t>por</a:t>
                      </a:r>
                      <a:r>
                        <a:rPr lang="en-US" sz="1700" dirty="0">
                          <a:effectLst/>
                        </a:rPr>
                        <a:t> </a:t>
                      </a:r>
                      <a:r>
                        <a:rPr lang="en-US" sz="1700" dirty="0" err="1">
                          <a:effectLst/>
                        </a:rPr>
                        <a:t>formação</a:t>
                      </a:r>
                      <a:r>
                        <a:rPr lang="en-US" sz="1700" dirty="0">
                          <a:effectLst/>
                        </a:rPr>
                        <a:t> </a:t>
                      </a:r>
                      <a:r>
                        <a:rPr lang="en-US" sz="1700" dirty="0" err="1">
                          <a:effectLst/>
                        </a:rPr>
                        <a:t>complementar</a:t>
                      </a:r>
                      <a:r>
                        <a:rPr lang="en-US" sz="1700" dirty="0">
                          <a:effectLst/>
                        </a:rPr>
                        <a:t>, </a:t>
                      </a:r>
                      <a:r>
                        <a:rPr lang="en-US" sz="1700" dirty="0" err="1">
                          <a:effectLst/>
                        </a:rPr>
                        <a:t>emprego</a:t>
                      </a:r>
                      <a:r>
                        <a:rPr lang="en-US" sz="1700" dirty="0">
                          <a:effectLst/>
                        </a:rPr>
                        <a:t>?
 </a:t>
                      </a:r>
                      <a:endParaRPr lang="en-BE" sz="17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49109552"/>
                  </a:ext>
                </a:extLst>
              </a:tr>
            </a:tbl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29D2E65-C7BC-84F6-A432-75ECC99C7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4305697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standing in a room&#10;&#10;AI-generated content may be incorrect.">
            <a:extLst>
              <a:ext uri="{FF2B5EF4-FFF2-40B4-BE49-F238E27FC236}">
                <a16:creationId xmlns:a16="http://schemas.microsoft.com/office/drawing/2014/main" id="{632AE609-3562-077B-EEBA-957D116A3E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141" y="146834"/>
            <a:ext cx="3928750" cy="2946562"/>
          </a:xfrm>
          <a:prstGeom prst="rect">
            <a:avLst/>
          </a:prstGeom>
        </p:spPr>
      </p:pic>
      <p:pic>
        <p:nvPicPr>
          <p:cNvPr id="6" name="Picture 5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6771EE05-DDAD-EA64-E052-4E010D5794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4583" y="839809"/>
            <a:ext cx="7713276" cy="578495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5D7167D-0362-2937-B1E3-84097B790522}"/>
              </a:ext>
            </a:extLst>
          </p:cNvPr>
          <p:cNvSpPr txBox="1"/>
          <p:nvPr/>
        </p:nvSpPr>
        <p:spPr>
          <a:xfrm>
            <a:off x="548096" y="3545664"/>
            <a:ext cx="3200839" cy="2246769"/>
          </a:xfrm>
          <a:prstGeom prst="rect">
            <a:avLst/>
          </a:prstGeom>
          <a:solidFill>
            <a:schemeClr val="accent5">
              <a:lumMod val="9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E" sz="2800" b="1" i="0" u="none" strike="noStrike" kern="1200" cap="none" spc="0" normalizeH="0" baseline="0" noProof="0" dirty="0">
                <a:ln>
                  <a:noFill/>
                </a:ln>
                <a:solidFill>
                  <a:srgbClr val="24282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Família QNQ cheia de vigor e engajamento: todos os subsistemas representados</a:t>
            </a:r>
          </a:p>
        </p:txBody>
      </p:sp>
    </p:spTree>
    <p:extLst>
      <p:ext uri="{BB962C8B-B14F-4D97-AF65-F5344CB8AC3E}">
        <p14:creationId xmlns:p14="http://schemas.microsoft.com/office/powerpoint/2010/main" val="3326124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AA3527CC-239F-0717-1C6C-B0FFAC7EB2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0" y="1140805"/>
            <a:ext cx="6193061" cy="46628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 descr="Diagram&#10;&#10;Description automatically generated">
            <a:extLst>
              <a:ext uri="{FF2B5EF4-FFF2-40B4-BE49-F238E27FC236}">
                <a16:creationId xmlns:a16="http://schemas.microsoft.com/office/drawing/2014/main" id="{DA135D8D-E77B-F9C1-CE88-02968141FF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6244" y="1491000"/>
            <a:ext cx="2893541" cy="4507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3959EF69-BD0B-222F-4684-3C290FBAFB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9381" y="1686411"/>
            <a:ext cx="2743199" cy="43635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AE22FA1-CC0E-10BD-5414-FFA38EFA53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420" y="-12879"/>
            <a:ext cx="7802450" cy="852820"/>
          </a:xfrm>
          <a:solidFill>
            <a:schemeClr val="bg1"/>
          </a:solidFill>
        </p:spPr>
        <p:txBody>
          <a:bodyPr vert="horz" lIns="121920" tIns="60960" rIns="121920" bIns="60960" rtlCol="0" anchor="ctr">
            <a:normAutofit fontScale="90000"/>
          </a:bodyPr>
          <a:lstStyle/>
          <a:p>
            <a:r>
              <a:rPr lang="en-US" sz="5467" dirty="0" err="1">
                <a:solidFill>
                  <a:schemeClr val="tx1"/>
                </a:solidFill>
                <a:latin typeface="+mn-lt"/>
              </a:rPr>
              <a:t>Implementação</a:t>
            </a:r>
            <a:r>
              <a:rPr lang="en-US" sz="5467" dirty="0">
                <a:solidFill>
                  <a:schemeClr val="tx1"/>
                </a:solidFill>
                <a:latin typeface="+mn-lt"/>
              </a:rPr>
              <a:t> RVCC - </a:t>
            </a:r>
            <a:r>
              <a:rPr lang="en-US" sz="5467" dirty="0" err="1">
                <a:solidFill>
                  <a:schemeClr val="tx1"/>
                </a:solidFill>
                <a:latin typeface="+mn-lt"/>
              </a:rPr>
              <a:t>fases</a:t>
            </a:r>
            <a:endParaRPr lang="en-US" sz="5467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D2339F5-635A-EB0F-5666-487BF5BCCE61}"/>
              </a:ext>
            </a:extLst>
          </p:cNvPr>
          <p:cNvSpPr txBox="1"/>
          <p:nvPr/>
        </p:nvSpPr>
        <p:spPr>
          <a:xfrm>
            <a:off x="1617576" y="5998200"/>
            <a:ext cx="2200673" cy="461665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ln>
            <a:solidFill>
              <a:schemeClr val="tx1">
                <a:lumMod val="9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E" sz="2400" b="0" i="0" u="none" strike="noStrike" kern="1200" cap="none" spc="0" normalizeH="0" baseline="0" noProof="0" dirty="0">
                <a:ln>
                  <a:noFill/>
                </a:ln>
                <a:solidFill>
                  <a:srgbClr val="24282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Mozambique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42405DE-90F4-9E5C-8C4B-CDAA27DF7901}"/>
              </a:ext>
            </a:extLst>
          </p:cNvPr>
          <p:cNvSpPr txBox="1"/>
          <p:nvPr/>
        </p:nvSpPr>
        <p:spPr>
          <a:xfrm>
            <a:off x="6775443" y="6125517"/>
            <a:ext cx="2200673" cy="461665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ln>
            <a:solidFill>
              <a:schemeClr val="tx1">
                <a:lumMod val="9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E" sz="2400" b="0" i="0" u="none" strike="noStrike" kern="1200" cap="none" spc="0" normalizeH="0" baseline="0" noProof="0" dirty="0">
                <a:ln>
                  <a:noFill/>
                </a:ln>
                <a:solidFill>
                  <a:srgbClr val="24282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Mauritius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8509A69-118B-06A8-FFB8-11B5546B98E5}"/>
              </a:ext>
            </a:extLst>
          </p:cNvPr>
          <p:cNvSpPr txBox="1"/>
          <p:nvPr/>
        </p:nvSpPr>
        <p:spPr>
          <a:xfrm>
            <a:off x="9644750" y="6229033"/>
            <a:ext cx="2200673" cy="461665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ln>
            <a:solidFill>
              <a:schemeClr val="tx1">
                <a:lumMod val="9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E" sz="2400" b="0" i="0" u="none" strike="noStrike" kern="1200" cap="none" spc="0" normalizeH="0" baseline="0" noProof="0" dirty="0">
                <a:ln>
                  <a:noFill/>
                </a:ln>
                <a:solidFill>
                  <a:srgbClr val="24282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Seychelles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73A1F651-5DCE-98A2-8961-31A0D28D9FA3}"/>
              </a:ext>
            </a:extLst>
          </p:cNvPr>
          <p:cNvSpPr/>
          <p:nvPr/>
        </p:nvSpPr>
        <p:spPr>
          <a:xfrm rot="454252">
            <a:off x="8049313" y="161617"/>
            <a:ext cx="3716977" cy="133081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2000" dirty="0">
                <a:solidFill>
                  <a:srgbClr val="FFFFFF"/>
                </a:solidFill>
              </a:rPr>
              <a:t>RPL </a:t>
            </a:r>
            <a:r>
              <a:rPr lang="en-GB" sz="2000" dirty="0" err="1">
                <a:solidFill>
                  <a:srgbClr val="FFFFFF"/>
                </a:solidFill>
              </a:rPr>
              <a:t>não</a:t>
            </a:r>
            <a:r>
              <a:rPr lang="en-GB" sz="2000" dirty="0">
                <a:solidFill>
                  <a:srgbClr val="FFFFFF"/>
                </a:solidFill>
              </a:rPr>
              <a:t> </a:t>
            </a:r>
            <a:r>
              <a:rPr lang="en-GB" sz="2000" dirty="0" err="1">
                <a:solidFill>
                  <a:srgbClr val="FFFFFF"/>
                </a:solidFill>
              </a:rPr>
              <a:t>é</a:t>
            </a:r>
            <a:r>
              <a:rPr lang="en-GB" sz="2000" dirty="0">
                <a:solidFill>
                  <a:srgbClr val="FFFFFF"/>
                </a:solidFill>
              </a:rPr>
              <a:t> </a:t>
            </a:r>
            <a:r>
              <a:rPr lang="en-GB" sz="2000" dirty="0" err="1">
                <a:solidFill>
                  <a:srgbClr val="FFFFFF"/>
                </a:solidFill>
              </a:rPr>
              <a:t>só</a:t>
            </a:r>
            <a:r>
              <a:rPr lang="en-GB" sz="2000" dirty="0">
                <a:solidFill>
                  <a:srgbClr val="FFFFFF"/>
                </a:solidFill>
              </a:rPr>
              <a:t> </a:t>
            </a:r>
            <a:r>
              <a:rPr lang="en-GB" sz="2000" dirty="0" err="1">
                <a:solidFill>
                  <a:srgbClr val="FFFFFF"/>
                </a:solidFill>
              </a:rPr>
              <a:t>avaliação</a:t>
            </a:r>
            <a:r>
              <a:rPr lang="en-GB" sz="2000" dirty="0">
                <a:solidFill>
                  <a:srgbClr val="FFFFFF"/>
                </a:solidFill>
              </a:rPr>
              <a:t>! </a:t>
            </a:r>
            <a:r>
              <a:rPr lang="en-GB" sz="2000" dirty="0" err="1">
                <a:solidFill>
                  <a:srgbClr val="FFFFFF"/>
                </a:solidFill>
              </a:rPr>
              <a:t>É</a:t>
            </a:r>
            <a:r>
              <a:rPr lang="en-GB" sz="2000" dirty="0">
                <a:solidFill>
                  <a:srgbClr val="FFFFFF"/>
                </a:solidFill>
              </a:rPr>
              <a:t> um </a:t>
            </a:r>
            <a:r>
              <a:rPr lang="en-GB" sz="2000" dirty="0" err="1">
                <a:solidFill>
                  <a:srgbClr val="FFFFFF"/>
                </a:solidFill>
              </a:rPr>
              <a:t>processo</a:t>
            </a:r>
            <a:r>
              <a:rPr kumimoji="0" lang="en-BE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25877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7" grpId="0" animBg="1"/>
      <p:bldP spid="29" grpId="0" animBg="1"/>
      <p:bldP spid="5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6DFE380-B14A-BBC3-B429-D45DA43615D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7117" y="174687"/>
            <a:ext cx="7345998" cy="3544887"/>
          </a:xfrm>
        </p:spPr>
        <p:txBody>
          <a:bodyPr/>
          <a:lstStyle/>
          <a:p>
            <a:r>
              <a:rPr lang="en-BE" dirty="0"/>
              <a:t>04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C52682-C241-63A4-7E1E-A337A5F360E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BE" dirty="0"/>
              <a:t>RVCC em África e Europa</a:t>
            </a:r>
          </a:p>
        </p:txBody>
      </p:sp>
    </p:spTree>
    <p:extLst>
      <p:ext uri="{BB962C8B-B14F-4D97-AF65-F5344CB8AC3E}">
        <p14:creationId xmlns:p14="http://schemas.microsoft.com/office/powerpoint/2010/main" val="377692499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C012ED-D365-F096-AE56-C1D75F5293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831" y="188399"/>
            <a:ext cx="11877671" cy="891536"/>
          </a:xfrm>
          <a:solidFill>
            <a:schemeClr val="bg1"/>
          </a:solidFill>
        </p:spPr>
        <p:txBody>
          <a:bodyPr anchor="ctr">
            <a:normAutofit fontScale="90000"/>
          </a:bodyPr>
          <a:lstStyle/>
          <a:p>
            <a:r>
              <a:rPr lang="pt-PT" dirty="0"/>
              <a:t>Políticas e diretrizes regionais africanas de RVCC</a:t>
            </a:r>
            <a:endParaRPr lang="en-B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A99D55-C8CA-51DC-EB4C-B38C892CA7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59999" y="1358538"/>
            <a:ext cx="7464652" cy="5086394"/>
          </a:xfrm>
          <a:ln>
            <a:solidFill>
              <a:schemeClr val="tx1"/>
            </a:solidFill>
          </a:ln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BE" b="1" dirty="0"/>
              <a:t>ACQF</a:t>
            </a:r>
          </a:p>
          <a:p>
            <a:r>
              <a:rPr lang="en-GB" dirty="0" err="1"/>
              <a:t>Documento</a:t>
            </a:r>
            <a:r>
              <a:rPr lang="en-GB" dirty="0"/>
              <a:t> </a:t>
            </a:r>
            <a:r>
              <a:rPr lang="en-GB" dirty="0" err="1"/>
              <a:t>Político</a:t>
            </a:r>
            <a:r>
              <a:rPr lang="en-GB" dirty="0"/>
              <a:t> do ACQF (2023)
</a:t>
            </a:r>
            <a:r>
              <a:rPr lang="en-GB" dirty="0" err="1"/>
              <a:t>Diretriz</a:t>
            </a:r>
            <a:r>
              <a:rPr lang="en-GB" dirty="0"/>
              <a:t> 4: </a:t>
            </a:r>
            <a:r>
              <a:rPr lang="en-GB" dirty="0" err="1"/>
              <a:t>Validação</a:t>
            </a:r>
            <a:r>
              <a:rPr lang="en-GB" dirty="0"/>
              <a:t> e </a:t>
            </a:r>
            <a:r>
              <a:rPr lang="en-GB" dirty="0" err="1"/>
              <a:t>Reconhecimento</a:t>
            </a:r>
            <a:r>
              <a:rPr lang="en-GB" dirty="0"/>
              <a:t> da </a:t>
            </a:r>
            <a:r>
              <a:rPr lang="en-GB" dirty="0" err="1"/>
              <a:t>Aprendizagem</a:t>
            </a:r>
            <a:r>
              <a:rPr lang="en-GB" dirty="0"/>
              <a:t>
</a:t>
            </a:r>
            <a:r>
              <a:rPr lang="en-GB" dirty="0" err="1"/>
              <a:t>Módulo</a:t>
            </a:r>
            <a:r>
              <a:rPr lang="en-GB" dirty="0"/>
              <a:t> de </a:t>
            </a:r>
            <a:r>
              <a:rPr lang="en-GB" dirty="0" err="1"/>
              <a:t>Formação</a:t>
            </a:r>
            <a:r>
              <a:rPr lang="en-GB" dirty="0"/>
              <a:t> 4: </a:t>
            </a:r>
            <a:r>
              <a:rPr lang="en-GB" dirty="0" err="1"/>
              <a:t>Validação</a:t>
            </a:r>
            <a:r>
              <a:rPr lang="en-GB" dirty="0"/>
              <a:t> e </a:t>
            </a:r>
            <a:r>
              <a:rPr lang="en-GB" dirty="0" err="1"/>
              <a:t>reconhecimento</a:t>
            </a:r>
            <a:r>
              <a:rPr lang="en-GB" dirty="0"/>
              <a:t> da </a:t>
            </a:r>
            <a:r>
              <a:rPr lang="en-GB" dirty="0" err="1"/>
              <a:t>Aprendizagem</a:t>
            </a:r>
            <a:r>
              <a:rPr lang="en-GB" dirty="0"/>
              <a:t>
</a:t>
            </a:r>
            <a:r>
              <a:rPr lang="en-GB" dirty="0" err="1"/>
              <a:t>Resumo</a:t>
            </a:r>
            <a:r>
              <a:rPr lang="en-GB" dirty="0"/>
              <a:t> </a:t>
            </a:r>
            <a:r>
              <a:rPr lang="en-GB" dirty="0" err="1"/>
              <a:t>Temático</a:t>
            </a:r>
            <a:r>
              <a:rPr lang="en-GB" dirty="0"/>
              <a:t> 
</a:t>
            </a:r>
            <a:r>
              <a:rPr lang="en-GB" dirty="0" err="1"/>
              <a:t>Recurso</a:t>
            </a:r>
            <a:r>
              <a:rPr lang="en-GB" dirty="0"/>
              <a:t> do website: RPL </a:t>
            </a:r>
            <a:r>
              <a:rPr lang="en-GB" dirty="0" err="1"/>
              <a:t>dá-nos</a:t>
            </a:r>
            <a:r>
              <a:rPr lang="en-GB" dirty="0"/>
              <a:t> </a:t>
            </a:r>
            <a:r>
              <a:rPr lang="en-GB" dirty="0" err="1"/>
              <a:t>asas</a:t>
            </a:r>
            <a:r>
              <a:rPr lang="en-BE" dirty="0"/>
              <a:t> </a:t>
            </a:r>
            <a:endParaRPr lang="en-GB" b="1" dirty="0"/>
          </a:p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r>
              <a:rPr lang="en-GB" b="1" dirty="0"/>
              <a:t>SADC: </a:t>
            </a:r>
            <a:r>
              <a:rPr lang="en-GB" dirty="0" err="1"/>
              <a:t>Diretrizes</a:t>
            </a:r>
            <a:r>
              <a:rPr lang="en-GB" dirty="0"/>
              <a:t> RVCC </a:t>
            </a:r>
            <a:r>
              <a:rPr lang="en-GB" dirty="0" err="1"/>
              <a:t>Regionais</a:t>
            </a:r>
            <a:endParaRPr lang="en-GB" b="1" dirty="0"/>
          </a:p>
          <a:p>
            <a:pPr marL="0" indent="0">
              <a:buNone/>
            </a:pPr>
            <a:r>
              <a:rPr lang="en-GB" b="1" dirty="0"/>
              <a:t>EAC: </a:t>
            </a:r>
            <a:r>
              <a:rPr lang="en-GB" dirty="0"/>
              <a:t>Política de RPL Regional</a:t>
            </a:r>
            <a:endParaRPr lang="en-BE" dirty="0"/>
          </a:p>
        </p:txBody>
      </p:sp>
      <p:pic>
        <p:nvPicPr>
          <p:cNvPr id="8" name="Picture 7" descr="A group of people looking at a computer&#10;&#10;Description automatically generated">
            <a:extLst>
              <a:ext uri="{FF2B5EF4-FFF2-40B4-BE49-F238E27FC236}">
                <a16:creationId xmlns:a16="http://schemas.microsoft.com/office/drawing/2014/main" id="{A71CF806-4BC9-9BD9-38C6-C4F36AC36D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0334" y="958407"/>
            <a:ext cx="3960168" cy="57111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5073611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2D7322-6F73-0BDF-8F07-4CAE7BF64E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in a room&#10;&#10;AI-generated content may be incorrect.">
            <a:extLst>
              <a:ext uri="{FF2B5EF4-FFF2-40B4-BE49-F238E27FC236}">
                <a16:creationId xmlns:a16="http://schemas.microsoft.com/office/drawing/2014/main" id="{49196715-7F06-E353-ED54-E679F23B92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0838" y="0"/>
            <a:ext cx="488632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4CCC23-6113-B589-332D-6AD931860D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7036" y="1549401"/>
            <a:ext cx="6338455" cy="5092698"/>
          </a:xfrm>
          <a:solidFill>
            <a:schemeClr val="bg1"/>
          </a:solidFill>
        </p:spPr>
        <p:txBody>
          <a:bodyPr wrap="square" anchor="t">
            <a:normAutofit fontScale="92500"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BE" sz="1800" b="1" dirty="0"/>
              <a:t>130 páginas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BE" sz="1800" b="1" dirty="0"/>
              <a:t>5 capítulos</a:t>
            </a:r>
          </a:p>
          <a:p>
            <a:pPr marL="342900" indent="-342900">
              <a:lnSpc>
                <a:spcPct val="90000"/>
              </a:lnSpc>
              <a:buFont typeface="+mj-lt"/>
              <a:buAutoNum type="arabicPeriod"/>
            </a:pPr>
            <a:r>
              <a:rPr lang="en-BE" sz="1800" dirty="0"/>
              <a:t>Introdução e contexto</a:t>
            </a:r>
          </a:p>
          <a:p>
            <a:pPr marL="342900" indent="-342900">
              <a:lnSpc>
                <a:spcPct val="90000"/>
              </a:lnSpc>
              <a:buFont typeface="+mj-lt"/>
              <a:buAutoNum type="arabicPeriod"/>
            </a:pPr>
            <a:r>
              <a:rPr lang="en-BE" sz="1800" dirty="0"/>
              <a:t>O que é o RVCC / RCA (conceitos, oferta, procura, o que é e o que não é, mecanismo para promover ALV), garantia de qualidade)</a:t>
            </a:r>
          </a:p>
          <a:p>
            <a:pPr marL="342900" indent="-342900">
              <a:lnSpc>
                <a:spcPct val="90000"/>
              </a:lnSpc>
              <a:buFont typeface="+mj-lt"/>
              <a:buAutoNum type="arabicPeriod"/>
            </a:pPr>
            <a:r>
              <a:rPr lang="en-BE" sz="1800" dirty="0"/>
              <a:t>Teorias da educação e aprendizagem subjacentes ao RVCC</a:t>
            </a:r>
          </a:p>
          <a:p>
            <a:pPr marL="342900" indent="-342900">
              <a:lnSpc>
                <a:spcPct val="90000"/>
              </a:lnSpc>
              <a:buFont typeface="+mj-lt"/>
              <a:buAutoNum type="arabicPeriod"/>
            </a:pPr>
            <a:r>
              <a:rPr lang="en-BE" sz="1800" dirty="0"/>
              <a:t>Como fazer RVCC / RCA (40 páginas - regras para os práticos RVCC, garantir a aplicação das directrizes, exemplos de boas práticas de garantia de qualidade, percurso de avaliação individual, governação do RVCC / RCA, RVCC passo a passo, garantia de qualidade dos pilotos RVCC)</a:t>
            </a:r>
          </a:p>
          <a:p>
            <a:pPr marL="342900" indent="-342900">
              <a:lnSpc>
                <a:spcPct val="90000"/>
              </a:lnSpc>
              <a:buFont typeface="+mj-lt"/>
              <a:buAutoNum type="arabicPeriod"/>
            </a:pPr>
            <a:r>
              <a:rPr lang="en-BE" sz="1800" dirty="0"/>
              <a:t>Estudos de casos de países africanos (7 países)</a:t>
            </a:r>
          </a:p>
          <a:p>
            <a:pPr marL="342900" indent="-342900">
              <a:lnSpc>
                <a:spcPct val="90000"/>
              </a:lnSpc>
              <a:buFont typeface="+mj-lt"/>
              <a:buAutoNum type="arabicPeriod"/>
            </a:pPr>
            <a:endParaRPr lang="en-BE" sz="1800" dirty="0"/>
          </a:p>
          <a:p>
            <a:pPr marL="0" indent="0">
              <a:lnSpc>
                <a:spcPct val="90000"/>
              </a:lnSpc>
            </a:pPr>
            <a:r>
              <a:rPr lang="en-GB" sz="1800" dirty="0">
                <a:hlinkClick r:id="rId3"/>
              </a:rPr>
              <a:t>https://acqf.africa/capacity-development-programme/training-modules/recognition-of-prior-learning-rpl-handbook-for-rpl-practitioners/reconhecimento-validacao-e-certificacao-de-competencias-rvcc-ca-manual-para-profissionais-de-rvcc-rca-pt</a:t>
            </a:r>
            <a:endParaRPr lang="en-GB" sz="1800" dirty="0"/>
          </a:p>
          <a:p>
            <a:pPr marL="0" indent="0">
              <a:lnSpc>
                <a:spcPct val="90000"/>
              </a:lnSpc>
            </a:pPr>
            <a:endParaRPr lang="en-BE" sz="1800" dirty="0"/>
          </a:p>
          <a:p>
            <a:pPr marL="342900" indent="-342900">
              <a:lnSpc>
                <a:spcPct val="90000"/>
              </a:lnSpc>
              <a:buFont typeface="+mj-lt"/>
              <a:buAutoNum type="arabicPeriod"/>
            </a:pPr>
            <a:endParaRPr lang="en-BE" sz="1800" dirty="0"/>
          </a:p>
          <a:p>
            <a:pPr marL="342900" indent="-342900">
              <a:lnSpc>
                <a:spcPct val="90000"/>
              </a:lnSpc>
              <a:buFont typeface="+mj-lt"/>
              <a:buAutoNum type="arabicPeriod"/>
            </a:pPr>
            <a:endParaRPr lang="en-BE" sz="1800" b="1" dirty="0"/>
          </a:p>
          <a:p>
            <a:pPr marL="0" indent="0">
              <a:lnSpc>
                <a:spcPct val="90000"/>
              </a:lnSpc>
              <a:buNone/>
            </a:pPr>
            <a:endParaRPr lang="en-BE" sz="1800" b="1" dirty="0"/>
          </a:p>
          <a:p>
            <a:pPr marL="0" indent="0">
              <a:lnSpc>
                <a:spcPct val="90000"/>
              </a:lnSpc>
              <a:buNone/>
            </a:pPr>
            <a:endParaRPr lang="en-GB" sz="1800" b="1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2EAEAA-AF80-8B15-155A-FBC7B8776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834" y="215901"/>
            <a:ext cx="4986865" cy="1100865"/>
          </a:xfrm>
        </p:spPr>
        <p:txBody>
          <a:bodyPr wrap="square" anchor="b">
            <a:normAutofit/>
          </a:bodyPr>
          <a:lstStyle/>
          <a:p>
            <a:r>
              <a:rPr lang="pt-PT" sz="2400"/>
              <a:t>Novo Manual Africano de RVCC para os práticos / profissionais</a:t>
            </a:r>
            <a:endParaRPr lang="en-BE" sz="240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D200D2-75CA-3A65-C588-7F87B1AE3DF1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605809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6735AD-C2B2-2571-9312-74E4AB5E27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479" y="862417"/>
            <a:ext cx="3901068" cy="426612"/>
          </a:xfrm>
        </p:spPr>
        <p:txBody>
          <a:bodyPr>
            <a:noAutofit/>
          </a:bodyPr>
          <a:lstStyle/>
          <a:p>
            <a:r>
              <a:rPr lang="en-BE" sz="3000" b="1" dirty="0"/>
              <a:t>QNQ África: 5 fases de desenvolvimento e implementação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46D650-4A1D-FF01-C871-2CF5B94CA2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4701" y="0"/>
            <a:ext cx="68665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56719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E89198-69DF-EFCA-015F-7FD4883413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2909" y="112737"/>
            <a:ext cx="10025554" cy="741680"/>
          </a:xfrm>
        </p:spPr>
        <p:txBody>
          <a:bodyPr/>
          <a:lstStyle/>
          <a:p>
            <a:r>
              <a:rPr lang="en-BE" b="1" dirty="0">
                <a:solidFill>
                  <a:srgbClr val="C00000"/>
                </a:solidFill>
              </a:rPr>
              <a:t>QNQ em África - Panorâmica - 1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A9EA9F5A-BA59-12F2-4D25-CBB93CA7AC6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12772757"/>
              </p:ext>
            </p:extLst>
          </p:nvPr>
        </p:nvGraphicFramePr>
        <p:xfrm>
          <a:off x="47280" y="854416"/>
          <a:ext cx="12144720" cy="58908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3932">
                  <a:extLst>
                    <a:ext uri="{9D8B030D-6E8A-4147-A177-3AD203B41FA5}">
                      <a16:colId xmlns:a16="http://schemas.microsoft.com/office/drawing/2014/main" val="3161590434"/>
                    </a:ext>
                  </a:extLst>
                </a:gridCol>
                <a:gridCol w="1310695">
                  <a:extLst>
                    <a:ext uri="{9D8B030D-6E8A-4147-A177-3AD203B41FA5}">
                      <a16:colId xmlns:a16="http://schemas.microsoft.com/office/drawing/2014/main" val="2350992561"/>
                    </a:ext>
                  </a:extLst>
                </a:gridCol>
                <a:gridCol w="3002345">
                  <a:extLst>
                    <a:ext uri="{9D8B030D-6E8A-4147-A177-3AD203B41FA5}">
                      <a16:colId xmlns:a16="http://schemas.microsoft.com/office/drawing/2014/main" val="139309455"/>
                    </a:ext>
                  </a:extLst>
                </a:gridCol>
                <a:gridCol w="2539507">
                  <a:extLst>
                    <a:ext uri="{9D8B030D-6E8A-4147-A177-3AD203B41FA5}">
                      <a16:colId xmlns:a16="http://schemas.microsoft.com/office/drawing/2014/main" val="3346107718"/>
                    </a:ext>
                  </a:extLst>
                </a:gridCol>
                <a:gridCol w="1483079">
                  <a:extLst>
                    <a:ext uri="{9D8B030D-6E8A-4147-A177-3AD203B41FA5}">
                      <a16:colId xmlns:a16="http://schemas.microsoft.com/office/drawing/2014/main" val="2250175105"/>
                    </a:ext>
                  </a:extLst>
                </a:gridCol>
                <a:gridCol w="2565162">
                  <a:extLst>
                    <a:ext uri="{9D8B030D-6E8A-4147-A177-3AD203B41FA5}">
                      <a16:colId xmlns:a16="http://schemas.microsoft.com/office/drawing/2014/main" val="3266007870"/>
                    </a:ext>
                  </a:extLst>
                </a:gridCol>
              </a:tblGrid>
              <a:tr h="666429">
                <a:tc>
                  <a:txBody>
                    <a:bodyPr/>
                    <a:lstStyle/>
                    <a:p>
                      <a:r>
                        <a:rPr lang="en-BE" sz="1700" dirty="0"/>
                        <a:t>País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BE" sz="1700" dirty="0"/>
                        <a:t>Fase desenvolv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BE" sz="1700" dirty="0"/>
                        <a:t>Âmbito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BE" sz="1700" dirty="0"/>
                        <a:t>Níveis e descritores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BE" sz="1700" dirty="0"/>
                        <a:t>Governança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BE" sz="1700" dirty="0"/>
                        <a:t>RPL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3719301"/>
                  </a:ext>
                </a:extLst>
              </a:tr>
              <a:tr h="666429">
                <a:tc>
                  <a:txBody>
                    <a:bodyPr/>
                    <a:lstStyle/>
                    <a:p>
                      <a:r>
                        <a:rPr lang="en-BE" dirty="0"/>
                        <a:t>Angola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BE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BE" dirty="0">
                          <a:highlight>
                            <a:srgbClr val="FFFF00"/>
                          </a:highlight>
                        </a:rPr>
                        <a:t>Por completar níveis 7-10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BE" dirty="0"/>
                        <a:t>10 – C-Apt-AR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BE" dirty="0"/>
                        <a:t>INQ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BE" dirty="0"/>
                        <a:t>Decreto em fase aprovação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4940130"/>
                  </a:ext>
                </a:extLst>
              </a:tr>
              <a:tr h="666429">
                <a:tc>
                  <a:txBody>
                    <a:bodyPr/>
                    <a:lstStyle/>
                    <a:p>
                      <a:r>
                        <a:rPr lang="en-BE" dirty="0"/>
                        <a:t>Botswana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BE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BE" dirty="0"/>
                        <a:t>Completo, integrado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BE" dirty="0"/>
                        <a:t>10 – C-Apt-Comp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BE" dirty="0"/>
                        <a:t>BQA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BE" dirty="0"/>
                        <a:t>Diploma existe, impl fraca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3304749"/>
                  </a:ext>
                </a:extLst>
              </a:tr>
              <a:tr h="666429">
                <a:tc>
                  <a:txBody>
                    <a:bodyPr/>
                    <a:lstStyle/>
                    <a:p>
                      <a:r>
                        <a:rPr lang="en-BE" dirty="0"/>
                        <a:t>Cabo Verde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BE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BE" dirty="0"/>
                        <a:t>Completo, integrado</a:t>
                      </a:r>
                    </a:p>
                    <a:p>
                      <a:endParaRPr lang="en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BE" dirty="0"/>
                        <a:t>8 – C-Apt-Comp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BE" dirty="0"/>
                        <a:t>UC-SNQ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BE" dirty="0"/>
                        <a:t>Implementação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3326230"/>
                  </a:ext>
                </a:extLst>
              </a:tr>
              <a:tr h="666429">
                <a:tc>
                  <a:txBody>
                    <a:bodyPr/>
                    <a:lstStyle/>
                    <a:p>
                      <a:r>
                        <a:rPr lang="en-BE" dirty="0"/>
                        <a:t>Eswatini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BE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BE" dirty="0"/>
                        <a:t>Completo, integrado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BE" dirty="0"/>
                        <a:t>10 – C-Apr-Atributos pessoais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BE" dirty="0"/>
                        <a:t>EQA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D</a:t>
                      </a:r>
                      <a:r>
                        <a:rPr lang="en-BE" dirty="0"/>
                        <a:t>iploma em fase final aprovação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3398573"/>
                  </a:ext>
                </a:extLst>
              </a:tr>
              <a:tr h="946137">
                <a:tc>
                  <a:txBody>
                    <a:bodyPr/>
                    <a:lstStyle/>
                    <a:p>
                      <a:r>
                        <a:rPr lang="en-BE" dirty="0"/>
                        <a:t>Ghana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BE" dirty="0"/>
                        <a:t>3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BE" dirty="0"/>
                        <a:t>QNQ completo - em aprovação. Micro-credenciais incl.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BE" dirty="0"/>
                        <a:t>10 – C-Apt-AR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BE" dirty="0"/>
                        <a:t>GTEC - CTVET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BE" dirty="0"/>
                        <a:t>Documento político /falta elaborar diploma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0987040"/>
                  </a:ext>
                </a:extLst>
              </a:tr>
              <a:tr h="666429">
                <a:tc>
                  <a:txBody>
                    <a:bodyPr/>
                    <a:lstStyle/>
                    <a:p>
                      <a:r>
                        <a:rPr lang="en-BE" dirty="0"/>
                        <a:t>Guiné-Bissau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BE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BE" dirty="0"/>
                        <a:t>Completo, integrado. Micro-credenciais incl.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BE" dirty="0"/>
                        <a:t>10 – C-Apt-AR</a:t>
                      </a:r>
                    </a:p>
                    <a:p>
                      <a:endParaRPr lang="en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BE" dirty="0"/>
                        <a:t>Gabinete QNQ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BE" dirty="0"/>
                        <a:t>Por desenvolver – no Plano Atividades 2025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3955602"/>
                  </a:ext>
                </a:extLst>
              </a:tr>
              <a:tr h="946137">
                <a:tc>
                  <a:txBody>
                    <a:bodyPr/>
                    <a:lstStyle/>
                    <a:p>
                      <a:r>
                        <a:rPr lang="en-BE" dirty="0"/>
                        <a:t>Kenya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BE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BE" dirty="0"/>
                        <a:t>Completo, integrado. Micro-credenciais – em desenv.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BE" dirty="0"/>
                        <a:t>10 – C-Apt-Comp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BE" dirty="0"/>
                        <a:t>KNQA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BE" dirty="0"/>
                        <a:t>Implementação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6964109"/>
                  </a:ext>
                </a:extLst>
              </a:tr>
            </a:tbl>
          </a:graphicData>
        </a:graphic>
      </p:graphicFrame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BE9FEB-80EA-6BA1-A0E8-CD599EBCFD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Page </a:t>
            </a:r>
            <a:fld id="{1DB91ECB-95EC-5E4C-AFA5-7A4F8C24E4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217756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2CEEF8-60F9-3F27-A07E-F59DBB5D49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FE4973-FBCD-E847-6240-3DB8A69B96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9456" y="49072"/>
            <a:ext cx="10025554" cy="741680"/>
          </a:xfrm>
        </p:spPr>
        <p:txBody>
          <a:bodyPr/>
          <a:lstStyle/>
          <a:p>
            <a:r>
              <a:rPr lang="en-BE" b="1" dirty="0">
                <a:solidFill>
                  <a:srgbClr val="C00000"/>
                </a:solidFill>
              </a:rPr>
              <a:t>QNQ em África - Panorâmica - 2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91AB94DA-3091-9ADF-AFDC-3282566CE901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7280" y="854417"/>
          <a:ext cx="11959189" cy="5954511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516477">
                  <a:extLst>
                    <a:ext uri="{9D8B030D-6E8A-4147-A177-3AD203B41FA5}">
                      <a16:colId xmlns:a16="http://schemas.microsoft.com/office/drawing/2014/main" val="3161590434"/>
                    </a:ext>
                  </a:extLst>
                </a:gridCol>
                <a:gridCol w="1166191">
                  <a:extLst>
                    <a:ext uri="{9D8B030D-6E8A-4147-A177-3AD203B41FA5}">
                      <a16:colId xmlns:a16="http://schemas.microsoft.com/office/drawing/2014/main" val="2350992561"/>
                    </a:ext>
                  </a:extLst>
                </a:gridCol>
                <a:gridCol w="2789412">
                  <a:extLst>
                    <a:ext uri="{9D8B030D-6E8A-4147-A177-3AD203B41FA5}">
                      <a16:colId xmlns:a16="http://schemas.microsoft.com/office/drawing/2014/main" val="139309455"/>
                    </a:ext>
                  </a:extLst>
                </a:gridCol>
                <a:gridCol w="2500712">
                  <a:extLst>
                    <a:ext uri="{9D8B030D-6E8A-4147-A177-3AD203B41FA5}">
                      <a16:colId xmlns:a16="http://schemas.microsoft.com/office/drawing/2014/main" val="3346107718"/>
                    </a:ext>
                  </a:extLst>
                </a:gridCol>
                <a:gridCol w="1460422">
                  <a:extLst>
                    <a:ext uri="{9D8B030D-6E8A-4147-A177-3AD203B41FA5}">
                      <a16:colId xmlns:a16="http://schemas.microsoft.com/office/drawing/2014/main" val="2250175105"/>
                    </a:ext>
                  </a:extLst>
                </a:gridCol>
                <a:gridCol w="2525975">
                  <a:extLst>
                    <a:ext uri="{9D8B030D-6E8A-4147-A177-3AD203B41FA5}">
                      <a16:colId xmlns:a16="http://schemas.microsoft.com/office/drawing/2014/main" val="3266007870"/>
                    </a:ext>
                  </a:extLst>
                </a:gridCol>
              </a:tblGrid>
              <a:tr h="644074">
                <a:tc>
                  <a:txBody>
                    <a:bodyPr/>
                    <a:lstStyle/>
                    <a:p>
                      <a:r>
                        <a:rPr lang="en-BE" sz="1700" dirty="0"/>
                        <a:t>País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BE" sz="1600" dirty="0"/>
                        <a:t>Fase desenvolv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BE" sz="1700" dirty="0"/>
                        <a:t>Âmbito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BE" sz="1700" dirty="0"/>
                        <a:t>Níveis e descritores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BE" sz="1700" dirty="0"/>
                        <a:t>Governança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BE" sz="1700" dirty="0"/>
                        <a:t>RPL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3719301"/>
                  </a:ext>
                </a:extLst>
              </a:tr>
              <a:tr h="644074">
                <a:tc>
                  <a:txBody>
                    <a:bodyPr/>
                    <a:lstStyle/>
                    <a:p>
                      <a:r>
                        <a:rPr lang="en-BE" dirty="0"/>
                        <a:t>Seicheles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BE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BE" dirty="0"/>
                        <a:t>Completo, integrado. Micro-credenciais incl.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BE" dirty="0"/>
                        <a:t>10 – C-Apt-AR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BE" dirty="0"/>
                        <a:t>SQA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BE" dirty="0"/>
                        <a:t>Implementação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4940130"/>
                  </a:ext>
                </a:extLst>
              </a:tr>
              <a:tr h="644074">
                <a:tc>
                  <a:txBody>
                    <a:bodyPr/>
                    <a:lstStyle/>
                    <a:p>
                      <a:r>
                        <a:rPr lang="en-BE" dirty="0"/>
                        <a:t>Serra Leoa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BE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BE" dirty="0"/>
                        <a:t>Completo, integrado. Micro-credenciais incl.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BE" dirty="0"/>
                        <a:t>10 – C-Apt-AR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BE" dirty="0"/>
                        <a:t>NCTVA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BE" dirty="0"/>
                        <a:t>Diploma em desenv e consulta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3304749"/>
                  </a:ext>
                </a:extLst>
              </a:tr>
              <a:tr h="644074">
                <a:tc>
                  <a:txBody>
                    <a:bodyPr/>
                    <a:lstStyle/>
                    <a:p>
                      <a:r>
                        <a:rPr lang="en-BE" dirty="0"/>
                        <a:t>Somália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BE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BE" dirty="0"/>
                        <a:t>Completo, integrado. Micro-credenciais incl.</a:t>
                      </a:r>
                    </a:p>
                    <a:p>
                      <a:endParaRPr lang="en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BE" dirty="0"/>
                        <a:t>10 – C-Apt-AR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BE" dirty="0"/>
                        <a:t>MoECHE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BE" dirty="0"/>
                        <a:t>Diploma em desenv e consulta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3326230"/>
                  </a:ext>
                </a:extLst>
              </a:tr>
              <a:tr h="644074">
                <a:tc>
                  <a:txBody>
                    <a:bodyPr/>
                    <a:lstStyle/>
                    <a:p>
                      <a:r>
                        <a:rPr lang="en-BE" dirty="0"/>
                        <a:t>Zambia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BE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BE" dirty="0"/>
                        <a:t>Completo, integrado. Micro-credenciais incl.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BE" dirty="0"/>
                        <a:t>10 – C-Apt-Comp/AR – em revisão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BE" dirty="0"/>
                        <a:t>ZAQA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dirty="0"/>
                        <a:t>Implementação</a:t>
                      </a:r>
                      <a:endParaRPr lang="en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3398573"/>
                  </a:ext>
                </a:extLst>
              </a:tr>
              <a:tr h="905341">
                <a:tc>
                  <a:txBody>
                    <a:bodyPr/>
                    <a:lstStyle/>
                    <a:p>
                      <a:r>
                        <a:rPr lang="en-BE" dirty="0"/>
                        <a:t>Moçambique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BE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BE" dirty="0"/>
                        <a:t>Completo, integrado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BE" dirty="0"/>
                        <a:t>10 – C-Apt-AR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BE" dirty="0"/>
                        <a:t>CT QNQ - CNAQ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BE" dirty="0"/>
                        <a:t>Implementação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0987040"/>
                  </a:ext>
                </a:extLst>
              </a:tr>
              <a:tr h="644074">
                <a:tc>
                  <a:txBody>
                    <a:bodyPr/>
                    <a:lstStyle/>
                    <a:p>
                      <a:r>
                        <a:rPr lang="en-BE" dirty="0"/>
                        <a:t>Maurícia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BE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BE" dirty="0"/>
                        <a:t>Completo, integrado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BE" dirty="0"/>
                        <a:t>10 - </a:t>
                      </a:r>
                      <a:r>
                        <a:rPr lang="en-GB" sz="1800" dirty="0">
                          <a:effectLst/>
                        </a:rPr>
                        <a:t>Procura e </a:t>
                      </a:r>
                      <a:r>
                        <a:rPr lang="en-GB" sz="1800" dirty="0" err="1">
                          <a:effectLst/>
                        </a:rPr>
                        <a:t>processos</a:t>
                      </a:r>
                      <a:r>
                        <a:rPr lang="en-GB" sz="1800" dirty="0">
                          <a:effectLst/>
                        </a:rPr>
                        <a:t> de </a:t>
                      </a:r>
                      <a:r>
                        <a:rPr lang="en-GB" sz="1800" dirty="0" err="1">
                          <a:effectLst/>
                        </a:rPr>
                        <a:t>aprendizagem</a:t>
                      </a:r>
                      <a:endParaRPr lang="en-BE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BE" dirty="0"/>
                        <a:t>MQA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BE" dirty="0"/>
                        <a:t>Implementação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3955602"/>
                  </a:ext>
                </a:extLst>
              </a:tr>
              <a:tr h="644074">
                <a:tc>
                  <a:txBody>
                    <a:bodyPr/>
                    <a:lstStyle/>
                    <a:p>
                      <a:r>
                        <a:rPr lang="en-BE" dirty="0"/>
                        <a:t>Namíbia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BE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BE" dirty="0"/>
                        <a:t>Completo, integrado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BE" dirty="0"/>
                        <a:t>10 – C-Apt-Comp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BE" dirty="0"/>
                        <a:t>NQA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BE" dirty="0"/>
                        <a:t>Implementação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6964109"/>
                  </a:ext>
                </a:extLst>
              </a:tr>
            </a:tbl>
          </a:graphicData>
        </a:graphic>
      </p:graphicFrame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841730-6921-603F-4F1C-F3A9B58CB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Page </a:t>
            </a:r>
            <a:fld id="{1DB91ECB-95EC-5E4C-AFA5-7A4F8C24E4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773297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55130A-0552-4E2B-CBD5-785A1D1F5C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person standing in front of a sign&#10;&#10;AI-generated content may be incorrect.">
            <a:extLst>
              <a:ext uri="{FF2B5EF4-FFF2-40B4-BE49-F238E27FC236}">
                <a16:creationId xmlns:a16="http://schemas.microsoft.com/office/drawing/2014/main" id="{56F48018-EDE8-A24D-9B80-1CAEC75A99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657468" y="49258"/>
            <a:ext cx="3534532" cy="2650899"/>
          </a:xfrm>
        </p:spPr>
      </p:pic>
      <p:pic>
        <p:nvPicPr>
          <p:cNvPr id="9" name="Picture 8" descr="A group of people sitting around a table&#10;&#10;AI-generated content may be incorrect.">
            <a:extLst>
              <a:ext uri="{FF2B5EF4-FFF2-40B4-BE49-F238E27FC236}">
                <a16:creationId xmlns:a16="http://schemas.microsoft.com/office/drawing/2014/main" id="{5E709EB4-0586-C264-18B7-C6366A0CCC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987" y="98654"/>
            <a:ext cx="4114800" cy="3086100"/>
          </a:xfrm>
          <a:prstGeom prst="rect">
            <a:avLst/>
          </a:prstGeom>
        </p:spPr>
      </p:pic>
      <p:pic>
        <p:nvPicPr>
          <p:cNvPr id="11" name="Picture 10" descr="A group of people sitting at a table&#10;&#10;AI-generated content may be incorrect.">
            <a:extLst>
              <a:ext uri="{FF2B5EF4-FFF2-40B4-BE49-F238E27FC236}">
                <a16:creationId xmlns:a16="http://schemas.microsoft.com/office/drawing/2014/main" id="{87BD464B-4FD3-72A5-C8CB-4C10316D2C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477" y="3529011"/>
            <a:ext cx="4222118" cy="3166588"/>
          </a:xfrm>
          <a:prstGeom prst="rect">
            <a:avLst/>
          </a:prstGeom>
        </p:spPr>
      </p:pic>
      <p:pic>
        <p:nvPicPr>
          <p:cNvPr id="17" name="Picture 16" descr="A person and person standing in front of a large screen&#10;&#10;AI-generated content may be incorrect.">
            <a:extLst>
              <a:ext uri="{FF2B5EF4-FFF2-40B4-BE49-F238E27FC236}">
                <a16:creationId xmlns:a16="http://schemas.microsoft.com/office/drawing/2014/main" id="{D29649BE-9F0B-AD69-75F7-32CBB168CA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5612" y="26941"/>
            <a:ext cx="4306035" cy="3229526"/>
          </a:xfrm>
          <a:prstGeom prst="rect">
            <a:avLst/>
          </a:prstGeom>
        </p:spPr>
      </p:pic>
      <p:pic>
        <p:nvPicPr>
          <p:cNvPr id="27" name="Picture 26" descr="A person holding a microphone and holding a pink paper&#10;&#10;AI-generated content may be incorrect.">
            <a:extLst>
              <a:ext uri="{FF2B5EF4-FFF2-40B4-BE49-F238E27FC236}">
                <a16:creationId xmlns:a16="http://schemas.microsoft.com/office/drawing/2014/main" id="{81A3859A-B510-F3D2-5982-AC4E47F8AF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49969" y="2255117"/>
            <a:ext cx="2533832" cy="4456049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592843B8-8610-8485-665D-FC9197F91F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48157" y="2775980"/>
            <a:ext cx="4608871" cy="4032762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B1FFC29-52A2-98B1-3213-0360CA9B3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BE" sz="900" b="0" i="0" u="none" strike="noStrike" kern="1200" cap="none" spc="0" normalizeH="0" baseline="0" noProof="0">
              <a:ln>
                <a:noFill/>
              </a:ln>
              <a:solidFill>
                <a:srgbClr val="24282A"/>
              </a:solidFill>
              <a:effectLst/>
              <a:uLnTx/>
              <a:uFillTx/>
              <a:latin typeface="Nunito Sans Light" pitchFamily="2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0369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DE9DE7-6D18-F8BA-9F70-C26C78D7A89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64152" y="2792603"/>
            <a:ext cx="8589962" cy="1828172"/>
          </a:xfrm>
        </p:spPr>
        <p:txBody>
          <a:bodyPr>
            <a:normAutofit fontScale="77500" lnSpcReduction="20000"/>
          </a:bodyPr>
          <a:lstStyle/>
          <a:p>
            <a:r>
              <a:rPr lang="en-GB" dirty="0"/>
              <a:t>ACQF – </a:t>
            </a:r>
            <a:r>
              <a:rPr lang="en-GB" dirty="0" err="1"/>
              <a:t>Sondagem</a:t>
            </a:r>
            <a:r>
              <a:rPr lang="en-GB" dirty="0"/>
              <a:t> continental </a:t>
            </a:r>
            <a:r>
              <a:rPr lang="en-GB" dirty="0" err="1"/>
              <a:t>sobre</a:t>
            </a:r>
            <a:r>
              <a:rPr lang="en-GB" dirty="0"/>
              <a:t> RVCC 2023: </a:t>
            </a:r>
            <a:r>
              <a:rPr lang="en-GB" dirty="0" err="1"/>
              <a:t>alguns</a:t>
            </a:r>
            <a:r>
              <a:rPr lang="en-GB" dirty="0"/>
              <a:t> </a:t>
            </a:r>
            <a:r>
              <a:rPr lang="en-GB" dirty="0" err="1"/>
              <a:t>resultados</a:t>
            </a:r>
            <a:endParaRPr lang="en-BE" dirty="0"/>
          </a:p>
        </p:txBody>
      </p:sp>
      <p:pic>
        <p:nvPicPr>
          <p:cNvPr id="4" name="Picture 3" descr="A brochure of a group of people&#10;&#10;Description automatically generated">
            <a:extLst>
              <a:ext uri="{FF2B5EF4-FFF2-40B4-BE49-F238E27FC236}">
                <a16:creationId xmlns:a16="http://schemas.microsoft.com/office/drawing/2014/main" id="{7AD26CF0-C5D4-D9DD-70DF-C9E3F83F07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7341" y="1283904"/>
            <a:ext cx="3150507" cy="42901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9814740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-up of a survey report&#10;&#10;Description automatically generated">
            <a:extLst>
              <a:ext uri="{FF2B5EF4-FFF2-40B4-BE49-F238E27FC236}">
                <a16:creationId xmlns:a16="http://schemas.microsoft.com/office/drawing/2014/main" id="{01D189F6-C5B2-D49D-A0D3-8BF46B8A28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3670" y="0"/>
            <a:ext cx="528066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4B667BE-623C-CABE-38F1-EFC5FCB5DF41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2351585" y="6408805"/>
            <a:ext cx="9353583" cy="174836"/>
          </a:xfrm>
        </p:spPr>
        <p:txBody>
          <a:bodyPr wrap="square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Pts val="1400"/>
              <a:buFontTx/>
              <a:buNone/>
              <a:tabLst/>
              <a:defRPr/>
            </a:pPr>
            <a:endParaRPr kumimoji="0" lang="en-US" sz="700" b="0" i="0" u="none" strike="noStrike" kern="1200" cap="none" spc="0" normalizeH="0" baseline="0" noProof="0">
              <a:ln>
                <a:noFill/>
              </a:ln>
              <a:solidFill>
                <a:srgbClr val="24282A"/>
              </a:solidFill>
              <a:effectLst/>
              <a:uLnTx/>
              <a:uFillTx/>
              <a:latin typeface="Nunito Sans Light" pitchFamily="2" charset="77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B42A7D-01B7-B285-B947-1EC85AE026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6834" y="1778001"/>
            <a:ext cx="4986865" cy="3858684"/>
          </a:xfrm>
        </p:spPr>
        <p:txBody>
          <a:bodyPr wrap="square" anchor="t">
            <a:normAutofit/>
          </a:bodyPr>
          <a:lstStyle/>
          <a:p>
            <a:pPr marL="514350" indent="-514350">
              <a:buFont typeface="Wingdings" pitchFamily="2" charset="2"/>
              <a:buChar char="Ø"/>
            </a:pPr>
            <a:r>
              <a:rPr lang="en-BE" sz="3000" dirty="0"/>
              <a:t>QNQ</a:t>
            </a:r>
          </a:p>
          <a:p>
            <a:pPr marL="514350" indent="-514350">
              <a:buFont typeface="Wingdings" pitchFamily="2" charset="2"/>
              <a:buChar char="Ø"/>
            </a:pPr>
            <a:r>
              <a:rPr lang="en-BE" sz="3000" b="1" dirty="0">
                <a:solidFill>
                  <a:srgbClr val="C00000"/>
                </a:solidFill>
              </a:rPr>
              <a:t>RPL - RVCC</a:t>
            </a:r>
          </a:p>
          <a:p>
            <a:pPr marL="514350" indent="-514350">
              <a:buFont typeface="Wingdings" pitchFamily="2" charset="2"/>
              <a:buChar char="Ø"/>
            </a:pPr>
            <a:r>
              <a:rPr lang="en-BE" sz="3000" dirty="0"/>
              <a:t>Micro-credentiais</a:t>
            </a:r>
          </a:p>
          <a:p>
            <a:pPr marL="514350" indent="-514350">
              <a:buFont typeface="+mj-lt"/>
              <a:buAutoNum type="arabicPeriod"/>
            </a:pPr>
            <a:endParaRPr lang="en-BE" sz="30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BE" sz="3000" dirty="0"/>
              <a:t>28 countries submitted full responses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BA01AB-67CA-6C13-B686-2F9364EF39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834" y="215901"/>
            <a:ext cx="5280660" cy="1100865"/>
          </a:xfrm>
        </p:spPr>
        <p:txBody>
          <a:bodyPr wrap="square" anchor="b">
            <a:normAutofit fontScale="90000"/>
          </a:bodyPr>
          <a:lstStyle/>
          <a:p>
            <a:r>
              <a:rPr lang="en-BE" sz="4100" dirty="0"/>
              <a:t>Sondagens ACQF 2024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BA871A-77FC-413C-14DC-2E5904B6158C}"/>
              </a:ext>
            </a:extLst>
          </p:cNvPr>
          <p:cNvSpPr txBox="1"/>
          <p:nvPr/>
        </p:nvSpPr>
        <p:spPr>
          <a:xfrm>
            <a:off x="2105797" y="5757736"/>
            <a:ext cx="3882887" cy="92333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24282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https://acqf.africa/resources/surveys-acqf-ii-nqf-rpl-micro-credentials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24282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BE" sz="1800" b="0" i="0" u="none" strike="noStrike" kern="1200" cap="none" spc="0" normalizeH="0" baseline="0" noProof="0" dirty="0">
              <a:ln>
                <a:noFill/>
              </a:ln>
              <a:solidFill>
                <a:srgbClr val="24282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057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84F26EB-0CE1-BC57-0B02-13D1ED713E8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6560" y="205655"/>
            <a:ext cx="7345998" cy="3544887"/>
          </a:xfrm>
        </p:spPr>
        <p:txBody>
          <a:bodyPr/>
          <a:lstStyle/>
          <a:p>
            <a:endParaRPr lang="en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A0A5A8-1638-3CBA-D9B9-75C28E2FD7E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BE" dirty="0"/>
              <a:t>1. Porquê RPL</a:t>
            </a:r>
          </a:p>
        </p:txBody>
      </p:sp>
    </p:spTree>
    <p:extLst>
      <p:ext uri="{BB962C8B-B14F-4D97-AF65-F5344CB8AC3E}">
        <p14:creationId xmlns:p14="http://schemas.microsoft.com/office/powerpoint/2010/main" val="312781496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screenshot of a graph&#10;&#10;Description automatically generated">
            <a:extLst>
              <a:ext uri="{FF2B5EF4-FFF2-40B4-BE49-F238E27FC236}">
                <a16:creationId xmlns:a16="http://schemas.microsoft.com/office/drawing/2014/main" id="{9F57096E-BA70-A297-1913-33ADD6B1DF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8714" y="588617"/>
            <a:ext cx="4797286" cy="6169127"/>
          </a:xfrm>
        </p:spPr>
      </p:pic>
      <p:pic>
        <p:nvPicPr>
          <p:cNvPr id="11" name="Picture 10" descr="A screenshot of a document&#10;&#10;Description automatically generated">
            <a:extLst>
              <a:ext uri="{FF2B5EF4-FFF2-40B4-BE49-F238E27FC236}">
                <a16:creationId xmlns:a16="http://schemas.microsoft.com/office/drawing/2014/main" id="{BDC421B8-3BE0-4983-F891-7CC73D0CD0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0476" y="111820"/>
            <a:ext cx="5141525" cy="662328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C82C6EF-A5FE-B4FC-6608-1317CB7CDE53}"/>
              </a:ext>
            </a:extLst>
          </p:cNvPr>
          <p:cNvSpPr txBox="1"/>
          <p:nvPr/>
        </p:nvSpPr>
        <p:spPr>
          <a:xfrm>
            <a:off x="2275680" y="41657"/>
            <a:ext cx="3589290" cy="430887"/>
          </a:xfrm>
          <a:prstGeom prst="rect">
            <a:avLst/>
          </a:prstGeom>
          <a:solidFill>
            <a:srgbClr val="FFFF00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BE" sz="2200" b="1" dirty="0">
                <a:solidFill>
                  <a:srgbClr val="24282A"/>
                </a:solidFill>
                <a:latin typeface="Calibri" panose="020F0502020204030204"/>
              </a:rPr>
              <a:t>Sondagem RVCC do ACQF</a:t>
            </a:r>
            <a:endParaRPr kumimoji="0" lang="en-BE" sz="2200" b="1" i="0" u="none" strike="noStrike" kern="1200" cap="none" spc="0" normalizeH="0" baseline="0" noProof="0" dirty="0">
              <a:ln>
                <a:noFill/>
              </a:ln>
              <a:solidFill>
                <a:srgbClr val="24282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063FDBF-6C55-3625-E9DA-6A58E24B4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24282A"/>
              </a:solidFill>
              <a:effectLst/>
              <a:uLnTx/>
              <a:uFillTx/>
              <a:latin typeface="Nunito Sans Light" pitchFamily="2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215002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screenshot of a screen&#10;&#10;Description automatically generated">
            <a:extLst>
              <a:ext uri="{FF2B5EF4-FFF2-40B4-BE49-F238E27FC236}">
                <a16:creationId xmlns:a16="http://schemas.microsoft.com/office/drawing/2014/main" id="{FB2E1834-FD64-C3EB-F5C5-2F137A5BC8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57391" y="145773"/>
            <a:ext cx="5068381" cy="6560641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C78875-0B0A-5653-E39C-A8C2DEDDD0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24282A"/>
              </a:solidFill>
              <a:effectLst/>
              <a:uLnTx/>
              <a:uFillTx/>
              <a:latin typeface="Nunito Sans Light" pitchFamily="2" charset="77"/>
              <a:ea typeface="+mn-ea"/>
              <a:cs typeface="+mn-cs"/>
            </a:endParaRPr>
          </a:p>
        </p:txBody>
      </p:sp>
      <p:pic>
        <p:nvPicPr>
          <p:cNvPr id="9" name="Picture 8" descr="A screenshot of a document&#10;&#10;Description automatically generated">
            <a:extLst>
              <a:ext uri="{FF2B5EF4-FFF2-40B4-BE49-F238E27FC236}">
                <a16:creationId xmlns:a16="http://schemas.microsoft.com/office/drawing/2014/main" id="{AF7CC09C-9DDF-850F-A1EB-1D366D1E19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2047" y="472544"/>
            <a:ext cx="4874611" cy="629530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59A5C61-F900-89EA-6F6D-1DF74A76B28F}"/>
              </a:ext>
            </a:extLst>
          </p:cNvPr>
          <p:cNvSpPr txBox="1"/>
          <p:nvPr/>
        </p:nvSpPr>
        <p:spPr>
          <a:xfrm>
            <a:off x="2275680" y="41657"/>
            <a:ext cx="3589290" cy="430887"/>
          </a:xfrm>
          <a:prstGeom prst="rect">
            <a:avLst/>
          </a:prstGeom>
          <a:solidFill>
            <a:srgbClr val="FFFF00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E" sz="2200" b="1" i="0" u="none" strike="noStrike" kern="1200" cap="none" spc="0" normalizeH="0" baseline="0" noProof="0" dirty="0">
                <a:ln>
                  <a:noFill/>
                </a:ln>
                <a:solidFill>
                  <a:srgbClr val="24282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Sondagem RVCC do ACQF</a:t>
            </a:r>
          </a:p>
        </p:txBody>
      </p:sp>
    </p:spTree>
    <p:extLst>
      <p:ext uri="{BB962C8B-B14F-4D97-AF65-F5344CB8AC3E}">
        <p14:creationId xmlns:p14="http://schemas.microsoft.com/office/powerpoint/2010/main" val="417288866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AAA406-7B54-4600-40DC-42A4F1471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72196"/>
            <a:ext cx="11531645" cy="681743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/>
            <a:r>
              <a:rPr lang="en-GB" sz="3600" dirty="0" err="1"/>
              <a:t>Principais</a:t>
            </a:r>
            <a:r>
              <a:rPr lang="en-GB" sz="3600" dirty="0"/>
              <a:t> </a:t>
            </a:r>
            <a:r>
              <a:rPr lang="en-GB" sz="3600" dirty="0" err="1"/>
              <a:t>objetivos</a:t>
            </a:r>
            <a:r>
              <a:rPr lang="en-GB" sz="3600" dirty="0"/>
              <a:t> do RVCC</a:t>
            </a:r>
            <a:endParaRPr lang="en-BE" sz="3600" dirty="0"/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9161F616-883A-6CBA-612A-FD2DFF5F4B0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01182352"/>
              </p:ext>
            </p:extLst>
          </p:nvPr>
        </p:nvGraphicFramePr>
        <p:xfrm>
          <a:off x="300355" y="753939"/>
          <a:ext cx="11591290" cy="57522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54748538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5210AC98-D8FE-6AD7-02B3-B3F3EAECA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101046"/>
            <a:ext cx="11372654" cy="820066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/>
            <a:r>
              <a:rPr lang="en-US" dirty="0" err="1"/>
              <a:t>Fases</a:t>
            </a:r>
            <a:r>
              <a:rPr lang="en-US" dirty="0"/>
              <a:t> do </a:t>
            </a:r>
            <a:r>
              <a:rPr lang="en-US" dirty="0" err="1"/>
              <a:t>processo</a:t>
            </a:r>
            <a:r>
              <a:rPr lang="en-US" dirty="0"/>
              <a:t> RPL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4D1A82C4-7755-ADB8-F8F4-CFE55FCFCE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9998913"/>
              </p:ext>
            </p:extLst>
          </p:nvPr>
        </p:nvGraphicFramePr>
        <p:xfrm>
          <a:off x="1111693" y="1120462"/>
          <a:ext cx="9968614" cy="5228826"/>
        </p:xfrm>
        <a:graphic>
          <a:graphicData uri="http://schemas.openxmlformats.org/drawingml/2006/table">
            <a:tbl>
              <a:tblPr firstRow="1" firstCol="1" bandRow="1"/>
              <a:tblGrid>
                <a:gridCol w="1417923">
                  <a:extLst>
                    <a:ext uri="{9D8B030D-6E8A-4147-A177-3AD203B41FA5}">
                      <a16:colId xmlns:a16="http://schemas.microsoft.com/office/drawing/2014/main" val="1883934279"/>
                    </a:ext>
                  </a:extLst>
                </a:gridCol>
                <a:gridCol w="1280120">
                  <a:extLst>
                    <a:ext uri="{9D8B030D-6E8A-4147-A177-3AD203B41FA5}">
                      <a16:colId xmlns:a16="http://schemas.microsoft.com/office/drawing/2014/main" val="2808508343"/>
                    </a:ext>
                  </a:extLst>
                </a:gridCol>
                <a:gridCol w="1428804">
                  <a:extLst>
                    <a:ext uri="{9D8B030D-6E8A-4147-A177-3AD203B41FA5}">
                      <a16:colId xmlns:a16="http://schemas.microsoft.com/office/drawing/2014/main" val="4164575526"/>
                    </a:ext>
                  </a:extLst>
                </a:gridCol>
                <a:gridCol w="1677816">
                  <a:extLst>
                    <a:ext uri="{9D8B030D-6E8A-4147-A177-3AD203B41FA5}">
                      <a16:colId xmlns:a16="http://schemas.microsoft.com/office/drawing/2014/main" val="1869608355"/>
                    </a:ext>
                  </a:extLst>
                </a:gridCol>
                <a:gridCol w="1274077">
                  <a:extLst>
                    <a:ext uri="{9D8B030D-6E8A-4147-A177-3AD203B41FA5}">
                      <a16:colId xmlns:a16="http://schemas.microsoft.com/office/drawing/2014/main" val="2604335521"/>
                    </a:ext>
                  </a:extLst>
                </a:gridCol>
                <a:gridCol w="1320009">
                  <a:extLst>
                    <a:ext uri="{9D8B030D-6E8A-4147-A177-3AD203B41FA5}">
                      <a16:colId xmlns:a16="http://schemas.microsoft.com/office/drawing/2014/main" val="945495279"/>
                    </a:ext>
                  </a:extLst>
                </a:gridCol>
                <a:gridCol w="1569865">
                  <a:extLst>
                    <a:ext uri="{9D8B030D-6E8A-4147-A177-3AD203B41FA5}">
                      <a16:colId xmlns:a16="http://schemas.microsoft.com/office/drawing/2014/main" val="3626091159"/>
                    </a:ext>
                  </a:extLst>
                </a:gridCol>
              </a:tblGrid>
              <a:tr h="570066">
                <a:tc>
                  <a:txBody>
                    <a:bodyPr/>
                    <a:lstStyle/>
                    <a:p>
                      <a:endParaRPr lang="en-BE" sz="1100" dirty="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95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</a:pPr>
                      <a:endParaRPr lang="en-GB" sz="1400" b="1" dirty="0">
                        <a:solidFill>
                          <a:srgbClr val="353332"/>
                        </a:solidFill>
                        <a:effectLst/>
                        <a:latin typeface="Corbel" panose="020B0503020204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ts val="95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</a:pPr>
                      <a:r>
                        <a:rPr lang="en-GB" sz="1400" b="1" dirty="0">
                          <a:solidFill>
                            <a:srgbClr val="353332"/>
                          </a:solidFill>
                          <a:effectLst/>
                          <a:latin typeface="Corbel" panose="020B0503020204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Information and guidance</a:t>
                      </a:r>
                      <a:endParaRPr lang="en-BE" sz="1400" dirty="0">
                        <a:solidFill>
                          <a:srgbClr val="353332"/>
                        </a:solidFill>
                        <a:effectLst/>
                        <a:latin typeface="Corbel" panose="020B0503020204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95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</a:pPr>
                      <a:endParaRPr lang="en-GB" sz="1400" b="1" dirty="0">
                        <a:solidFill>
                          <a:srgbClr val="353332"/>
                        </a:solidFill>
                        <a:effectLst/>
                        <a:latin typeface="Corbel" panose="020B0503020204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ts val="95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</a:pPr>
                      <a:r>
                        <a:rPr lang="en-GB" sz="1400" b="1" dirty="0">
                          <a:solidFill>
                            <a:srgbClr val="353332"/>
                          </a:solidFill>
                          <a:effectLst/>
                          <a:latin typeface="Corbel" panose="020B0503020204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Identification</a:t>
                      </a:r>
                      <a:endParaRPr lang="en-BE" sz="1400" dirty="0">
                        <a:solidFill>
                          <a:srgbClr val="353332"/>
                        </a:solidFill>
                        <a:effectLst/>
                        <a:latin typeface="Corbel" panose="020B0503020204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95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</a:pPr>
                      <a:endParaRPr lang="en-GB" sz="1400" b="1" dirty="0">
                        <a:solidFill>
                          <a:srgbClr val="353332"/>
                        </a:solidFill>
                        <a:effectLst/>
                        <a:latin typeface="Corbel" panose="020B0503020204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ts val="95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</a:pPr>
                      <a:r>
                        <a:rPr lang="en-GB" sz="1400" b="1" dirty="0">
                          <a:solidFill>
                            <a:srgbClr val="353332"/>
                          </a:solidFill>
                          <a:effectLst/>
                          <a:latin typeface="Corbel" panose="020B0503020204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Documentation</a:t>
                      </a:r>
                      <a:endParaRPr lang="en-BE" sz="1400" dirty="0">
                        <a:solidFill>
                          <a:srgbClr val="353332"/>
                        </a:solidFill>
                        <a:effectLst/>
                        <a:latin typeface="Corbel" panose="020B0503020204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95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</a:pPr>
                      <a:endParaRPr lang="en-GB" sz="1400" b="1" dirty="0">
                        <a:solidFill>
                          <a:srgbClr val="353332"/>
                        </a:solidFill>
                        <a:effectLst/>
                        <a:latin typeface="Corbel" panose="020B0503020204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ts val="95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</a:pPr>
                      <a:r>
                        <a:rPr lang="en-GB" sz="1400" b="1" dirty="0">
                          <a:solidFill>
                            <a:srgbClr val="353332"/>
                          </a:solidFill>
                          <a:effectLst/>
                          <a:latin typeface="Corbel" panose="020B0503020204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Assessment</a:t>
                      </a:r>
                      <a:endParaRPr lang="en-BE" sz="1400" dirty="0">
                        <a:solidFill>
                          <a:srgbClr val="353332"/>
                        </a:solidFill>
                        <a:effectLst/>
                        <a:latin typeface="Corbel" panose="020B0503020204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95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</a:pPr>
                      <a:endParaRPr lang="en-GB" sz="1400" b="1" dirty="0">
                        <a:solidFill>
                          <a:srgbClr val="353332"/>
                        </a:solidFill>
                        <a:effectLst/>
                        <a:latin typeface="Corbel" panose="020B0503020204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ts val="95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</a:pPr>
                      <a:r>
                        <a:rPr lang="en-GB" sz="1400" b="1" dirty="0">
                          <a:solidFill>
                            <a:srgbClr val="353332"/>
                          </a:solidFill>
                          <a:effectLst/>
                          <a:latin typeface="Corbel" panose="020B0503020204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Certification</a:t>
                      </a:r>
                      <a:endParaRPr lang="en-BE" sz="1400" dirty="0">
                        <a:solidFill>
                          <a:srgbClr val="353332"/>
                        </a:solidFill>
                        <a:effectLst/>
                        <a:latin typeface="Corbel" panose="020B0503020204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95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</a:pPr>
                      <a:endParaRPr lang="en-GB" sz="1400" b="1" dirty="0">
                        <a:solidFill>
                          <a:srgbClr val="353332"/>
                        </a:solidFill>
                        <a:effectLst/>
                        <a:latin typeface="Corbel" panose="020B0503020204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ts val="95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</a:pPr>
                      <a:r>
                        <a:rPr lang="en-GB" sz="1400" b="1" dirty="0">
                          <a:solidFill>
                            <a:srgbClr val="353332"/>
                          </a:solidFill>
                          <a:effectLst/>
                          <a:latin typeface="Corbel" panose="020B0503020204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Other</a:t>
                      </a:r>
                      <a:endParaRPr lang="en-BE" sz="1400" dirty="0">
                        <a:solidFill>
                          <a:srgbClr val="353332"/>
                        </a:solidFill>
                        <a:effectLst/>
                        <a:latin typeface="Corbel" panose="020B0503020204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348621"/>
                  </a:ext>
                </a:extLst>
              </a:tr>
              <a:tr h="425297">
                <a:tc>
                  <a:txBody>
                    <a:bodyPr/>
                    <a:lstStyle/>
                    <a:p>
                      <a:pPr>
                        <a:lnSpc>
                          <a:spcPts val="95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</a:pPr>
                      <a:endParaRPr lang="en-GB" sz="1400" dirty="0">
                        <a:solidFill>
                          <a:srgbClr val="353332"/>
                        </a:solidFill>
                        <a:effectLst/>
                        <a:latin typeface="Corbel" panose="020B0503020204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ts val="95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</a:pPr>
                      <a:r>
                        <a:rPr lang="en-GB" sz="1400" dirty="0">
                          <a:solidFill>
                            <a:srgbClr val="353332"/>
                          </a:solidFill>
                          <a:effectLst/>
                          <a:latin typeface="Corbel" panose="020B0503020204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Kenya</a:t>
                      </a:r>
                      <a:endParaRPr lang="en-BE" sz="1400" dirty="0">
                        <a:solidFill>
                          <a:srgbClr val="353332"/>
                        </a:solidFill>
                        <a:effectLst/>
                        <a:latin typeface="Corbel" panose="020B0503020204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95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</a:pPr>
                      <a:r>
                        <a:rPr lang="en-GB" sz="1800" dirty="0">
                          <a:solidFill>
                            <a:srgbClr val="353332"/>
                          </a:solidFill>
                          <a:effectLst/>
                          <a:latin typeface="Corbel" panose="020B0503020204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en-BE" sz="1800" dirty="0">
                        <a:solidFill>
                          <a:srgbClr val="353332"/>
                        </a:solidFill>
                        <a:effectLst/>
                        <a:latin typeface="Corbel" panose="020B0503020204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95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</a:pPr>
                      <a:r>
                        <a:rPr lang="en-GB" sz="1800" dirty="0">
                          <a:solidFill>
                            <a:srgbClr val="353332"/>
                          </a:solidFill>
                          <a:effectLst/>
                          <a:latin typeface="Corbel" panose="020B0503020204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en-BE" sz="1800" dirty="0">
                        <a:solidFill>
                          <a:srgbClr val="353332"/>
                        </a:solidFill>
                        <a:effectLst/>
                        <a:latin typeface="Corbel" panose="020B0503020204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95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</a:pPr>
                      <a:r>
                        <a:rPr lang="en-GB" sz="1800">
                          <a:solidFill>
                            <a:srgbClr val="353332"/>
                          </a:solidFill>
                          <a:effectLst/>
                          <a:latin typeface="Corbel" panose="020B0503020204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en-BE" sz="1800">
                        <a:solidFill>
                          <a:srgbClr val="353332"/>
                        </a:solidFill>
                        <a:effectLst/>
                        <a:latin typeface="Corbel" panose="020B0503020204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95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</a:pPr>
                      <a:r>
                        <a:rPr lang="en-GB" sz="1800">
                          <a:solidFill>
                            <a:srgbClr val="353332"/>
                          </a:solidFill>
                          <a:effectLst/>
                          <a:latin typeface="Corbel" panose="020B0503020204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en-BE" sz="1800">
                        <a:solidFill>
                          <a:srgbClr val="353332"/>
                        </a:solidFill>
                        <a:effectLst/>
                        <a:latin typeface="Corbel" panose="020B0503020204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95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</a:pPr>
                      <a:r>
                        <a:rPr lang="en-GB" sz="1800">
                          <a:solidFill>
                            <a:srgbClr val="353332"/>
                          </a:solidFill>
                          <a:effectLst/>
                          <a:latin typeface="Corbel" panose="020B0503020204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en-BE" sz="1800">
                        <a:solidFill>
                          <a:srgbClr val="353332"/>
                        </a:solidFill>
                        <a:effectLst/>
                        <a:latin typeface="Corbel" panose="020B0503020204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95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</a:pPr>
                      <a:r>
                        <a:rPr lang="en-GB" sz="1800">
                          <a:solidFill>
                            <a:srgbClr val="353332"/>
                          </a:solidFill>
                          <a:effectLst/>
                          <a:latin typeface="Corbel" panose="020B0503020204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en-BE" sz="1800">
                        <a:solidFill>
                          <a:srgbClr val="353332"/>
                        </a:solidFill>
                        <a:effectLst/>
                        <a:latin typeface="Corbel" panose="020B0503020204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74235308"/>
                  </a:ext>
                </a:extLst>
              </a:tr>
              <a:tr h="425297">
                <a:tc>
                  <a:txBody>
                    <a:bodyPr/>
                    <a:lstStyle/>
                    <a:p>
                      <a:pPr>
                        <a:lnSpc>
                          <a:spcPts val="95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</a:pPr>
                      <a:endParaRPr lang="en-GB" sz="1400" dirty="0">
                        <a:solidFill>
                          <a:srgbClr val="353332"/>
                        </a:solidFill>
                        <a:effectLst/>
                        <a:latin typeface="Corbel" panose="020B0503020204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ts val="95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</a:pPr>
                      <a:r>
                        <a:rPr lang="en-GB" sz="1400" dirty="0">
                          <a:solidFill>
                            <a:srgbClr val="353332"/>
                          </a:solidFill>
                          <a:effectLst/>
                          <a:latin typeface="Corbel" panose="020B0503020204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Malawi</a:t>
                      </a:r>
                      <a:endParaRPr lang="en-BE" sz="1400" dirty="0">
                        <a:solidFill>
                          <a:srgbClr val="353332"/>
                        </a:solidFill>
                        <a:effectLst/>
                        <a:latin typeface="Corbel" panose="020B0503020204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95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</a:pPr>
                      <a:r>
                        <a:rPr lang="en-GB" sz="1800" dirty="0">
                          <a:solidFill>
                            <a:srgbClr val="353332"/>
                          </a:solidFill>
                          <a:effectLst/>
                          <a:latin typeface="Corbel" panose="020B0503020204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en-BE" sz="1800" dirty="0">
                        <a:solidFill>
                          <a:srgbClr val="353332"/>
                        </a:solidFill>
                        <a:effectLst/>
                        <a:latin typeface="Corbel" panose="020B0503020204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95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</a:pPr>
                      <a:r>
                        <a:rPr lang="en-GB" sz="1800" dirty="0">
                          <a:solidFill>
                            <a:srgbClr val="353332"/>
                          </a:solidFill>
                          <a:effectLst/>
                          <a:latin typeface="Corbel" panose="020B0503020204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en-BE" sz="1800" dirty="0">
                        <a:solidFill>
                          <a:srgbClr val="353332"/>
                        </a:solidFill>
                        <a:effectLst/>
                        <a:latin typeface="Corbel" panose="020B0503020204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95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</a:pPr>
                      <a:r>
                        <a:rPr lang="en-GB" sz="1800">
                          <a:solidFill>
                            <a:srgbClr val="353332"/>
                          </a:solidFill>
                          <a:effectLst/>
                          <a:latin typeface="Corbel" panose="020B0503020204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en-BE" sz="1800">
                        <a:solidFill>
                          <a:srgbClr val="353332"/>
                        </a:solidFill>
                        <a:effectLst/>
                        <a:latin typeface="Corbel" panose="020B0503020204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95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</a:pPr>
                      <a:r>
                        <a:rPr lang="en-GB" sz="1800">
                          <a:solidFill>
                            <a:srgbClr val="353332"/>
                          </a:solidFill>
                          <a:effectLst/>
                          <a:latin typeface="Corbel" panose="020B0503020204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en-BE" sz="1800">
                        <a:solidFill>
                          <a:srgbClr val="353332"/>
                        </a:solidFill>
                        <a:effectLst/>
                        <a:latin typeface="Corbel" panose="020B0503020204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95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</a:pPr>
                      <a:r>
                        <a:rPr lang="en-GB" sz="1800">
                          <a:solidFill>
                            <a:srgbClr val="353332"/>
                          </a:solidFill>
                          <a:effectLst/>
                          <a:latin typeface="Corbel" panose="020B0503020204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en-BE" sz="1800">
                        <a:solidFill>
                          <a:srgbClr val="353332"/>
                        </a:solidFill>
                        <a:effectLst/>
                        <a:latin typeface="Corbel" panose="020B0503020204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BE" sz="180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3528019"/>
                  </a:ext>
                </a:extLst>
              </a:tr>
              <a:tr h="425297">
                <a:tc>
                  <a:txBody>
                    <a:bodyPr/>
                    <a:lstStyle/>
                    <a:p>
                      <a:pPr>
                        <a:lnSpc>
                          <a:spcPts val="95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</a:pPr>
                      <a:endParaRPr lang="en-GB" sz="1400" dirty="0">
                        <a:solidFill>
                          <a:srgbClr val="353332"/>
                        </a:solidFill>
                        <a:effectLst/>
                        <a:latin typeface="Corbel" panose="020B0503020204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ts val="95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</a:pPr>
                      <a:r>
                        <a:rPr lang="en-GB" sz="1400" dirty="0">
                          <a:solidFill>
                            <a:srgbClr val="353332"/>
                          </a:solidFill>
                          <a:effectLst/>
                          <a:latin typeface="Corbel" panose="020B0503020204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Morocco</a:t>
                      </a:r>
                      <a:endParaRPr lang="en-BE" sz="1400" dirty="0">
                        <a:solidFill>
                          <a:srgbClr val="353332"/>
                        </a:solidFill>
                        <a:effectLst/>
                        <a:latin typeface="Corbel" panose="020B0503020204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95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</a:pPr>
                      <a:r>
                        <a:rPr lang="en-GB" sz="1800" dirty="0">
                          <a:solidFill>
                            <a:srgbClr val="353332"/>
                          </a:solidFill>
                          <a:effectLst/>
                          <a:latin typeface="Corbel" panose="020B0503020204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en-BE" sz="1800" dirty="0">
                        <a:solidFill>
                          <a:srgbClr val="353332"/>
                        </a:solidFill>
                        <a:effectLst/>
                        <a:latin typeface="Corbel" panose="020B0503020204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95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</a:pPr>
                      <a:r>
                        <a:rPr lang="en-GB" sz="1800" dirty="0">
                          <a:solidFill>
                            <a:srgbClr val="353332"/>
                          </a:solidFill>
                          <a:effectLst/>
                          <a:latin typeface="Corbel" panose="020B0503020204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en-BE" sz="1800" dirty="0">
                        <a:solidFill>
                          <a:srgbClr val="353332"/>
                        </a:solidFill>
                        <a:effectLst/>
                        <a:latin typeface="Corbel" panose="020B0503020204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95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</a:pPr>
                      <a:r>
                        <a:rPr lang="en-GB" sz="1800">
                          <a:solidFill>
                            <a:srgbClr val="353332"/>
                          </a:solidFill>
                          <a:effectLst/>
                          <a:latin typeface="Corbel" panose="020B0503020204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en-BE" sz="1800">
                        <a:solidFill>
                          <a:srgbClr val="353332"/>
                        </a:solidFill>
                        <a:effectLst/>
                        <a:latin typeface="Corbel" panose="020B0503020204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BE" sz="180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95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</a:pPr>
                      <a:r>
                        <a:rPr lang="en-GB" sz="1800">
                          <a:solidFill>
                            <a:srgbClr val="353332"/>
                          </a:solidFill>
                          <a:effectLst/>
                          <a:latin typeface="Corbel" panose="020B0503020204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en-BE" sz="1800">
                        <a:solidFill>
                          <a:srgbClr val="353332"/>
                        </a:solidFill>
                        <a:effectLst/>
                        <a:latin typeface="Corbel" panose="020B0503020204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BE" sz="180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45356443"/>
                  </a:ext>
                </a:extLst>
              </a:tr>
              <a:tr h="425297">
                <a:tc>
                  <a:txBody>
                    <a:bodyPr/>
                    <a:lstStyle/>
                    <a:p>
                      <a:pPr>
                        <a:lnSpc>
                          <a:spcPts val="95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</a:pPr>
                      <a:endParaRPr lang="en-GB" sz="1400" dirty="0">
                        <a:solidFill>
                          <a:srgbClr val="353332"/>
                        </a:solidFill>
                        <a:effectLst/>
                        <a:latin typeface="Corbel" panose="020B0503020204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ts val="95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</a:pPr>
                      <a:r>
                        <a:rPr lang="en-GB" sz="1400" dirty="0">
                          <a:solidFill>
                            <a:srgbClr val="353332"/>
                          </a:solidFill>
                          <a:effectLst/>
                          <a:latin typeface="Corbel" panose="020B0503020204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Mozambique</a:t>
                      </a:r>
                      <a:endParaRPr lang="en-BE" sz="1400" dirty="0">
                        <a:solidFill>
                          <a:srgbClr val="353332"/>
                        </a:solidFill>
                        <a:effectLst/>
                        <a:latin typeface="Corbel" panose="020B0503020204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95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</a:pPr>
                      <a:r>
                        <a:rPr lang="en-GB" sz="1800" dirty="0">
                          <a:solidFill>
                            <a:srgbClr val="353332"/>
                          </a:solidFill>
                          <a:effectLst/>
                          <a:latin typeface="Corbel" panose="020B0503020204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en-BE" sz="1800" dirty="0">
                        <a:solidFill>
                          <a:srgbClr val="353332"/>
                        </a:solidFill>
                        <a:effectLst/>
                        <a:latin typeface="Corbel" panose="020B0503020204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95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</a:pPr>
                      <a:r>
                        <a:rPr lang="en-GB" sz="1800" dirty="0">
                          <a:solidFill>
                            <a:srgbClr val="353332"/>
                          </a:solidFill>
                          <a:effectLst/>
                          <a:latin typeface="Corbel" panose="020B0503020204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en-BE" sz="1800" dirty="0">
                        <a:solidFill>
                          <a:srgbClr val="353332"/>
                        </a:solidFill>
                        <a:effectLst/>
                        <a:latin typeface="Corbel" panose="020B0503020204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95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</a:pPr>
                      <a:r>
                        <a:rPr lang="en-GB" sz="1800" dirty="0">
                          <a:solidFill>
                            <a:srgbClr val="353332"/>
                          </a:solidFill>
                          <a:effectLst/>
                          <a:latin typeface="Corbel" panose="020B0503020204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en-BE" sz="1800" dirty="0">
                        <a:solidFill>
                          <a:srgbClr val="353332"/>
                        </a:solidFill>
                        <a:effectLst/>
                        <a:latin typeface="Corbel" panose="020B0503020204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95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</a:pPr>
                      <a:r>
                        <a:rPr lang="en-GB" sz="1800">
                          <a:solidFill>
                            <a:srgbClr val="353332"/>
                          </a:solidFill>
                          <a:effectLst/>
                          <a:latin typeface="Corbel" panose="020B0503020204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en-BE" sz="1800">
                        <a:solidFill>
                          <a:srgbClr val="353332"/>
                        </a:solidFill>
                        <a:effectLst/>
                        <a:latin typeface="Corbel" panose="020B0503020204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95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</a:pPr>
                      <a:r>
                        <a:rPr lang="en-GB" sz="1800">
                          <a:solidFill>
                            <a:srgbClr val="353332"/>
                          </a:solidFill>
                          <a:effectLst/>
                          <a:latin typeface="Corbel" panose="020B0503020204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en-BE" sz="1800">
                        <a:solidFill>
                          <a:srgbClr val="353332"/>
                        </a:solidFill>
                        <a:effectLst/>
                        <a:latin typeface="Corbel" panose="020B0503020204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BE" sz="180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65327160"/>
                  </a:ext>
                </a:extLst>
              </a:tr>
              <a:tr h="460738">
                <a:tc>
                  <a:txBody>
                    <a:bodyPr/>
                    <a:lstStyle/>
                    <a:p>
                      <a:pPr>
                        <a:lnSpc>
                          <a:spcPts val="95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</a:pPr>
                      <a:endParaRPr lang="en-GB" sz="1400" dirty="0">
                        <a:solidFill>
                          <a:srgbClr val="353332"/>
                        </a:solidFill>
                        <a:effectLst/>
                        <a:latin typeface="Corbel" panose="020B0503020204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ts val="95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</a:pPr>
                      <a:r>
                        <a:rPr lang="en-GB" sz="1400" dirty="0">
                          <a:solidFill>
                            <a:srgbClr val="353332"/>
                          </a:solidFill>
                          <a:effectLst/>
                          <a:latin typeface="Corbel" panose="020B0503020204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Namibia</a:t>
                      </a:r>
                      <a:endParaRPr lang="en-BE" sz="1400" dirty="0">
                        <a:solidFill>
                          <a:srgbClr val="353332"/>
                        </a:solidFill>
                        <a:effectLst/>
                        <a:latin typeface="Corbel" panose="020B0503020204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BE" sz="180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BE" sz="1800" dirty="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BE" sz="1800" dirty="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BE" sz="180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95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</a:pPr>
                      <a:r>
                        <a:rPr lang="en-GB" sz="1800">
                          <a:solidFill>
                            <a:srgbClr val="353332"/>
                          </a:solidFill>
                          <a:effectLst/>
                          <a:latin typeface="Corbel" panose="020B0503020204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en-BE" sz="1800">
                        <a:solidFill>
                          <a:srgbClr val="353332"/>
                        </a:solidFill>
                        <a:effectLst/>
                        <a:latin typeface="Corbel" panose="020B0503020204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BE" sz="180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14712785"/>
                  </a:ext>
                </a:extLst>
              </a:tr>
              <a:tr h="425297">
                <a:tc>
                  <a:txBody>
                    <a:bodyPr/>
                    <a:lstStyle/>
                    <a:p>
                      <a:pPr>
                        <a:lnSpc>
                          <a:spcPts val="95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</a:pPr>
                      <a:endParaRPr lang="en-GB" sz="1400" dirty="0">
                        <a:solidFill>
                          <a:srgbClr val="353332"/>
                        </a:solidFill>
                        <a:effectLst/>
                        <a:latin typeface="Corbel" panose="020B0503020204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ts val="95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</a:pPr>
                      <a:r>
                        <a:rPr lang="en-GB" sz="1400" dirty="0">
                          <a:solidFill>
                            <a:srgbClr val="353332"/>
                          </a:solidFill>
                          <a:effectLst/>
                          <a:latin typeface="Corbel" panose="020B0503020204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Rwanda</a:t>
                      </a:r>
                      <a:endParaRPr lang="en-BE" sz="1400" dirty="0">
                        <a:solidFill>
                          <a:srgbClr val="353332"/>
                        </a:solidFill>
                        <a:effectLst/>
                        <a:latin typeface="Corbel" panose="020B0503020204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95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</a:pPr>
                      <a:r>
                        <a:rPr lang="en-GB" sz="1800">
                          <a:solidFill>
                            <a:srgbClr val="353332"/>
                          </a:solidFill>
                          <a:effectLst/>
                          <a:latin typeface="Corbel" panose="020B0503020204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en-BE" sz="1800">
                        <a:solidFill>
                          <a:srgbClr val="353332"/>
                        </a:solidFill>
                        <a:effectLst/>
                        <a:latin typeface="Corbel" panose="020B0503020204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95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</a:pPr>
                      <a:r>
                        <a:rPr lang="en-GB" sz="1800">
                          <a:solidFill>
                            <a:srgbClr val="353332"/>
                          </a:solidFill>
                          <a:effectLst/>
                          <a:latin typeface="Corbel" panose="020B0503020204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en-BE" sz="1800">
                        <a:solidFill>
                          <a:srgbClr val="353332"/>
                        </a:solidFill>
                        <a:effectLst/>
                        <a:latin typeface="Corbel" panose="020B0503020204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BE" sz="1800" dirty="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95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</a:pPr>
                      <a:r>
                        <a:rPr lang="en-GB" sz="1800" dirty="0">
                          <a:solidFill>
                            <a:srgbClr val="353332"/>
                          </a:solidFill>
                          <a:effectLst/>
                          <a:latin typeface="Corbel" panose="020B0503020204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en-BE" sz="1800" dirty="0">
                        <a:solidFill>
                          <a:srgbClr val="353332"/>
                        </a:solidFill>
                        <a:effectLst/>
                        <a:latin typeface="Corbel" panose="020B0503020204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95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</a:pPr>
                      <a:r>
                        <a:rPr lang="en-GB" sz="1800">
                          <a:solidFill>
                            <a:srgbClr val="353332"/>
                          </a:solidFill>
                          <a:effectLst/>
                          <a:latin typeface="Corbel" panose="020B0503020204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en-BE" sz="1800">
                        <a:solidFill>
                          <a:srgbClr val="353332"/>
                        </a:solidFill>
                        <a:effectLst/>
                        <a:latin typeface="Corbel" panose="020B0503020204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BE" sz="180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3561342"/>
                  </a:ext>
                </a:extLst>
              </a:tr>
              <a:tr h="425297">
                <a:tc>
                  <a:txBody>
                    <a:bodyPr/>
                    <a:lstStyle/>
                    <a:p>
                      <a:pPr>
                        <a:lnSpc>
                          <a:spcPts val="95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</a:pPr>
                      <a:endParaRPr lang="en-GB" sz="1400" dirty="0">
                        <a:solidFill>
                          <a:srgbClr val="353332"/>
                        </a:solidFill>
                        <a:effectLst/>
                        <a:latin typeface="Corbel" panose="020B0503020204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ts val="95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</a:pPr>
                      <a:r>
                        <a:rPr lang="en-GB" sz="1400" dirty="0">
                          <a:solidFill>
                            <a:srgbClr val="353332"/>
                          </a:solidFill>
                          <a:effectLst/>
                          <a:latin typeface="Corbel" panose="020B0503020204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Seychelles</a:t>
                      </a:r>
                      <a:endParaRPr lang="en-BE" sz="1400" dirty="0">
                        <a:solidFill>
                          <a:srgbClr val="353332"/>
                        </a:solidFill>
                        <a:effectLst/>
                        <a:latin typeface="Corbel" panose="020B0503020204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95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</a:pPr>
                      <a:r>
                        <a:rPr lang="en-GB" sz="1800">
                          <a:solidFill>
                            <a:srgbClr val="353332"/>
                          </a:solidFill>
                          <a:effectLst/>
                          <a:latin typeface="Corbel" panose="020B0503020204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en-BE" sz="1800">
                        <a:solidFill>
                          <a:srgbClr val="353332"/>
                        </a:solidFill>
                        <a:effectLst/>
                        <a:latin typeface="Corbel" panose="020B0503020204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95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</a:pPr>
                      <a:r>
                        <a:rPr lang="en-GB" sz="1800">
                          <a:solidFill>
                            <a:srgbClr val="353332"/>
                          </a:solidFill>
                          <a:effectLst/>
                          <a:latin typeface="Corbel" panose="020B0503020204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en-BE" sz="1800">
                        <a:solidFill>
                          <a:srgbClr val="353332"/>
                        </a:solidFill>
                        <a:effectLst/>
                        <a:latin typeface="Corbel" panose="020B0503020204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95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</a:pPr>
                      <a:r>
                        <a:rPr lang="en-GB" sz="1800" dirty="0">
                          <a:solidFill>
                            <a:srgbClr val="353332"/>
                          </a:solidFill>
                          <a:effectLst/>
                          <a:latin typeface="Corbel" panose="020B0503020204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en-BE" sz="1800" dirty="0">
                        <a:solidFill>
                          <a:srgbClr val="353332"/>
                        </a:solidFill>
                        <a:effectLst/>
                        <a:latin typeface="Corbel" panose="020B0503020204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95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</a:pPr>
                      <a:r>
                        <a:rPr lang="en-GB" sz="1800" dirty="0">
                          <a:solidFill>
                            <a:srgbClr val="353332"/>
                          </a:solidFill>
                          <a:effectLst/>
                          <a:latin typeface="Corbel" panose="020B0503020204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en-BE" sz="1800" dirty="0">
                        <a:solidFill>
                          <a:srgbClr val="353332"/>
                        </a:solidFill>
                        <a:effectLst/>
                        <a:latin typeface="Corbel" panose="020B0503020204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95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</a:pPr>
                      <a:r>
                        <a:rPr lang="en-GB" sz="1800">
                          <a:solidFill>
                            <a:srgbClr val="353332"/>
                          </a:solidFill>
                          <a:effectLst/>
                          <a:latin typeface="Corbel" panose="020B0503020204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en-BE" sz="1800">
                        <a:solidFill>
                          <a:srgbClr val="353332"/>
                        </a:solidFill>
                        <a:effectLst/>
                        <a:latin typeface="Corbel" panose="020B0503020204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BE" sz="180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9401707"/>
                  </a:ext>
                </a:extLst>
              </a:tr>
              <a:tr h="425297">
                <a:tc>
                  <a:txBody>
                    <a:bodyPr/>
                    <a:lstStyle/>
                    <a:p>
                      <a:pPr>
                        <a:lnSpc>
                          <a:spcPts val="95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</a:pPr>
                      <a:endParaRPr lang="en-GB" sz="1400" dirty="0">
                        <a:solidFill>
                          <a:srgbClr val="353332"/>
                        </a:solidFill>
                        <a:effectLst/>
                        <a:latin typeface="Corbel" panose="020B0503020204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ts val="95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</a:pPr>
                      <a:r>
                        <a:rPr lang="en-GB" sz="1400" dirty="0">
                          <a:solidFill>
                            <a:srgbClr val="353332"/>
                          </a:solidFill>
                          <a:effectLst/>
                          <a:latin typeface="Corbel" panose="020B0503020204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South Africa</a:t>
                      </a:r>
                      <a:endParaRPr lang="en-BE" sz="1400" dirty="0">
                        <a:solidFill>
                          <a:srgbClr val="353332"/>
                        </a:solidFill>
                        <a:effectLst/>
                        <a:latin typeface="Corbel" panose="020B0503020204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95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</a:pPr>
                      <a:r>
                        <a:rPr lang="en-GB" sz="1800">
                          <a:solidFill>
                            <a:srgbClr val="353332"/>
                          </a:solidFill>
                          <a:effectLst/>
                          <a:latin typeface="Corbel" panose="020B0503020204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en-BE" sz="1800">
                        <a:solidFill>
                          <a:srgbClr val="353332"/>
                        </a:solidFill>
                        <a:effectLst/>
                        <a:latin typeface="Corbel" panose="020B0503020204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95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</a:pPr>
                      <a:r>
                        <a:rPr lang="en-GB" sz="1800">
                          <a:solidFill>
                            <a:srgbClr val="353332"/>
                          </a:solidFill>
                          <a:effectLst/>
                          <a:latin typeface="Corbel" panose="020B0503020204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en-BE" sz="1800">
                        <a:solidFill>
                          <a:srgbClr val="353332"/>
                        </a:solidFill>
                        <a:effectLst/>
                        <a:latin typeface="Corbel" panose="020B0503020204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95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</a:pPr>
                      <a:r>
                        <a:rPr lang="en-GB" sz="1800">
                          <a:solidFill>
                            <a:srgbClr val="353332"/>
                          </a:solidFill>
                          <a:effectLst/>
                          <a:latin typeface="Corbel" panose="020B0503020204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en-BE" sz="1800">
                        <a:solidFill>
                          <a:srgbClr val="353332"/>
                        </a:solidFill>
                        <a:effectLst/>
                        <a:latin typeface="Corbel" panose="020B0503020204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95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</a:pPr>
                      <a:r>
                        <a:rPr lang="en-GB" sz="1800" dirty="0">
                          <a:solidFill>
                            <a:srgbClr val="353332"/>
                          </a:solidFill>
                          <a:effectLst/>
                          <a:latin typeface="Corbel" panose="020B0503020204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en-BE" sz="1800" dirty="0">
                        <a:solidFill>
                          <a:srgbClr val="353332"/>
                        </a:solidFill>
                        <a:effectLst/>
                        <a:latin typeface="Corbel" panose="020B0503020204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95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</a:pPr>
                      <a:r>
                        <a:rPr lang="en-GB" sz="1800" dirty="0">
                          <a:solidFill>
                            <a:srgbClr val="353332"/>
                          </a:solidFill>
                          <a:effectLst/>
                          <a:latin typeface="Corbel" panose="020B0503020204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en-BE" sz="1800" dirty="0">
                        <a:solidFill>
                          <a:srgbClr val="353332"/>
                        </a:solidFill>
                        <a:effectLst/>
                        <a:latin typeface="Corbel" panose="020B0503020204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95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</a:pPr>
                      <a:r>
                        <a:rPr lang="en-GB" sz="1800">
                          <a:solidFill>
                            <a:srgbClr val="353332"/>
                          </a:solidFill>
                          <a:effectLst/>
                          <a:latin typeface="Corbel" panose="020B0503020204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en-BE" sz="1800">
                        <a:solidFill>
                          <a:srgbClr val="353332"/>
                        </a:solidFill>
                        <a:effectLst/>
                        <a:latin typeface="Corbel" panose="020B0503020204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17860862"/>
                  </a:ext>
                </a:extLst>
              </a:tr>
              <a:tr h="425297">
                <a:tc>
                  <a:txBody>
                    <a:bodyPr/>
                    <a:lstStyle/>
                    <a:p>
                      <a:pPr>
                        <a:lnSpc>
                          <a:spcPts val="95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</a:pPr>
                      <a:endParaRPr lang="en-GB" sz="1400" dirty="0">
                        <a:solidFill>
                          <a:srgbClr val="353332"/>
                        </a:solidFill>
                        <a:effectLst/>
                        <a:latin typeface="Corbel" panose="020B0503020204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ts val="95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</a:pPr>
                      <a:r>
                        <a:rPr lang="en-GB" sz="1400" dirty="0">
                          <a:solidFill>
                            <a:srgbClr val="353332"/>
                          </a:solidFill>
                          <a:effectLst/>
                          <a:latin typeface="Corbel" panose="020B0503020204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Tunisia</a:t>
                      </a:r>
                      <a:endParaRPr lang="en-BE" sz="1400" dirty="0">
                        <a:solidFill>
                          <a:srgbClr val="353332"/>
                        </a:solidFill>
                        <a:effectLst/>
                        <a:latin typeface="Corbel" panose="020B0503020204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BE" sz="180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BE" sz="180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BE" sz="180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BE" sz="1800" dirty="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BE" sz="1800" dirty="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95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</a:pPr>
                      <a:r>
                        <a:rPr lang="en-GB" sz="1800" dirty="0">
                          <a:solidFill>
                            <a:srgbClr val="353332"/>
                          </a:solidFill>
                          <a:effectLst/>
                          <a:latin typeface="Corbel" panose="020B0503020204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en-BE" sz="1800" dirty="0">
                        <a:solidFill>
                          <a:srgbClr val="353332"/>
                        </a:solidFill>
                        <a:effectLst/>
                        <a:latin typeface="Corbel" panose="020B0503020204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48562826"/>
                  </a:ext>
                </a:extLst>
              </a:tr>
              <a:tr h="370349">
                <a:tc>
                  <a:txBody>
                    <a:bodyPr/>
                    <a:lstStyle/>
                    <a:p>
                      <a:pPr>
                        <a:lnSpc>
                          <a:spcPts val="95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</a:pPr>
                      <a:endParaRPr lang="en-GB" sz="1400" dirty="0">
                        <a:solidFill>
                          <a:srgbClr val="353332"/>
                        </a:solidFill>
                        <a:effectLst/>
                        <a:latin typeface="Corbel" panose="020B0503020204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ts val="95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</a:pPr>
                      <a:r>
                        <a:rPr lang="en-GB" sz="1400" dirty="0">
                          <a:solidFill>
                            <a:srgbClr val="353332"/>
                          </a:solidFill>
                          <a:effectLst/>
                          <a:latin typeface="Corbel" panose="020B0503020204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Uganda</a:t>
                      </a:r>
                      <a:endParaRPr lang="en-BE" sz="1400" dirty="0">
                        <a:solidFill>
                          <a:srgbClr val="353332"/>
                        </a:solidFill>
                        <a:effectLst/>
                        <a:latin typeface="Corbel" panose="020B0503020204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95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</a:pPr>
                      <a:r>
                        <a:rPr lang="en-GB" sz="1800">
                          <a:solidFill>
                            <a:srgbClr val="353332"/>
                          </a:solidFill>
                          <a:effectLst/>
                          <a:latin typeface="Corbel" panose="020B0503020204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en-BE" sz="1800">
                        <a:solidFill>
                          <a:srgbClr val="353332"/>
                        </a:solidFill>
                        <a:effectLst/>
                        <a:latin typeface="Corbel" panose="020B0503020204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95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</a:pPr>
                      <a:r>
                        <a:rPr lang="en-GB" sz="1800">
                          <a:solidFill>
                            <a:srgbClr val="353332"/>
                          </a:solidFill>
                          <a:effectLst/>
                          <a:latin typeface="Corbel" panose="020B0503020204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en-BE" sz="1800">
                        <a:solidFill>
                          <a:srgbClr val="353332"/>
                        </a:solidFill>
                        <a:effectLst/>
                        <a:latin typeface="Corbel" panose="020B0503020204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95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</a:pPr>
                      <a:r>
                        <a:rPr lang="en-GB" sz="1800">
                          <a:solidFill>
                            <a:srgbClr val="353332"/>
                          </a:solidFill>
                          <a:effectLst/>
                          <a:latin typeface="Corbel" panose="020B0503020204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en-BE" sz="1800">
                        <a:solidFill>
                          <a:srgbClr val="353332"/>
                        </a:solidFill>
                        <a:effectLst/>
                        <a:latin typeface="Corbel" panose="020B0503020204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95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</a:pPr>
                      <a:r>
                        <a:rPr lang="en-GB" sz="1800">
                          <a:solidFill>
                            <a:srgbClr val="353332"/>
                          </a:solidFill>
                          <a:effectLst/>
                          <a:latin typeface="Corbel" panose="020B0503020204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en-BE" sz="1800">
                        <a:solidFill>
                          <a:srgbClr val="353332"/>
                        </a:solidFill>
                        <a:effectLst/>
                        <a:latin typeface="Corbel" panose="020B0503020204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95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</a:pPr>
                      <a:r>
                        <a:rPr lang="en-GB" sz="1800" dirty="0">
                          <a:solidFill>
                            <a:srgbClr val="353332"/>
                          </a:solidFill>
                          <a:effectLst/>
                          <a:latin typeface="Corbel" panose="020B0503020204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en-BE" sz="1800" dirty="0">
                        <a:solidFill>
                          <a:srgbClr val="353332"/>
                        </a:solidFill>
                        <a:effectLst/>
                        <a:latin typeface="Corbel" panose="020B0503020204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BE" sz="1400" dirty="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78079870"/>
                  </a:ext>
                </a:extLst>
              </a:tr>
              <a:tr h="425297">
                <a:tc>
                  <a:txBody>
                    <a:bodyPr/>
                    <a:lstStyle/>
                    <a:p>
                      <a:pPr>
                        <a:lnSpc>
                          <a:spcPts val="95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</a:pPr>
                      <a:endParaRPr lang="en-GB" sz="1400" dirty="0">
                        <a:solidFill>
                          <a:srgbClr val="353332"/>
                        </a:solidFill>
                        <a:effectLst/>
                        <a:latin typeface="Corbel" panose="020B0503020204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ts val="95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</a:pPr>
                      <a:r>
                        <a:rPr lang="en-GB" sz="1400" dirty="0">
                          <a:solidFill>
                            <a:srgbClr val="353332"/>
                          </a:solidFill>
                          <a:effectLst/>
                          <a:latin typeface="Corbel" panose="020B0503020204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Zambia</a:t>
                      </a:r>
                      <a:endParaRPr lang="en-BE" sz="1400" dirty="0">
                        <a:solidFill>
                          <a:srgbClr val="353332"/>
                        </a:solidFill>
                        <a:effectLst/>
                        <a:latin typeface="Corbel" panose="020B0503020204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95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</a:pPr>
                      <a:r>
                        <a:rPr lang="en-GB" sz="1800">
                          <a:solidFill>
                            <a:srgbClr val="353332"/>
                          </a:solidFill>
                          <a:effectLst/>
                          <a:latin typeface="Corbel" panose="020B0503020204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en-BE" sz="1800">
                        <a:solidFill>
                          <a:srgbClr val="353332"/>
                        </a:solidFill>
                        <a:effectLst/>
                        <a:latin typeface="Corbel" panose="020B0503020204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95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</a:pPr>
                      <a:r>
                        <a:rPr lang="en-GB" sz="1800">
                          <a:solidFill>
                            <a:srgbClr val="353332"/>
                          </a:solidFill>
                          <a:effectLst/>
                          <a:latin typeface="Corbel" panose="020B0503020204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en-BE" sz="1800">
                        <a:solidFill>
                          <a:srgbClr val="353332"/>
                        </a:solidFill>
                        <a:effectLst/>
                        <a:latin typeface="Corbel" panose="020B0503020204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95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</a:pPr>
                      <a:r>
                        <a:rPr lang="en-GB" sz="1800" dirty="0">
                          <a:solidFill>
                            <a:srgbClr val="353332"/>
                          </a:solidFill>
                          <a:effectLst/>
                          <a:latin typeface="Corbel" panose="020B0503020204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en-BE" sz="1800" dirty="0">
                        <a:solidFill>
                          <a:srgbClr val="353332"/>
                        </a:solidFill>
                        <a:effectLst/>
                        <a:latin typeface="Corbel" panose="020B0503020204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95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</a:pPr>
                      <a:r>
                        <a:rPr lang="en-GB" sz="1800">
                          <a:solidFill>
                            <a:srgbClr val="353332"/>
                          </a:solidFill>
                          <a:effectLst/>
                          <a:latin typeface="Corbel" panose="020B0503020204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en-BE" sz="1800">
                        <a:solidFill>
                          <a:srgbClr val="353332"/>
                        </a:solidFill>
                        <a:effectLst/>
                        <a:latin typeface="Corbel" panose="020B0503020204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95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</a:pPr>
                      <a:r>
                        <a:rPr lang="en-GB" sz="1800" dirty="0">
                          <a:solidFill>
                            <a:srgbClr val="353332"/>
                          </a:solidFill>
                          <a:effectLst/>
                          <a:latin typeface="Corbel" panose="020B0503020204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en-BE" sz="1800" dirty="0">
                        <a:solidFill>
                          <a:srgbClr val="353332"/>
                        </a:solidFill>
                        <a:effectLst/>
                        <a:latin typeface="Corbel" panose="020B0503020204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BE" sz="1400" dirty="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15514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9639707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AAA406-7B54-4600-40DC-42A4F1471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76032"/>
            <a:ext cx="11531645" cy="681743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ctr"/>
            <a:r>
              <a:rPr lang="en-GB" sz="3600" dirty="0" err="1"/>
              <a:t>Sectores</a:t>
            </a:r>
            <a:r>
              <a:rPr lang="en-GB" sz="3600" dirty="0"/>
              <a:t> da </a:t>
            </a:r>
            <a:r>
              <a:rPr lang="en-GB" sz="3600" dirty="0" err="1"/>
              <a:t>educação</a:t>
            </a:r>
            <a:r>
              <a:rPr lang="en-GB" sz="3600" dirty="0"/>
              <a:t> e </a:t>
            </a:r>
            <a:r>
              <a:rPr lang="en-GB" sz="3600" dirty="0" err="1"/>
              <a:t>formação</a:t>
            </a:r>
            <a:r>
              <a:rPr lang="en-GB" sz="3600" dirty="0"/>
              <a:t> que </a:t>
            </a:r>
            <a:r>
              <a:rPr lang="en-GB" sz="3600" dirty="0" err="1"/>
              <a:t>aplicam</a:t>
            </a:r>
            <a:r>
              <a:rPr lang="en-GB" sz="3600" dirty="0"/>
              <a:t> RVCC</a:t>
            </a:r>
            <a:endParaRPr lang="en-BE" sz="3600" dirty="0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B30D75DA-23B7-B595-069D-F3B00CFB397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81785118"/>
              </p:ext>
            </p:extLst>
          </p:nvPr>
        </p:nvGraphicFramePr>
        <p:xfrm>
          <a:off x="1552353" y="757775"/>
          <a:ext cx="9850194" cy="60241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35503006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AAA406-7B54-4600-40DC-42A4F1471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72196"/>
            <a:ext cx="11694625" cy="681743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en-GB" sz="3600" dirty="0" err="1"/>
              <a:t>Sondagem</a:t>
            </a:r>
            <a:r>
              <a:rPr lang="en-GB" sz="3600" dirty="0"/>
              <a:t> ACQF: </a:t>
            </a:r>
            <a:r>
              <a:rPr lang="en-GB" sz="3600" dirty="0" err="1"/>
              <a:t>Tipos</a:t>
            </a:r>
            <a:r>
              <a:rPr lang="en-GB" sz="3600" dirty="0"/>
              <a:t> de </a:t>
            </a:r>
            <a:r>
              <a:rPr lang="en-GB" sz="3600" dirty="0" err="1"/>
              <a:t>resultados</a:t>
            </a:r>
            <a:r>
              <a:rPr lang="en-GB" sz="3600" dirty="0"/>
              <a:t> de </a:t>
            </a:r>
            <a:r>
              <a:rPr lang="en-GB" sz="3600" dirty="0" err="1"/>
              <a:t>aprendizagem</a:t>
            </a:r>
            <a:r>
              <a:rPr lang="en-GB" sz="3600" dirty="0"/>
              <a:t> </a:t>
            </a:r>
            <a:r>
              <a:rPr lang="en-GB" sz="3600" dirty="0" err="1"/>
              <a:t>aceites</a:t>
            </a:r>
            <a:r>
              <a:rPr lang="en-GB" sz="3600" dirty="0"/>
              <a:t> </a:t>
            </a:r>
            <a:r>
              <a:rPr lang="en-GB" sz="3600" dirty="0" err="1"/>
              <a:t>em</a:t>
            </a:r>
            <a:r>
              <a:rPr lang="en-GB" sz="3600" dirty="0"/>
              <a:t> RVCC</a:t>
            </a:r>
            <a:endParaRPr lang="en-BE" sz="3600" dirty="0"/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67F98B4F-51B3-B4C8-E70A-009148CEC99B}"/>
              </a:ext>
            </a:extLst>
          </p:cNvPr>
          <p:cNvGraphicFramePr/>
          <p:nvPr/>
        </p:nvGraphicFramePr>
        <p:xfrm>
          <a:off x="1382234" y="1105786"/>
          <a:ext cx="9505506" cy="55076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0F90B-F58B-3B51-B249-2C9BB435C2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24282A"/>
              </a:solidFill>
              <a:effectLst/>
              <a:uLnTx/>
              <a:uFillTx/>
              <a:latin typeface="Nunito Sans Light" pitchFamily="2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229988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AAA406-7B54-4600-40DC-42A4F1471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72196"/>
            <a:ext cx="11531645" cy="681743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/>
            <a:r>
              <a:rPr lang="en-GB" sz="3600" dirty="0" err="1"/>
              <a:t>Inquérito</a:t>
            </a:r>
            <a:r>
              <a:rPr lang="en-GB" sz="3600" dirty="0"/>
              <a:t> ACQF: </a:t>
            </a:r>
            <a:r>
              <a:rPr lang="en-GB" sz="3600" dirty="0" err="1"/>
              <a:t>resultados</a:t>
            </a:r>
            <a:r>
              <a:rPr lang="en-GB" sz="3600" dirty="0"/>
              <a:t> dos </a:t>
            </a:r>
            <a:r>
              <a:rPr lang="en-GB" sz="3600" dirty="0" err="1"/>
              <a:t>processos</a:t>
            </a:r>
            <a:r>
              <a:rPr lang="en-GB" sz="3600" dirty="0"/>
              <a:t> RPL</a:t>
            </a:r>
            <a:endParaRPr lang="en-BE" sz="3600" dirty="0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D3408D42-CA87-6714-0F0D-AA14C7BE542C}"/>
              </a:ext>
            </a:extLst>
          </p:cNvPr>
          <p:cNvGraphicFramePr/>
          <p:nvPr/>
        </p:nvGraphicFramePr>
        <p:xfrm>
          <a:off x="1701209" y="1233377"/>
          <a:ext cx="9080205" cy="53800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1B6922-B22A-17A8-8B5F-0139105AE6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24282A"/>
              </a:solidFill>
              <a:effectLst/>
              <a:uLnTx/>
              <a:uFillTx/>
              <a:latin typeface="Nunito Sans Light" pitchFamily="2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230861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AAA406-7B54-4600-40DC-42A4F1471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011" y="72196"/>
            <a:ext cx="12015989" cy="681743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ctr"/>
            <a:r>
              <a:rPr lang="en-GB" sz="3600" dirty="0" err="1"/>
              <a:t>Inquérito</a:t>
            </a:r>
            <a:r>
              <a:rPr lang="en-GB" sz="3600" dirty="0"/>
              <a:t> ACQF: ferramentas/</a:t>
            </a:r>
            <a:r>
              <a:rPr lang="en-GB" sz="3600" dirty="0" err="1"/>
              <a:t>modos</a:t>
            </a:r>
            <a:r>
              <a:rPr lang="en-GB" sz="3600" dirty="0"/>
              <a:t> de </a:t>
            </a:r>
            <a:r>
              <a:rPr lang="en-GB" sz="3600" dirty="0" err="1"/>
              <a:t>avaliação</a:t>
            </a:r>
            <a:r>
              <a:rPr lang="en-GB" sz="3600" dirty="0"/>
              <a:t> </a:t>
            </a:r>
            <a:r>
              <a:rPr lang="en-GB" sz="3600" dirty="0" err="1"/>
              <a:t>utilizados</a:t>
            </a:r>
            <a:endParaRPr lang="en-BE" sz="3600" dirty="0"/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D1B259D6-5A1D-BAD3-0FCC-B15D809EF5D2}"/>
              </a:ext>
            </a:extLst>
          </p:cNvPr>
          <p:cNvGraphicFramePr/>
          <p:nvPr/>
        </p:nvGraphicFramePr>
        <p:xfrm>
          <a:off x="1101341" y="1105785"/>
          <a:ext cx="10466882" cy="55076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E66E7-D845-ADB3-574A-2846AE6367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24282A"/>
              </a:solidFill>
              <a:effectLst/>
              <a:uLnTx/>
              <a:uFillTx/>
              <a:latin typeface="Nunito Sans Light" pitchFamily="2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962000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arge sign with various colored signs&#10;&#10;Description automatically generated with medium confidence">
            <a:extLst>
              <a:ext uri="{FF2B5EF4-FFF2-40B4-BE49-F238E27FC236}">
                <a16:creationId xmlns:a16="http://schemas.microsoft.com/office/drawing/2014/main" id="{34E5658B-B0E2-B124-1E06-ED92D7A672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8364" y="287387"/>
            <a:ext cx="8378455" cy="62832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D19234C-86DB-B61B-96CD-5C6415902726}"/>
              </a:ext>
            </a:extLst>
          </p:cNvPr>
          <p:cNvSpPr txBox="1"/>
          <p:nvPr/>
        </p:nvSpPr>
        <p:spPr>
          <a:xfrm>
            <a:off x="255181" y="140170"/>
            <a:ext cx="2955852" cy="1938992"/>
          </a:xfrm>
          <a:prstGeom prst="rect">
            <a:avLst/>
          </a:prstGeom>
          <a:solidFill>
            <a:schemeClr val="accent5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 algn="ctr"/>
            <a:r>
              <a:rPr lang="en-GB" sz="2400" b="1" u="sng" dirty="0" err="1">
                <a:solidFill>
                  <a:srgbClr val="24282A"/>
                </a:solidFill>
              </a:rPr>
              <a:t>Quénia</a:t>
            </a:r>
            <a:r>
              <a:rPr kumimoji="0" lang="en-BE" sz="2400" b="1" i="0" u="sng" strike="noStrike" kern="1200" cap="none" spc="0" normalizeH="0" baseline="0" noProof="0" dirty="0">
                <a:ln>
                  <a:noFill/>
                </a:ln>
                <a:solidFill>
                  <a:srgbClr val="24282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</a:p>
          <a:p>
            <a:pPr lvl="0" algn="ctr"/>
            <a:r>
              <a:rPr lang="en-GB" sz="2400" dirty="0">
                <a:solidFill>
                  <a:srgbClr val="24282A"/>
                </a:solidFill>
              </a:rPr>
              <a:t>Pacote </a:t>
            </a:r>
            <a:r>
              <a:rPr lang="en-GB" sz="2400" dirty="0" err="1">
                <a:solidFill>
                  <a:srgbClr val="24282A"/>
                </a:solidFill>
              </a:rPr>
              <a:t>abrangente</a:t>
            </a:r>
            <a:r>
              <a:rPr lang="en-GB" sz="2400" dirty="0">
                <a:solidFill>
                  <a:srgbClr val="24282A"/>
                </a:solidFill>
              </a:rPr>
              <a:t> de </a:t>
            </a:r>
            <a:r>
              <a:rPr lang="en-GB" sz="2400" dirty="0" err="1">
                <a:solidFill>
                  <a:srgbClr val="24282A"/>
                </a:solidFill>
              </a:rPr>
              <a:t>política</a:t>
            </a:r>
            <a:r>
              <a:rPr lang="en-GB" sz="2400" dirty="0">
                <a:solidFill>
                  <a:srgbClr val="24282A"/>
                </a:solidFill>
              </a:rPr>
              <a:t> de RPL e ferramentas de </a:t>
            </a:r>
            <a:r>
              <a:rPr lang="en-GB" sz="2400" dirty="0" err="1">
                <a:solidFill>
                  <a:srgbClr val="24282A"/>
                </a:solidFill>
              </a:rPr>
              <a:t>implementação</a:t>
            </a:r>
            <a:endParaRPr kumimoji="0" lang="en-BE" sz="2400" b="0" i="0" u="none" strike="noStrike" kern="1200" cap="none" spc="0" normalizeH="0" baseline="0" noProof="0" dirty="0">
              <a:ln>
                <a:noFill/>
              </a:ln>
              <a:solidFill>
                <a:srgbClr val="24282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447983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3052358-628B-9A73-04BD-32E5D667A3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63" y="890725"/>
            <a:ext cx="2280856" cy="25382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2" name="Picture 11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32A733B3-6289-BB33-C8D2-4497881D8F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1465" y="3948112"/>
            <a:ext cx="2254926" cy="2834332"/>
          </a:xfrm>
          <a:prstGeom prst="rect">
            <a:avLst/>
          </a:prstGeom>
        </p:spPr>
      </p:pic>
      <p:pic>
        <p:nvPicPr>
          <p:cNvPr id="8" name="Picture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05F23DEA-205B-C16F-966E-FEE16044B0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63" y="3643292"/>
            <a:ext cx="2335962" cy="295686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6" name="Picture 15" descr="Text&#10;&#10;Description automatically generated with medium confidence">
            <a:extLst>
              <a:ext uri="{FF2B5EF4-FFF2-40B4-BE49-F238E27FC236}">
                <a16:creationId xmlns:a16="http://schemas.microsoft.com/office/drawing/2014/main" id="{E9532FF5-8203-6E52-6245-BC98FB2859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3789" y="784835"/>
            <a:ext cx="2702496" cy="77746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0" name="Picture 19" descr="Diagram, venn diagram&#10;&#10;Description automatically generated">
            <a:extLst>
              <a:ext uri="{FF2B5EF4-FFF2-40B4-BE49-F238E27FC236}">
                <a16:creationId xmlns:a16="http://schemas.microsoft.com/office/drawing/2014/main" id="{7289CCB8-66AA-6EB7-CF78-DD2103A7A8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169" y="798941"/>
            <a:ext cx="2223528" cy="290018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4" name="Picture 13" descr="Diagram&#10;&#10;Description automatically generated">
            <a:extLst>
              <a:ext uri="{FF2B5EF4-FFF2-40B4-BE49-F238E27FC236}">
                <a16:creationId xmlns:a16="http://schemas.microsoft.com/office/drawing/2014/main" id="{36FDF959-068B-F9CB-8C50-074EF268B74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0984" y="3813044"/>
            <a:ext cx="2168243" cy="2944944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  <p:pic>
        <p:nvPicPr>
          <p:cNvPr id="22" name="Picture 21" descr="Diagram, application&#10;&#10;Description automatically generated">
            <a:extLst>
              <a:ext uri="{FF2B5EF4-FFF2-40B4-BE49-F238E27FC236}">
                <a16:creationId xmlns:a16="http://schemas.microsoft.com/office/drawing/2014/main" id="{267CF642-6A13-B69F-D1F7-6AB00C1E0F9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1465" y="815440"/>
            <a:ext cx="2254926" cy="3374647"/>
          </a:xfrm>
          <a:prstGeom prst="rect">
            <a:avLst/>
          </a:prstGeom>
        </p:spPr>
      </p:pic>
      <p:pic>
        <p:nvPicPr>
          <p:cNvPr id="10" name="Picture 9" descr="Text, letter&#10;&#10;Description automatically generated">
            <a:extLst>
              <a:ext uri="{FF2B5EF4-FFF2-40B4-BE49-F238E27FC236}">
                <a16:creationId xmlns:a16="http://schemas.microsoft.com/office/drawing/2014/main" id="{A318DE24-E1F2-B864-35ED-E3DA6BFEE05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4819" y="884437"/>
            <a:ext cx="2208452" cy="281469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8" name="Picture 17" descr="Text, letter&#10;&#10;Description automatically generated">
            <a:extLst>
              <a:ext uri="{FF2B5EF4-FFF2-40B4-BE49-F238E27FC236}">
                <a16:creationId xmlns:a16="http://schemas.microsoft.com/office/drawing/2014/main" id="{C6D9878D-5D51-AD12-6807-86A74B7C5B8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0667" y="1562296"/>
            <a:ext cx="2279982" cy="236468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AE32544-3BF9-A943-A905-8ED2E9C6B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335" y="129160"/>
            <a:ext cx="10923415" cy="669781"/>
          </a:xfrm>
          <a:solidFill>
            <a:schemeClr val="bg1"/>
          </a:solidFill>
        </p:spPr>
        <p:txBody>
          <a:bodyPr vert="horz" lIns="121920" tIns="60960" rIns="121920" bIns="60960" rtlCol="0" anchor="ctr">
            <a:normAutofit fontScale="90000"/>
          </a:bodyPr>
          <a:lstStyle/>
          <a:p>
            <a:pPr algn="ctr"/>
            <a:r>
              <a:rPr lang="en-US" sz="4133" dirty="0">
                <a:solidFill>
                  <a:schemeClr val="tx1"/>
                </a:solidFill>
                <a:latin typeface="+mn-lt"/>
              </a:rPr>
              <a:t>RPL: </a:t>
            </a:r>
            <a:r>
              <a:rPr lang="en-US" sz="4133" dirty="0" err="1">
                <a:solidFill>
                  <a:schemeClr val="tx1"/>
                </a:solidFill>
                <a:latin typeface="+mn-lt"/>
              </a:rPr>
              <a:t>quadro</a:t>
            </a:r>
            <a:r>
              <a:rPr lang="en-US" sz="4133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4133" dirty="0" err="1">
                <a:solidFill>
                  <a:schemeClr val="tx1"/>
                </a:solidFill>
                <a:latin typeface="+mn-lt"/>
              </a:rPr>
              <a:t>jurídico</a:t>
            </a:r>
            <a:r>
              <a:rPr lang="en-US" sz="4133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4133" dirty="0" err="1">
                <a:solidFill>
                  <a:schemeClr val="tx1"/>
                </a:solidFill>
                <a:latin typeface="+mn-lt"/>
              </a:rPr>
              <a:t>nos</a:t>
            </a:r>
            <a:r>
              <a:rPr lang="en-US" sz="4133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4133" dirty="0" err="1">
                <a:solidFill>
                  <a:schemeClr val="tx1"/>
                </a:solidFill>
                <a:latin typeface="+mn-lt"/>
              </a:rPr>
              <a:t>países</a:t>
            </a:r>
            <a:r>
              <a:rPr lang="en-US" sz="4133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4133" dirty="0" err="1">
                <a:solidFill>
                  <a:schemeClr val="tx1"/>
                </a:solidFill>
                <a:latin typeface="+mn-lt"/>
              </a:rPr>
              <a:t>africanos</a:t>
            </a:r>
            <a:endParaRPr lang="en-US" sz="4133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25" name="Picture 24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5858763B-FEF7-0767-329D-A78D47FDFF2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077" y="3813043"/>
            <a:ext cx="2373960" cy="295686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9D0E55-CEEC-5323-9D69-AC2CC430B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4085" y="6596318"/>
            <a:ext cx="3710343" cy="173592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srgbClr val="24282A"/>
              </a:solidFill>
              <a:effectLst/>
              <a:uLnTx/>
              <a:uFillTx/>
              <a:latin typeface="Nunito Sans Light" pitchFamily="2" charset="77"/>
              <a:ea typeface="+mn-ea"/>
              <a:cs typeface="+mn-cs"/>
            </a:endParaRPr>
          </a:p>
        </p:txBody>
      </p:sp>
      <p:pic>
        <p:nvPicPr>
          <p:cNvPr id="7" name="Picture 6" descr="A close-up of a person holding a blue object&#10;&#10;Description automatically generated">
            <a:extLst>
              <a:ext uri="{FF2B5EF4-FFF2-40B4-BE49-F238E27FC236}">
                <a16:creationId xmlns:a16="http://schemas.microsoft.com/office/drawing/2014/main" id="{BCFC625D-7BFD-E503-E523-DBB8D6DC0BB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546801" y="3567581"/>
            <a:ext cx="2357453" cy="3214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21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person holding a robotic arm&#10;&#10;Description automatically generated">
            <a:extLst>
              <a:ext uri="{FF2B5EF4-FFF2-40B4-BE49-F238E27FC236}">
                <a16:creationId xmlns:a16="http://schemas.microsoft.com/office/drawing/2014/main" id="{3F5341E1-4FEE-2ACE-8D92-D507A2D97F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48154" y="157659"/>
            <a:ext cx="6547010" cy="65426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57F48D-A9F0-DAD9-156D-B532C844EC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24282A"/>
              </a:solidFill>
              <a:effectLst/>
              <a:uLnTx/>
              <a:uFillTx/>
              <a:latin typeface="Nunito Sans Light" pitchFamily="2" charset="77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30AED3-61C8-AE8F-16C7-853455C7320F}"/>
              </a:ext>
            </a:extLst>
          </p:cNvPr>
          <p:cNvSpPr txBox="1"/>
          <p:nvPr/>
        </p:nvSpPr>
        <p:spPr>
          <a:xfrm>
            <a:off x="976461" y="5348010"/>
            <a:ext cx="2670313" cy="923330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24282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https://www.weforum.org/agenda/2023/05/future-of-jobs-2023-skills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24282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ACBDA7B-92F3-8817-41F7-B52D857F9537}"/>
              </a:ext>
            </a:extLst>
          </p:cNvPr>
          <p:cNvSpPr txBox="1"/>
          <p:nvPr/>
        </p:nvSpPr>
        <p:spPr>
          <a:xfrm>
            <a:off x="237515" y="157659"/>
            <a:ext cx="4295848" cy="2923877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 algn="ctr"/>
            <a:r>
              <a:rPr lang="en-GB" sz="2300" b="1" u="sng" dirty="0">
                <a:solidFill>
                  <a:srgbClr val="24282A"/>
                </a:solidFill>
              </a:rPr>
              <a:t>Um tempo de </a:t>
            </a:r>
            <a:r>
              <a:rPr lang="en-GB" sz="2300" b="1" u="sng" dirty="0" err="1">
                <a:solidFill>
                  <a:srgbClr val="24282A"/>
                </a:solidFill>
              </a:rPr>
              <a:t>mudanças</a:t>
            </a:r>
            <a:r>
              <a:rPr lang="en-GB" sz="2300" b="1" u="sng" dirty="0">
                <a:solidFill>
                  <a:srgbClr val="24282A"/>
                </a:solidFill>
              </a:rPr>
              <a:t> </a:t>
            </a:r>
            <a:r>
              <a:rPr lang="en-GB" sz="2300" b="1" u="sng" dirty="0" err="1">
                <a:solidFill>
                  <a:srgbClr val="24282A"/>
                </a:solidFill>
              </a:rPr>
              <a:t>profundas</a:t>
            </a:r>
            <a:r>
              <a:rPr lang="en-GB" sz="2300" b="1" u="sng" dirty="0">
                <a:solidFill>
                  <a:srgbClr val="24282A"/>
                </a:solidFill>
              </a:rPr>
              <a:t> e </a:t>
            </a:r>
            <a:r>
              <a:rPr lang="en-GB" sz="2300" b="1" u="sng" dirty="0" err="1">
                <a:solidFill>
                  <a:srgbClr val="24282A"/>
                </a:solidFill>
              </a:rPr>
              <a:t>multidimensionais</a:t>
            </a:r>
            <a:r>
              <a:rPr lang="en-GB" sz="2300" b="1" u="sng" dirty="0">
                <a:solidFill>
                  <a:srgbClr val="24282A"/>
                </a:solidFill>
              </a:rPr>
              <a:t> </a:t>
            </a:r>
            <a:r>
              <a:rPr lang="en-GB" sz="2300" b="1" u="sng" dirty="0" err="1">
                <a:solidFill>
                  <a:srgbClr val="24282A"/>
                </a:solidFill>
              </a:rPr>
              <a:t>requer</a:t>
            </a:r>
            <a:r>
              <a:rPr kumimoji="0" lang="en-BE" sz="2300" b="1" i="0" u="none" strike="noStrike" kern="1200" cap="none" spc="0" normalizeH="0" baseline="0" noProof="0" dirty="0">
                <a:ln>
                  <a:noFill/>
                </a:ln>
                <a:solidFill>
                  <a:srgbClr val="24282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285750" lvl="0" indent="-285750" algn="ctr">
              <a:buFont typeface="Arial" panose="020B0604020202020204" pitchFamily="34" charset="0"/>
              <a:buChar char="•"/>
            </a:pPr>
            <a:r>
              <a:rPr lang="en-GB" sz="2300" dirty="0" err="1">
                <a:solidFill>
                  <a:srgbClr val="24282A"/>
                </a:solidFill>
              </a:rPr>
              <a:t>Aprendizagem</a:t>
            </a:r>
            <a:r>
              <a:rPr lang="en-GB" sz="2300" dirty="0">
                <a:solidFill>
                  <a:srgbClr val="24282A"/>
                </a:solidFill>
              </a:rPr>
              <a:t>
</a:t>
            </a:r>
            <a:r>
              <a:rPr lang="en-GB" sz="2300" dirty="0" err="1">
                <a:solidFill>
                  <a:srgbClr val="24282A"/>
                </a:solidFill>
              </a:rPr>
              <a:t>Melhoria</a:t>
            </a:r>
            <a:r>
              <a:rPr lang="en-GB" sz="2300" dirty="0">
                <a:solidFill>
                  <a:srgbClr val="24282A"/>
                </a:solidFill>
              </a:rPr>
              <a:t> de </a:t>
            </a:r>
            <a:r>
              <a:rPr lang="en-GB" sz="2300" dirty="0" err="1">
                <a:solidFill>
                  <a:srgbClr val="24282A"/>
                </a:solidFill>
              </a:rPr>
              <a:t>competências</a:t>
            </a:r>
            <a:r>
              <a:rPr lang="en-GB" sz="2300" dirty="0">
                <a:solidFill>
                  <a:srgbClr val="24282A"/>
                </a:solidFill>
              </a:rPr>
              <a:t>
</a:t>
            </a:r>
            <a:r>
              <a:rPr lang="en-GB" sz="2300" dirty="0" err="1">
                <a:solidFill>
                  <a:srgbClr val="24282A"/>
                </a:solidFill>
              </a:rPr>
              <a:t>Requalificação</a:t>
            </a:r>
            <a:r>
              <a:rPr lang="en-GB" sz="2300" dirty="0">
                <a:solidFill>
                  <a:srgbClr val="24282A"/>
                </a:solidFill>
              </a:rPr>
              <a:t>
</a:t>
            </a:r>
            <a:r>
              <a:rPr lang="en-GB" sz="2300" dirty="0" err="1">
                <a:solidFill>
                  <a:srgbClr val="24282A"/>
                </a:solidFill>
              </a:rPr>
              <a:t>Certificação</a:t>
            </a:r>
            <a:r>
              <a:rPr lang="en-GB" sz="2300" dirty="0">
                <a:solidFill>
                  <a:srgbClr val="24282A"/>
                </a:solidFill>
              </a:rPr>
              <a:t>
</a:t>
            </a:r>
            <a:r>
              <a:rPr lang="en-GB" sz="2300" dirty="0" err="1">
                <a:solidFill>
                  <a:srgbClr val="24282A"/>
                </a:solidFill>
              </a:rPr>
              <a:t>Aprendizagem</a:t>
            </a:r>
            <a:r>
              <a:rPr lang="en-GB" sz="2300" dirty="0">
                <a:solidFill>
                  <a:srgbClr val="24282A"/>
                </a:solidFill>
              </a:rPr>
              <a:t> </a:t>
            </a:r>
            <a:r>
              <a:rPr lang="en-GB" sz="2300" dirty="0" err="1">
                <a:solidFill>
                  <a:srgbClr val="24282A"/>
                </a:solidFill>
              </a:rPr>
              <a:t>ao</a:t>
            </a:r>
            <a:r>
              <a:rPr lang="en-GB" sz="2300" dirty="0">
                <a:solidFill>
                  <a:srgbClr val="24282A"/>
                </a:solidFill>
              </a:rPr>
              <a:t> </a:t>
            </a:r>
            <a:r>
              <a:rPr lang="en-GB" sz="2300" dirty="0" err="1">
                <a:solidFill>
                  <a:srgbClr val="24282A"/>
                </a:solidFill>
              </a:rPr>
              <a:t>longo</a:t>
            </a:r>
            <a:r>
              <a:rPr lang="en-GB" sz="2300" dirty="0">
                <a:solidFill>
                  <a:srgbClr val="24282A"/>
                </a:solidFill>
              </a:rPr>
              <a:t> da </a:t>
            </a:r>
            <a:r>
              <a:rPr lang="en-GB" sz="2300" dirty="0" err="1">
                <a:solidFill>
                  <a:srgbClr val="24282A"/>
                </a:solidFill>
              </a:rPr>
              <a:t>vida</a:t>
            </a:r>
            <a:endParaRPr lang="en-GB" sz="2300" dirty="0">
              <a:solidFill>
                <a:srgbClr val="24282A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3ED4017-0DD6-F9F4-F103-64B91185D144}"/>
              </a:ext>
            </a:extLst>
          </p:cNvPr>
          <p:cNvSpPr txBox="1"/>
          <p:nvPr/>
        </p:nvSpPr>
        <p:spPr>
          <a:xfrm>
            <a:off x="298757" y="3450869"/>
            <a:ext cx="4173363" cy="1384995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lvl="0" indent="-285750" algn="ctr">
              <a:buFont typeface="Arial" panose="020B0604020202020204" pitchFamily="34" charset="0"/>
              <a:buChar char="•"/>
            </a:pPr>
            <a:r>
              <a:rPr lang="en-GB" sz="2200" b="1" dirty="0" err="1">
                <a:solidFill>
                  <a:schemeClr val="bg1"/>
                </a:solidFill>
                <a:latin typeface="Calibri" panose="020F0502020204030204"/>
              </a:rPr>
              <a:t>Desafio</a:t>
            </a:r>
            <a:r>
              <a:rPr lang="en-GB" sz="2200" b="1" dirty="0">
                <a:solidFill>
                  <a:schemeClr val="bg1"/>
                </a:solidFill>
                <a:latin typeface="Calibri" panose="020F0502020204030204"/>
              </a:rPr>
              <a:t> </a:t>
            </a:r>
          </a:p>
          <a:p>
            <a:pPr marL="285750" lvl="0" indent="-285750" algn="ctr">
              <a:buFont typeface="Arial" panose="020B0604020202020204" pitchFamily="34" charset="0"/>
              <a:buChar char="•"/>
            </a:pPr>
            <a:r>
              <a:rPr lang="en-GB" sz="2200" b="1" dirty="0" err="1">
                <a:solidFill>
                  <a:schemeClr val="bg1"/>
                </a:solidFill>
                <a:latin typeface="Calibri" panose="020F0502020204030204"/>
              </a:rPr>
              <a:t>Oportunidade</a:t>
            </a:r>
            <a:endParaRPr lang="en-GB" sz="2200" b="1" dirty="0">
              <a:solidFill>
                <a:schemeClr val="bg1"/>
              </a:solidFill>
              <a:latin typeface="Calibri" panose="020F0502020204030204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Inovação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educação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formaç</a:t>
            </a:r>
            <a:r>
              <a:rPr lang="en-GB" sz="2000" b="1" dirty="0" err="1">
                <a:solidFill>
                  <a:schemeClr val="bg1"/>
                </a:solidFill>
                <a:latin typeface="Calibri" panose="020F0502020204030204"/>
              </a:rPr>
              <a:t>ão</a:t>
            </a:r>
            <a:r>
              <a:rPr lang="en-GB" sz="2000" b="1" dirty="0">
                <a:solidFill>
                  <a:schemeClr val="bg1"/>
                </a:solidFill>
                <a:latin typeface="Calibri" panose="020F0502020204030204"/>
              </a:rPr>
              <a:t> a </a:t>
            </a:r>
            <a:r>
              <a:rPr lang="en-GB" sz="2000" b="1" dirty="0" err="1">
                <a:solidFill>
                  <a:schemeClr val="bg1"/>
                </a:solidFill>
                <a:latin typeface="Calibri" panose="020F0502020204030204"/>
              </a:rPr>
              <a:t>todos</a:t>
            </a:r>
            <a:r>
              <a:rPr lang="en-GB" sz="2000" b="1" dirty="0">
                <a:solidFill>
                  <a:schemeClr val="bg1"/>
                </a:solidFill>
                <a:latin typeface="Calibri" panose="020F0502020204030204"/>
              </a:rPr>
              <a:t> </a:t>
            </a:r>
            <a:r>
              <a:rPr lang="en-GB" sz="2000" b="1" dirty="0" err="1">
                <a:solidFill>
                  <a:schemeClr val="bg1"/>
                </a:solidFill>
                <a:latin typeface="Calibri" panose="020F0502020204030204"/>
              </a:rPr>
              <a:t>os</a:t>
            </a:r>
            <a:r>
              <a:rPr lang="en-GB" sz="2000" b="1" dirty="0">
                <a:solidFill>
                  <a:schemeClr val="bg1"/>
                </a:solidFill>
                <a:latin typeface="Calibri" panose="020F0502020204030204"/>
              </a:rPr>
              <a:t> </a:t>
            </a:r>
            <a:r>
              <a:rPr lang="en-GB" sz="2000" b="1" dirty="0" err="1">
                <a:solidFill>
                  <a:schemeClr val="bg1"/>
                </a:solidFill>
                <a:latin typeface="Calibri" panose="020F0502020204030204"/>
              </a:rPr>
              <a:t>níveis</a:t>
            </a:r>
            <a:endParaRPr lang="en-GB" sz="2000" b="1" dirty="0">
              <a:solidFill>
                <a:schemeClr val="bg1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96102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076BD8-1880-BE26-30C6-EE18C2351C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862" y="204785"/>
            <a:ext cx="11388491" cy="6353670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BE" sz="4900" dirty="0">
                <a:solidFill>
                  <a:schemeClr val="bg1"/>
                </a:solidFill>
              </a:rPr>
              <a:t>RVCC na Europa – em breve</a:t>
            </a:r>
          </a:p>
        </p:txBody>
      </p:sp>
    </p:spTree>
    <p:extLst>
      <p:ext uri="{BB962C8B-B14F-4D97-AF65-F5344CB8AC3E}">
        <p14:creationId xmlns:p14="http://schemas.microsoft.com/office/powerpoint/2010/main" val="191123964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C63A329-B9E8-4DB9-BF53-6155D63589E9}"/>
              </a:ext>
            </a:extLst>
          </p:cNvPr>
          <p:cNvSpPr txBox="1">
            <a:spLocks/>
          </p:cNvSpPr>
          <p:nvPr/>
        </p:nvSpPr>
        <p:spPr>
          <a:xfrm>
            <a:off x="102965" y="1647718"/>
            <a:ext cx="5751735" cy="452448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176213" indent="-176213" algn="l" defTabSz="91440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363" indent="-184150" algn="l" defTabSz="91440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6575" indent="-176213" algn="l" defTabSz="91440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725" indent="-184150" algn="l" defTabSz="91440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6938" indent="-176213" algn="l" defTabSz="91440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indent="-342900">
              <a:buFont typeface="Wingdings" panose="05000000000000000000" pitchFamily="2" charset="2"/>
              <a:buChar char="Ø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2004, 2005, 2008, 2010, 2014, 2016, 2018, 2023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edições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indent="-342900">
              <a:buFont typeface="Wingdings" panose="05000000000000000000" pitchFamily="2" charset="2"/>
              <a:buChar char="Ø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39 country reports  (covering 36 countries)</a:t>
            </a:r>
          </a:p>
          <a:p>
            <a:pPr lvl="1" indent="-342900">
              <a:buFont typeface="Wingdings" panose="05000000000000000000" pitchFamily="2" charset="2"/>
              <a:buChar char="Ø"/>
            </a:pP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Informação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pormenorizada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por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sector</a:t>
            </a:r>
          </a:p>
          <a:p>
            <a:pPr lvl="1" indent="-342900">
              <a:buFont typeface="Wingdings" panose="05000000000000000000" pitchFamily="2" charset="2"/>
              <a:buChar char="Ø"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indent="-342900">
              <a:buFont typeface="Wingdings" panose="05000000000000000000" pitchFamily="2" charset="2"/>
              <a:buChar char="Ø"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indent="-342900">
              <a:buFont typeface="Wingdings" panose="05000000000000000000" pitchFamily="2" charset="2"/>
              <a:buChar char="Ø"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indent="-342900">
              <a:buFont typeface="Wingdings" panose="05000000000000000000" pitchFamily="2" charset="2"/>
              <a:buChar char="Ø"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indent="-342900">
              <a:buFont typeface="Wingdings" panose="05000000000000000000" pitchFamily="2" charset="2"/>
              <a:buChar char="Ø"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indent="-342900">
              <a:buFont typeface="Wingdings" panose="05000000000000000000" pitchFamily="2" charset="2"/>
              <a:buChar char="Ø"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indent="-342900">
              <a:buFont typeface="Wingdings" panose="05000000000000000000" pitchFamily="2" charset="2"/>
              <a:buChar char="Ø"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indent="-342900">
              <a:buFont typeface="Wingdings" panose="05000000000000000000" pitchFamily="2" charset="2"/>
              <a:buChar char="Ø"/>
            </a:pP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Estudos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temáticos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
Casos de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países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internacionais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
Uma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síntese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das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principais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conclusões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598D2F-93C0-4A41-BB3A-2DFEA856DCCF}"/>
              </a:ext>
            </a:extLst>
          </p:cNvPr>
          <p:cNvSpPr/>
          <p:nvPr/>
        </p:nvSpPr>
        <p:spPr>
          <a:xfrm>
            <a:off x="1993901" y="6298034"/>
            <a:ext cx="8851900" cy="378115"/>
          </a:xfrm>
          <a:prstGeom prst="rect">
            <a:avLst/>
          </a:prstGeom>
          <a:solidFill>
            <a:schemeClr val="accent1">
              <a:lumMod val="60000"/>
              <a:lumOff val="40000"/>
              <a:alpha val="59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 anchorCtr="0">
            <a:noAutofit/>
          </a:bodyPr>
          <a:lstStyle/>
          <a:p>
            <a:pPr algn="ctr"/>
            <a:r>
              <a:rPr lang="en-GB" b="1" kern="0" dirty="0"/>
              <a:t>https://</a:t>
            </a:r>
            <a:r>
              <a:rPr lang="en-GB" b="1" kern="0" dirty="0" err="1"/>
              <a:t>www.cedefop.europa.eu</a:t>
            </a:r>
            <a:r>
              <a:rPr lang="en-GB" b="1" kern="0" dirty="0"/>
              <a:t>/</a:t>
            </a:r>
            <a:r>
              <a:rPr lang="en-GB" b="1" kern="0" dirty="0" err="1"/>
              <a:t>en</a:t>
            </a:r>
            <a:r>
              <a:rPr lang="en-GB" b="1" kern="0" dirty="0"/>
              <a:t>/country-reports/</a:t>
            </a:r>
            <a:r>
              <a:rPr lang="en-GB" b="1" kern="0" dirty="0" err="1"/>
              <a:t>european</a:t>
            </a:r>
            <a:r>
              <a:rPr lang="en-GB" b="1" kern="0" dirty="0"/>
              <a:t>-inventory-on-validation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9042B7C-A88E-4A56-A3F6-2A62EEA2A1B8}"/>
              </a:ext>
            </a:extLst>
          </p:cNvPr>
          <p:cNvSpPr/>
          <p:nvPr/>
        </p:nvSpPr>
        <p:spPr>
          <a:xfrm>
            <a:off x="1568046" y="2811197"/>
            <a:ext cx="3702454" cy="21975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95000"/>
              </a:lnSpc>
              <a:buFont typeface="Wingdings" panose="05000000000000000000" pitchFamily="2" charset="2"/>
              <a:buChar char="ü"/>
              <a:defRPr/>
            </a:pPr>
            <a:r>
              <a:rPr lang="en-US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Subsector da </a:t>
            </a:r>
            <a:r>
              <a:rPr lang="en-US" dirty="0" err="1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educação</a:t>
            </a:r>
            <a:r>
              <a:rPr lang="en-US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
</a:t>
            </a:r>
            <a:r>
              <a:rPr lang="en-US" dirty="0" err="1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Formação</a:t>
            </a:r>
            <a:r>
              <a:rPr lang="en-US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Académica</a:t>
            </a:r>
            <a:r>
              <a:rPr lang="en-US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Geral</a:t>
            </a:r>
            <a:r>
              <a:rPr lang="en-US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
EFTP
EFTP </a:t>
            </a:r>
            <a:r>
              <a:rPr lang="en-US" dirty="0" err="1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Contínua</a:t>
            </a:r>
            <a:r>
              <a:rPr lang="en-US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
Ensino superior
</a:t>
            </a:r>
            <a:r>
              <a:rPr lang="en-US" dirty="0" err="1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Educação</a:t>
            </a:r>
            <a:r>
              <a:rPr lang="en-US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dirty="0" err="1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adultos</a:t>
            </a:r>
            <a:r>
              <a:rPr lang="en-US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
Mercado de </a:t>
            </a:r>
            <a:r>
              <a:rPr lang="en-US" dirty="0" err="1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trabalho</a:t>
            </a:r>
            <a:r>
              <a:rPr lang="en-US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
</a:t>
            </a:r>
            <a:r>
              <a:rPr lang="en-US" dirty="0" err="1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Terceiro</a:t>
            </a:r>
            <a:r>
              <a:rPr lang="en-US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setor</a:t>
            </a:r>
            <a:r>
              <a:rPr lang="en-US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dirty="0" err="1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sociedade</a:t>
            </a:r>
            <a:r>
              <a:rPr lang="en-US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civil)</a:t>
            </a:r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A82A7B9A-AC09-4DA4-9899-CE1B276E12EC}"/>
              </a:ext>
            </a:extLst>
          </p:cNvPr>
          <p:cNvSpPr txBox="1">
            <a:spLocks/>
          </p:cNvSpPr>
          <p:nvPr/>
        </p:nvSpPr>
        <p:spPr>
          <a:xfrm>
            <a:off x="0" y="952243"/>
            <a:ext cx="8908123" cy="467519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1" i="0" u="none" strike="noStrike" cap="none" spc="0" normalizeH="0" baseline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/>
                <a:ea typeface="MS PGothic" pitchFamily="34" charset="-128"/>
                <a:cs typeface="MS PGothic" charset="0"/>
              </a:defRPr>
            </a:lvl1pPr>
            <a:lvl2pPr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GB" sz="2800" dirty="0" err="1"/>
              <a:t>Inventário</a:t>
            </a:r>
            <a:r>
              <a:rPr lang="en-GB" sz="2800" dirty="0"/>
              <a:t> da UE – Principal </a:t>
            </a:r>
            <a:r>
              <a:rPr lang="en-GB" sz="2800" dirty="0" err="1"/>
              <a:t>fonte</a:t>
            </a:r>
            <a:r>
              <a:rPr lang="en-GB" sz="2800" dirty="0"/>
              <a:t> de </a:t>
            </a:r>
            <a:r>
              <a:rPr lang="en-GB" sz="2800" dirty="0" err="1"/>
              <a:t>informação</a:t>
            </a:r>
            <a:endParaRPr lang="en-GB" sz="28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F40FFC8-1ED7-47B1-AD5B-3DCB738A67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965" y="18598"/>
            <a:ext cx="11986070" cy="1031975"/>
          </a:xfrm>
          <a:prstGeom prst="rect">
            <a:avLst/>
          </a:prstGeom>
        </p:spPr>
      </p:pic>
      <p:pic>
        <p:nvPicPr>
          <p:cNvPr id="6" name="Picture 5" descr="A group of papers with text&#10;&#10;AI-generated content may be incorrect.">
            <a:extLst>
              <a:ext uri="{FF2B5EF4-FFF2-40B4-BE49-F238E27FC236}">
                <a16:creationId xmlns:a16="http://schemas.microsoft.com/office/drawing/2014/main" id="{2922370C-1BF1-3282-CC7C-5984DDE8C5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6241" y="1419762"/>
            <a:ext cx="6372794" cy="467464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2309646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915544-C17E-582A-BE13-7D87FF3F34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987" y="0"/>
            <a:ext cx="3264302" cy="1325563"/>
          </a:xfrm>
          <a:solidFill>
            <a:schemeClr val="bg1"/>
          </a:solidFill>
        </p:spPr>
        <p:txBody>
          <a:bodyPr/>
          <a:lstStyle/>
          <a:p>
            <a:r>
              <a:rPr lang="en-GB" dirty="0" err="1"/>
              <a:t>Inventário</a:t>
            </a:r>
            <a:r>
              <a:rPr lang="en-GB" dirty="0"/>
              <a:t> UE RVCC</a:t>
            </a:r>
            <a:r>
              <a:rPr lang="en-BE" dirty="0"/>
              <a:t>…</a:t>
            </a:r>
          </a:p>
        </p:txBody>
      </p:sp>
      <p:pic>
        <p:nvPicPr>
          <p:cNvPr id="6" name="Content Placeholder 5" descr="A close-up of a document&#10;&#10;Description automatically generated">
            <a:extLst>
              <a:ext uri="{FF2B5EF4-FFF2-40B4-BE49-F238E27FC236}">
                <a16:creationId xmlns:a16="http://schemas.microsoft.com/office/drawing/2014/main" id="{203C97A5-E5A6-211D-96F3-92AA59077F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9999" y="1808720"/>
            <a:ext cx="2818278" cy="3938588"/>
          </a:xfrm>
          <a:ln>
            <a:solidFill>
              <a:schemeClr val="accent4"/>
            </a:solidFill>
          </a:ln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3B31B1-06F3-45C8-07B1-F4DB28E76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24282A"/>
                </a:solidFill>
                <a:effectLst/>
                <a:uLnTx/>
                <a:uFillTx/>
                <a:latin typeface="Nunito Sans Light" pitchFamily="2" charset="77"/>
                <a:ea typeface="+mn-ea"/>
                <a:cs typeface="+mn-cs"/>
              </a:rPr>
              <a:t>Page </a:t>
            </a:r>
            <a:fld id="{1DB91ECB-95EC-5E4C-AFA5-7A4F8C24E438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24282A"/>
                </a:solidFill>
                <a:effectLst/>
                <a:uLnTx/>
                <a:uFillTx/>
                <a:latin typeface="Nunito Sans Light" pitchFamily="2" charset="77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24282A"/>
              </a:solidFill>
              <a:effectLst/>
              <a:uLnTx/>
              <a:uFillTx/>
              <a:latin typeface="Nunito Sans Light" pitchFamily="2" charset="77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8739F69-10B1-9C22-3654-47FF5CA7CC71}"/>
              </a:ext>
            </a:extLst>
          </p:cNvPr>
          <p:cNvSpPr txBox="1"/>
          <p:nvPr/>
        </p:nvSpPr>
        <p:spPr>
          <a:xfrm>
            <a:off x="3813418" y="260862"/>
            <a:ext cx="8165217" cy="120032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/>
            <a:r>
              <a:rPr lang="en-GB" b="1" dirty="0" err="1">
                <a:solidFill>
                  <a:srgbClr val="000000"/>
                </a:solidFill>
                <a:latin typeface="Arial" panose="020B0604020202020204" pitchFamily="34" charset="0"/>
              </a:rPr>
              <a:t>Existência</a:t>
            </a:r>
            <a:r>
              <a:rPr lang="en-GB" b="1" dirty="0">
                <a:solidFill>
                  <a:srgbClr val="000000"/>
                </a:solidFill>
                <a:latin typeface="Arial" panose="020B0604020202020204" pitchFamily="34" charset="0"/>
              </a:rPr>
              <a:t> de RPL: </a:t>
            </a: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</a:rPr>
              <a:t>Todos </a:t>
            </a:r>
            <a:r>
              <a:rPr lang="en-GB" dirty="0" err="1">
                <a:solidFill>
                  <a:srgbClr val="000000"/>
                </a:solidFill>
                <a:latin typeface="Arial" panose="020B0604020202020204" pitchFamily="34" charset="0"/>
              </a:rPr>
              <a:t>os</a:t>
            </a: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000000"/>
                </a:solidFill>
                <a:latin typeface="Arial" panose="020B0604020202020204" pitchFamily="34" charset="0"/>
              </a:rPr>
              <a:t>países</a:t>
            </a: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000000"/>
                </a:solidFill>
                <a:latin typeface="Arial" panose="020B0604020202020204" pitchFamily="34" charset="0"/>
              </a:rPr>
              <a:t>têm</a:t>
            </a: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000000"/>
                </a:solidFill>
                <a:latin typeface="Arial" panose="020B0604020202020204" pitchFamily="34" charset="0"/>
              </a:rPr>
              <a:t>pelo</a:t>
            </a: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000000"/>
                </a:solidFill>
                <a:latin typeface="Arial" panose="020B0604020202020204" pitchFamily="34" charset="0"/>
              </a:rPr>
              <a:t>menos</a:t>
            </a: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</a:rPr>
              <a:t> um sector de </a:t>
            </a:r>
            <a:r>
              <a:rPr lang="en-GB" dirty="0" err="1">
                <a:solidFill>
                  <a:srgbClr val="000000"/>
                </a:solidFill>
                <a:latin typeface="Arial" panose="020B0604020202020204" pitchFamily="34" charset="0"/>
              </a:rPr>
              <a:t>educação</a:t>
            </a: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</a:rPr>
              <a:t> e </a:t>
            </a:r>
            <a:r>
              <a:rPr lang="en-GB" dirty="0" err="1">
                <a:solidFill>
                  <a:srgbClr val="000000"/>
                </a:solidFill>
                <a:latin typeface="Arial" panose="020B0604020202020204" pitchFamily="34" charset="0"/>
              </a:rPr>
              <a:t>formação</a:t>
            </a: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000000"/>
                </a:solidFill>
                <a:latin typeface="Arial" panose="020B0604020202020204" pitchFamily="34" charset="0"/>
              </a:rPr>
              <a:t>em</a:t>
            </a: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</a:rPr>
              <a:t> que o RVCC </a:t>
            </a:r>
            <a:r>
              <a:rPr lang="en-GB" dirty="0" err="1">
                <a:solidFill>
                  <a:srgbClr val="000000"/>
                </a:solidFill>
                <a:latin typeface="Arial" panose="020B0604020202020204" pitchFamily="34" charset="0"/>
              </a:rPr>
              <a:t>é</a:t>
            </a: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000000"/>
                </a:solidFill>
                <a:latin typeface="Arial" panose="020B0604020202020204" pitchFamily="34" charset="0"/>
              </a:rPr>
              <a:t>possível</a:t>
            </a: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</a:rPr>
              <a:t>, </a:t>
            </a:r>
            <a:r>
              <a:rPr lang="en-GB" dirty="0" err="1">
                <a:solidFill>
                  <a:srgbClr val="000000"/>
                </a:solidFill>
                <a:latin typeface="Arial" panose="020B0604020202020204" pitchFamily="34" charset="0"/>
              </a:rPr>
              <a:t>normalmente</a:t>
            </a: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000000"/>
                </a:solidFill>
                <a:latin typeface="Arial" panose="020B0604020202020204" pitchFamily="34" charset="0"/>
              </a:rPr>
              <a:t>ligada</a:t>
            </a: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</a:rPr>
              <a:t> à </a:t>
            </a:r>
            <a:r>
              <a:rPr lang="en-GB" dirty="0" err="1">
                <a:solidFill>
                  <a:srgbClr val="000000"/>
                </a:solidFill>
                <a:latin typeface="Arial" panose="020B0604020202020204" pitchFamily="34" charset="0"/>
              </a:rPr>
              <a:t>educação</a:t>
            </a: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</a:rPr>
              <a:t> de </a:t>
            </a:r>
            <a:r>
              <a:rPr lang="en-GB" dirty="0" err="1">
                <a:solidFill>
                  <a:srgbClr val="000000"/>
                </a:solidFill>
                <a:latin typeface="Arial" panose="020B0604020202020204" pitchFamily="34" charset="0"/>
              </a:rPr>
              <a:t>adultos</a:t>
            </a: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</a:rPr>
              <a:t> e à </a:t>
            </a:r>
            <a:r>
              <a:rPr lang="en-GB" dirty="0" err="1">
                <a:solidFill>
                  <a:srgbClr val="000000"/>
                </a:solidFill>
                <a:latin typeface="Arial" panose="020B0604020202020204" pitchFamily="34" charset="0"/>
              </a:rPr>
              <a:t>formação</a:t>
            </a: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000000"/>
                </a:solidFill>
                <a:latin typeface="Arial" panose="020B0604020202020204" pitchFamily="34" charset="0"/>
              </a:rPr>
              <a:t>profissional</a:t>
            </a: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000000"/>
                </a:solidFill>
                <a:latin typeface="Arial" panose="020B0604020202020204" pitchFamily="34" charset="0"/>
              </a:rPr>
              <a:t>contínua</a:t>
            </a: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</a:rPr>
              <a:t>. </a:t>
            </a:r>
            <a:r>
              <a:rPr lang="en-GB" dirty="0" err="1">
                <a:solidFill>
                  <a:srgbClr val="000000"/>
                </a:solidFill>
                <a:latin typeface="Arial" panose="020B0604020202020204" pitchFamily="34" charset="0"/>
              </a:rPr>
              <a:t>Registou</a:t>
            </a: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</a:rPr>
              <a:t>-se </a:t>
            </a:r>
            <a:r>
              <a:rPr lang="en-GB" dirty="0" err="1">
                <a:solidFill>
                  <a:srgbClr val="000000"/>
                </a:solidFill>
                <a:latin typeface="Arial" panose="020B0604020202020204" pitchFamily="34" charset="0"/>
              </a:rPr>
              <a:t>uma</a:t>
            </a: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000000"/>
                </a:solidFill>
                <a:latin typeface="Arial" panose="020B0604020202020204" pitchFamily="34" charset="0"/>
              </a:rPr>
              <a:t>expansão</a:t>
            </a: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000000"/>
                </a:solidFill>
                <a:latin typeface="Arial" panose="020B0604020202020204" pitchFamily="34" charset="0"/>
              </a:rPr>
              <a:t>acentuada</a:t>
            </a: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</a:rPr>
              <a:t> do </a:t>
            </a:r>
            <a:r>
              <a:rPr lang="en-GB" dirty="0" err="1">
                <a:solidFill>
                  <a:srgbClr val="000000"/>
                </a:solidFill>
                <a:latin typeface="Arial" panose="020B0604020202020204" pitchFamily="34" charset="0"/>
              </a:rPr>
              <a:t>número</a:t>
            </a: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</a:rPr>
              <a:t> de </a:t>
            </a:r>
            <a:r>
              <a:rPr lang="en-GB" dirty="0" err="1">
                <a:solidFill>
                  <a:srgbClr val="000000"/>
                </a:solidFill>
                <a:latin typeface="Arial" panose="020B0604020202020204" pitchFamily="34" charset="0"/>
              </a:rPr>
              <a:t>países</a:t>
            </a: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</a:rPr>
              <a:t> com </a:t>
            </a:r>
            <a:r>
              <a:rPr lang="en-GB" dirty="0" err="1">
                <a:solidFill>
                  <a:srgbClr val="000000"/>
                </a:solidFill>
                <a:latin typeface="Arial" panose="020B0604020202020204" pitchFamily="34" charset="0"/>
              </a:rPr>
              <a:t>acordos</a:t>
            </a: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000000"/>
                </a:solidFill>
                <a:latin typeface="Arial" panose="020B0604020202020204" pitchFamily="34" charset="0"/>
              </a:rPr>
              <a:t>noutros</a:t>
            </a: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000000"/>
                </a:solidFill>
                <a:latin typeface="Arial" panose="020B0604020202020204" pitchFamily="34" charset="0"/>
              </a:rPr>
              <a:t>sectores</a:t>
            </a: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</a:rPr>
              <a:t>.</a:t>
            </a:r>
            <a:endParaRPr kumimoji="0" lang="en-GB" sz="18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4D1D86-D0BA-05E7-DAFA-792C30A5E907}"/>
              </a:ext>
            </a:extLst>
          </p:cNvPr>
          <p:cNvSpPr txBox="1"/>
          <p:nvPr/>
        </p:nvSpPr>
        <p:spPr>
          <a:xfrm>
            <a:off x="3813417" y="1777503"/>
            <a:ext cx="8165217" cy="923330"/>
          </a:xfrm>
          <a:prstGeom prst="rect">
            <a:avLst/>
          </a:prstGeom>
          <a:solidFill>
            <a:schemeClr val="accent5">
              <a:lumMod val="9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/>
            <a:r>
              <a:rPr lang="en-GB" b="1" dirty="0" err="1">
                <a:solidFill>
                  <a:srgbClr val="000000"/>
                </a:solidFill>
                <a:latin typeface="Arial" panose="020B0604020202020204" pitchFamily="34" charset="0"/>
              </a:rPr>
              <a:t>Disposições</a:t>
            </a:r>
            <a:r>
              <a:rPr lang="en-GB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GB" b="1" dirty="0" err="1">
                <a:solidFill>
                  <a:srgbClr val="000000"/>
                </a:solidFill>
                <a:latin typeface="Arial" panose="020B0604020202020204" pitchFamily="34" charset="0"/>
              </a:rPr>
              <a:t>políticas</a:t>
            </a:r>
            <a:r>
              <a:rPr lang="en-GB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GB" b="1" dirty="0" err="1">
                <a:solidFill>
                  <a:srgbClr val="000000"/>
                </a:solidFill>
                <a:latin typeface="Arial" panose="020B0604020202020204" pitchFamily="34" charset="0"/>
              </a:rPr>
              <a:t>estratégicas</a:t>
            </a:r>
            <a:r>
              <a:rPr lang="en-GB" b="1" dirty="0">
                <a:solidFill>
                  <a:srgbClr val="000000"/>
                </a:solidFill>
                <a:latin typeface="Arial" panose="020B0604020202020204" pitchFamily="34" charset="0"/>
              </a:rPr>
              <a:t>: </a:t>
            </a:r>
            <a:r>
              <a:rPr lang="en-GB" dirty="0" err="1">
                <a:solidFill>
                  <a:srgbClr val="000000"/>
                </a:solidFill>
                <a:latin typeface="Arial" panose="020B0604020202020204" pitchFamily="34" charset="0"/>
              </a:rPr>
              <a:t>na</a:t>
            </a: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000000"/>
                </a:solidFill>
                <a:latin typeface="Arial" panose="020B0604020202020204" pitchFamily="34" charset="0"/>
              </a:rPr>
              <a:t>maioria</a:t>
            </a: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</a:rPr>
              <a:t> dos </a:t>
            </a:r>
            <a:r>
              <a:rPr lang="en-GB" dirty="0" err="1">
                <a:solidFill>
                  <a:srgbClr val="000000"/>
                </a:solidFill>
                <a:latin typeface="Arial" panose="020B0604020202020204" pitchFamily="34" charset="0"/>
              </a:rPr>
              <a:t>países</a:t>
            </a: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</a:rPr>
              <a:t>: </a:t>
            </a:r>
            <a:r>
              <a:rPr lang="en-GB" dirty="0" err="1">
                <a:solidFill>
                  <a:srgbClr val="000000"/>
                </a:solidFill>
                <a:latin typeface="Arial" panose="020B0604020202020204" pitchFamily="34" charset="0"/>
              </a:rPr>
              <a:t>tendência</a:t>
            </a: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</a:rPr>
              <a:t> - O RPL </a:t>
            </a:r>
            <a:r>
              <a:rPr lang="en-GB" dirty="0" err="1">
                <a:solidFill>
                  <a:srgbClr val="000000"/>
                </a:solidFill>
                <a:latin typeface="Arial" panose="020B0604020202020204" pitchFamily="34" charset="0"/>
              </a:rPr>
              <a:t>está</a:t>
            </a: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000000"/>
                </a:solidFill>
                <a:latin typeface="Arial" panose="020B0604020202020204" pitchFamily="34" charset="0"/>
              </a:rPr>
              <a:t>ligado</a:t>
            </a: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</a:rPr>
              <a:t> a </a:t>
            </a:r>
            <a:r>
              <a:rPr lang="en-GB" dirty="0" err="1">
                <a:solidFill>
                  <a:srgbClr val="000000"/>
                </a:solidFill>
                <a:latin typeface="Arial" panose="020B0604020202020204" pitchFamily="34" charset="0"/>
              </a:rPr>
              <a:t>estratégias</a:t>
            </a: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000000"/>
                </a:solidFill>
                <a:latin typeface="Arial" panose="020B0604020202020204" pitchFamily="34" charset="0"/>
              </a:rPr>
              <a:t>nacionais</a:t>
            </a: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000000"/>
                </a:solidFill>
                <a:latin typeface="Arial" panose="020B0604020202020204" pitchFamily="34" charset="0"/>
              </a:rPr>
              <a:t>relacionadas</a:t>
            </a: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</a:rPr>
              <a:t> com as </a:t>
            </a:r>
            <a:r>
              <a:rPr lang="en-GB" dirty="0" err="1">
                <a:solidFill>
                  <a:srgbClr val="000000"/>
                </a:solidFill>
                <a:latin typeface="Arial" panose="020B0604020202020204" pitchFamily="34" charset="0"/>
              </a:rPr>
              <a:t>competências</a:t>
            </a: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</a:rPr>
              <a:t> e a </a:t>
            </a:r>
            <a:r>
              <a:rPr lang="en-GB" dirty="0" err="1">
                <a:solidFill>
                  <a:srgbClr val="000000"/>
                </a:solidFill>
                <a:latin typeface="Arial" panose="020B0604020202020204" pitchFamily="34" charset="0"/>
              </a:rPr>
              <a:t>aprendizagem</a:t>
            </a: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000000"/>
                </a:solidFill>
                <a:latin typeface="Arial" panose="020B0604020202020204" pitchFamily="34" charset="0"/>
              </a:rPr>
              <a:t>ao</a:t>
            </a: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000000"/>
                </a:solidFill>
                <a:latin typeface="Arial" panose="020B0604020202020204" pitchFamily="34" charset="0"/>
              </a:rPr>
              <a:t>longo</a:t>
            </a: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</a:rPr>
              <a:t> da </a:t>
            </a:r>
            <a:r>
              <a:rPr lang="en-GB" dirty="0" err="1">
                <a:solidFill>
                  <a:srgbClr val="000000"/>
                </a:solidFill>
                <a:latin typeface="Arial" panose="020B0604020202020204" pitchFamily="34" charset="0"/>
              </a:rPr>
              <a:t>vida</a:t>
            </a:r>
            <a:r>
              <a:rPr lang="en-GB" b="1" dirty="0">
                <a:solidFill>
                  <a:srgbClr val="000000"/>
                </a:solidFill>
                <a:latin typeface="Arial" panose="020B0604020202020204" pitchFamily="34" charset="0"/>
              </a:rPr>
              <a:t>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06B888-97EB-C1B6-022F-848D5DF5F8AC}"/>
              </a:ext>
            </a:extLst>
          </p:cNvPr>
          <p:cNvSpPr txBox="1"/>
          <p:nvPr/>
        </p:nvSpPr>
        <p:spPr>
          <a:xfrm>
            <a:off x="359999" y="5930537"/>
            <a:ext cx="6654755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24282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https://www.cedefop.europa.eu/en/country-reports/european-inventory-validation-informal-and-non-formal-learning-2023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24282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EA29359-D8A8-7CB9-EA21-66714DE428E7}"/>
              </a:ext>
            </a:extLst>
          </p:cNvPr>
          <p:cNvSpPr txBox="1"/>
          <p:nvPr/>
        </p:nvSpPr>
        <p:spPr>
          <a:xfrm>
            <a:off x="3813417" y="3017146"/>
            <a:ext cx="8165217" cy="923330"/>
          </a:xfrm>
          <a:prstGeom prst="rect">
            <a:avLst/>
          </a:prstGeom>
          <a:solidFill>
            <a:schemeClr val="accent6">
              <a:lumMod val="9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/>
            <a:r>
              <a:rPr lang="en-GB" b="1" dirty="0" err="1">
                <a:solidFill>
                  <a:srgbClr val="000000"/>
                </a:solidFill>
                <a:latin typeface="Arial" panose="020B0604020202020204" pitchFamily="34" charset="0"/>
              </a:rPr>
              <a:t>Resultados</a:t>
            </a:r>
            <a:r>
              <a:rPr lang="en-GB" b="1" dirty="0">
                <a:solidFill>
                  <a:srgbClr val="000000"/>
                </a:solidFill>
                <a:latin typeface="Arial" panose="020B0604020202020204" pitchFamily="34" charset="0"/>
              </a:rPr>
              <a:t> do RPL: </a:t>
            </a: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</a:rPr>
              <a:t>o </a:t>
            </a:r>
            <a:r>
              <a:rPr lang="en-GB" dirty="0" err="1">
                <a:solidFill>
                  <a:srgbClr val="000000"/>
                </a:solidFill>
                <a:latin typeface="Arial" panose="020B0604020202020204" pitchFamily="34" charset="0"/>
              </a:rPr>
              <a:t>âmbito</a:t>
            </a: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</a:rPr>
              <a:t> do RPL </a:t>
            </a:r>
            <a:r>
              <a:rPr lang="en-GB" dirty="0" err="1">
                <a:solidFill>
                  <a:srgbClr val="000000"/>
                </a:solidFill>
                <a:latin typeface="Arial" panose="020B0604020202020204" pitchFamily="34" charset="0"/>
              </a:rPr>
              <a:t>é</a:t>
            </a: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000000"/>
                </a:solidFill>
                <a:latin typeface="Arial" panose="020B0604020202020204" pitchFamily="34" charset="0"/>
              </a:rPr>
              <a:t>diversificado</a:t>
            </a: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</a:rPr>
              <a:t>, mas </a:t>
            </a:r>
            <a:r>
              <a:rPr lang="en-GB" dirty="0" err="1">
                <a:solidFill>
                  <a:srgbClr val="000000"/>
                </a:solidFill>
                <a:latin typeface="Arial" panose="020B0604020202020204" pitchFamily="34" charset="0"/>
              </a:rPr>
              <a:t>todos</a:t>
            </a: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000000"/>
                </a:solidFill>
                <a:latin typeface="Arial" panose="020B0604020202020204" pitchFamily="34" charset="0"/>
              </a:rPr>
              <a:t>os</a:t>
            </a: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000000"/>
                </a:solidFill>
                <a:latin typeface="Arial" panose="020B0604020202020204" pitchFamily="34" charset="0"/>
              </a:rPr>
              <a:t>países</a:t>
            </a: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000000"/>
                </a:solidFill>
                <a:latin typeface="Arial" panose="020B0604020202020204" pitchFamily="34" charset="0"/>
              </a:rPr>
              <a:t>têm</a:t>
            </a: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000000"/>
                </a:solidFill>
                <a:latin typeface="Arial" panose="020B0604020202020204" pitchFamily="34" charset="0"/>
              </a:rPr>
              <a:t>pelo</a:t>
            </a: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000000"/>
                </a:solidFill>
                <a:latin typeface="Arial" panose="020B0604020202020204" pitchFamily="34" charset="0"/>
              </a:rPr>
              <a:t>menos</a:t>
            </a: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</a:rPr>
              <a:t> 1 forma de </a:t>
            </a:r>
            <a:r>
              <a:rPr lang="en-GB" dirty="0" err="1">
                <a:solidFill>
                  <a:srgbClr val="000000"/>
                </a:solidFill>
                <a:latin typeface="Arial" panose="020B0604020202020204" pitchFamily="34" charset="0"/>
              </a:rPr>
              <a:t>certificação</a:t>
            </a: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</a:rPr>
              <a:t> - </a:t>
            </a:r>
            <a:r>
              <a:rPr lang="en-GB" dirty="0" err="1">
                <a:solidFill>
                  <a:srgbClr val="000000"/>
                </a:solidFill>
                <a:latin typeface="Arial" panose="020B0604020202020204" pitchFamily="34" charset="0"/>
              </a:rPr>
              <a:t>qualificações</a:t>
            </a: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</a:rPr>
              <a:t>, </a:t>
            </a:r>
            <a:r>
              <a:rPr lang="en-GB" dirty="0" err="1">
                <a:solidFill>
                  <a:srgbClr val="000000"/>
                </a:solidFill>
                <a:latin typeface="Arial" panose="020B0604020202020204" pitchFamily="34" charset="0"/>
              </a:rPr>
              <a:t>qualificações</a:t>
            </a: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000000"/>
                </a:solidFill>
                <a:latin typeface="Arial" panose="020B0604020202020204" pitchFamily="34" charset="0"/>
              </a:rPr>
              <a:t>parciais</a:t>
            </a: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</a:rPr>
              <a:t>, </a:t>
            </a:r>
            <a:r>
              <a:rPr lang="en-GB" dirty="0" err="1">
                <a:solidFill>
                  <a:srgbClr val="000000"/>
                </a:solidFill>
                <a:latin typeface="Arial" panose="020B0604020202020204" pitchFamily="34" charset="0"/>
              </a:rPr>
              <a:t>créditos</a:t>
            </a: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000000"/>
                </a:solidFill>
                <a:latin typeface="Arial" panose="020B0604020202020204" pitchFamily="34" charset="0"/>
              </a:rPr>
              <a:t>ou</a:t>
            </a: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000000"/>
                </a:solidFill>
                <a:latin typeface="Arial" panose="020B0604020202020204" pitchFamily="34" charset="0"/>
              </a:rPr>
              <a:t>módulos</a:t>
            </a: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</a:rPr>
              <a:t>, </a:t>
            </a:r>
            <a:r>
              <a:rPr lang="en-GB" dirty="0" err="1">
                <a:solidFill>
                  <a:srgbClr val="000000"/>
                </a:solidFill>
                <a:latin typeface="Arial" panose="020B0604020202020204" pitchFamily="34" charset="0"/>
              </a:rPr>
              <a:t>isenções</a:t>
            </a: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</a:rPr>
              <a:t>.</a:t>
            </a:r>
            <a:endParaRPr kumimoji="0" lang="en-GB" sz="18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AA62C4F-9955-76D9-6380-34A6B9869F6D}"/>
              </a:ext>
            </a:extLst>
          </p:cNvPr>
          <p:cNvSpPr txBox="1"/>
          <p:nvPr/>
        </p:nvSpPr>
        <p:spPr>
          <a:xfrm>
            <a:off x="3813417" y="4180897"/>
            <a:ext cx="8165217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/>
            <a:r>
              <a:rPr lang="en-GB" b="1" dirty="0" err="1">
                <a:solidFill>
                  <a:srgbClr val="000000"/>
                </a:solidFill>
                <a:latin typeface="Arial" panose="020B0604020202020204" pitchFamily="34" charset="0"/>
              </a:rPr>
              <a:t>Expansão</a:t>
            </a:r>
            <a:r>
              <a:rPr lang="en-GB" b="1" dirty="0">
                <a:solidFill>
                  <a:srgbClr val="000000"/>
                </a:solidFill>
                <a:latin typeface="Arial" panose="020B0604020202020204" pitchFamily="34" charset="0"/>
              </a:rPr>
              <a:t> da </a:t>
            </a:r>
            <a:r>
              <a:rPr lang="en-GB" b="1" dirty="0" err="1">
                <a:solidFill>
                  <a:srgbClr val="000000"/>
                </a:solidFill>
                <a:latin typeface="Arial" panose="020B0604020202020204" pitchFamily="34" charset="0"/>
              </a:rPr>
              <a:t>oferta</a:t>
            </a:r>
            <a:r>
              <a:rPr lang="en-GB" b="1" dirty="0">
                <a:solidFill>
                  <a:srgbClr val="000000"/>
                </a:solidFill>
                <a:latin typeface="Arial" panose="020B0604020202020204" pitchFamily="34" charset="0"/>
              </a:rPr>
              <a:t> de RPL: </a:t>
            </a:r>
            <a:r>
              <a:rPr lang="en-GB" b="1" dirty="0" err="1">
                <a:solidFill>
                  <a:srgbClr val="000000"/>
                </a:solidFill>
                <a:latin typeface="Arial" panose="020B0604020202020204" pitchFamily="34" charset="0"/>
              </a:rPr>
              <a:t>em</a:t>
            </a:r>
            <a:r>
              <a:rPr lang="en-GB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GB" b="1" dirty="0" err="1">
                <a:solidFill>
                  <a:srgbClr val="000000"/>
                </a:solidFill>
                <a:latin typeface="Arial" panose="020B0604020202020204" pitchFamily="34" charset="0"/>
              </a:rPr>
              <a:t>crescimento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E07FE69-93A6-11F5-B17E-76370A17BBEB}"/>
              </a:ext>
            </a:extLst>
          </p:cNvPr>
          <p:cNvSpPr txBox="1"/>
          <p:nvPr/>
        </p:nvSpPr>
        <p:spPr>
          <a:xfrm>
            <a:off x="3813417" y="4949690"/>
            <a:ext cx="8165217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/>
            <a:r>
              <a:rPr lang="en-GB" b="1" dirty="0" err="1">
                <a:solidFill>
                  <a:srgbClr val="000000"/>
                </a:solidFill>
                <a:latin typeface="Arial" panose="020B0604020202020204" pitchFamily="34" charset="0"/>
              </a:rPr>
              <a:t>Tendências</a:t>
            </a:r>
            <a:r>
              <a:rPr lang="en-GB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GB" b="1" dirty="0" err="1">
                <a:solidFill>
                  <a:srgbClr val="000000"/>
                </a:solidFill>
                <a:latin typeface="Arial" panose="020B0604020202020204" pitchFamily="34" charset="0"/>
              </a:rPr>
              <a:t>em</a:t>
            </a:r>
            <a:r>
              <a:rPr lang="en-GB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GB" b="1" dirty="0" err="1">
                <a:solidFill>
                  <a:srgbClr val="000000"/>
                </a:solidFill>
                <a:latin typeface="Arial" panose="020B0604020202020204" pitchFamily="34" charset="0"/>
              </a:rPr>
              <a:t>matéria</a:t>
            </a:r>
            <a:r>
              <a:rPr lang="en-GB" b="1" dirty="0">
                <a:solidFill>
                  <a:srgbClr val="000000"/>
                </a:solidFill>
                <a:latin typeface="Arial" panose="020B0604020202020204" pitchFamily="34" charset="0"/>
              </a:rPr>
              <a:t> de </a:t>
            </a:r>
            <a:r>
              <a:rPr lang="en-GB" b="1" dirty="0" err="1">
                <a:solidFill>
                  <a:srgbClr val="000000"/>
                </a:solidFill>
                <a:latin typeface="Arial" panose="020B0604020202020204" pitchFamily="34" charset="0"/>
              </a:rPr>
              <a:t>adesão</a:t>
            </a:r>
            <a:r>
              <a:rPr lang="en-GB" b="1" dirty="0">
                <a:solidFill>
                  <a:srgbClr val="000000"/>
                </a:solidFill>
                <a:latin typeface="Arial" panose="020B0604020202020204" pitchFamily="34" charset="0"/>
              </a:rPr>
              <a:t>: </a:t>
            </a:r>
            <a:r>
              <a:rPr lang="en-GB" b="1" dirty="0" err="1">
                <a:solidFill>
                  <a:srgbClr val="000000"/>
                </a:solidFill>
                <a:latin typeface="Arial" panose="020B0604020202020204" pitchFamily="34" charset="0"/>
              </a:rPr>
              <a:t>em</a:t>
            </a:r>
            <a:r>
              <a:rPr lang="en-GB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GB" b="1" dirty="0" err="1">
                <a:solidFill>
                  <a:srgbClr val="000000"/>
                </a:solidFill>
                <a:latin typeface="Arial" panose="020B0604020202020204" pitchFamily="34" charset="0"/>
              </a:rPr>
              <a:t>crescimento</a:t>
            </a:r>
            <a:r>
              <a:rPr lang="en-GB" b="1" dirty="0">
                <a:solidFill>
                  <a:srgbClr val="000000"/>
                </a:solidFill>
                <a:latin typeface="Arial" panose="020B0604020202020204" pitchFamily="34" charset="0"/>
              </a:rPr>
              <a:t>, mas </a:t>
            </a:r>
            <a:r>
              <a:rPr lang="en-GB" b="1" dirty="0" err="1">
                <a:solidFill>
                  <a:srgbClr val="000000"/>
                </a:solidFill>
                <a:latin typeface="Arial" panose="020B0604020202020204" pitchFamily="34" charset="0"/>
              </a:rPr>
              <a:t>ainda</a:t>
            </a:r>
            <a:r>
              <a:rPr lang="en-GB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GB" b="1" dirty="0" err="1">
                <a:solidFill>
                  <a:srgbClr val="000000"/>
                </a:solidFill>
                <a:latin typeface="Arial" panose="020B0604020202020204" pitchFamily="34" charset="0"/>
              </a:rPr>
              <a:t>limitadas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412903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5E993A-6D35-3B73-D9EC-437E1D4F85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305459-F643-FEAA-9617-BB5968DE0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751" y="114587"/>
            <a:ext cx="3264302" cy="1325563"/>
          </a:xfrm>
          <a:solidFill>
            <a:schemeClr val="bg1"/>
          </a:solidFill>
        </p:spPr>
        <p:txBody>
          <a:bodyPr/>
          <a:lstStyle/>
          <a:p>
            <a:r>
              <a:rPr lang="en-GB" dirty="0" err="1"/>
              <a:t>InventárioUE</a:t>
            </a:r>
            <a:r>
              <a:rPr lang="en-GB" dirty="0"/>
              <a:t> </a:t>
            </a:r>
            <a:r>
              <a:rPr lang="en-BE" dirty="0"/>
              <a:t>…</a:t>
            </a:r>
          </a:p>
        </p:txBody>
      </p:sp>
      <p:pic>
        <p:nvPicPr>
          <p:cNvPr id="6" name="Content Placeholder 5" descr="A close-up of a document&#10;&#10;Description automatically generated">
            <a:extLst>
              <a:ext uri="{FF2B5EF4-FFF2-40B4-BE49-F238E27FC236}">
                <a16:creationId xmlns:a16="http://schemas.microsoft.com/office/drawing/2014/main" id="{0CB413BD-CC4B-6A1E-CAA2-2D9C1049ED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9999" y="2270385"/>
            <a:ext cx="2818278" cy="3938588"/>
          </a:xfrm>
          <a:ln>
            <a:solidFill>
              <a:schemeClr val="accent4"/>
            </a:solidFill>
          </a:ln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28E5DD-E89C-73D5-3D91-A4A92A462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24282A"/>
                </a:solidFill>
                <a:effectLst/>
                <a:uLnTx/>
                <a:uFillTx/>
                <a:latin typeface="Nunito Sans Light" pitchFamily="2" charset="77"/>
                <a:ea typeface="+mn-ea"/>
                <a:cs typeface="+mn-cs"/>
              </a:rPr>
              <a:t>Page </a:t>
            </a:r>
            <a:fld id="{1DB91ECB-95EC-5E4C-AFA5-7A4F8C24E438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24282A"/>
                </a:solidFill>
                <a:effectLst/>
                <a:uLnTx/>
                <a:uFillTx/>
                <a:latin typeface="Nunito Sans Light" pitchFamily="2" charset="77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24282A"/>
              </a:solidFill>
              <a:effectLst/>
              <a:uLnTx/>
              <a:uFillTx/>
              <a:latin typeface="Nunito Sans Light" pitchFamily="2" charset="77"/>
              <a:ea typeface="+mn-ea"/>
              <a:cs typeface="+mn-cs"/>
            </a:endParaRPr>
          </a:p>
        </p:txBody>
      </p:sp>
      <p:pic>
        <p:nvPicPr>
          <p:cNvPr id="5" name="Picture 4" descr="A graph of blue bars&#10;&#10;Description automatically generated with medium confidence">
            <a:extLst>
              <a:ext uri="{FF2B5EF4-FFF2-40B4-BE49-F238E27FC236}">
                <a16:creationId xmlns:a16="http://schemas.microsoft.com/office/drawing/2014/main" id="{4BDCD7CE-96A2-46F4-05F4-254BC26795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1053" y="615429"/>
            <a:ext cx="8472718" cy="5627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26232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8D0A7C-F309-D7D5-F38B-C171F1B459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CA6971-7670-99AD-9D91-5B53775B65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211" y="117344"/>
            <a:ext cx="3264302" cy="1325563"/>
          </a:xfrm>
          <a:solidFill>
            <a:schemeClr val="bg1"/>
          </a:solidFill>
        </p:spPr>
        <p:txBody>
          <a:bodyPr/>
          <a:lstStyle/>
          <a:p>
            <a:r>
              <a:rPr lang="en-GB" dirty="0" err="1"/>
              <a:t>InventárioUE</a:t>
            </a:r>
            <a:r>
              <a:rPr lang="en-GB" dirty="0"/>
              <a:t> </a:t>
            </a:r>
            <a:r>
              <a:rPr lang="en-BE" dirty="0"/>
              <a:t>…</a:t>
            </a:r>
          </a:p>
        </p:txBody>
      </p:sp>
      <p:pic>
        <p:nvPicPr>
          <p:cNvPr id="6" name="Content Placeholder 5" descr="A close-up of a document&#10;&#10;Description automatically generated">
            <a:extLst>
              <a:ext uri="{FF2B5EF4-FFF2-40B4-BE49-F238E27FC236}">
                <a16:creationId xmlns:a16="http://schemas.microsoft.com/office/drawing/2014/main" id="{0AB3A85A-D047-212E-2BC7-B7EA12413B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9999" y="2270385"/>
            <a:ext cx="2818278" cy="3938588"/>
          </a:xfrm>
          <a:ln>
            <a:solidFill>
              <a:schemeClr val="accent4"/>
            </a:solidFill>
          </a:ln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B04ED4-CDA6-6691-5CEE-4D87E367A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24282A"/>
                </a:solidFill>
                <a:effectLst/>
                <a:uLnTx/>
                <a:uFillTx/>
                <a:latin typeface="Nunito Sans Light" pitchFamily="2" charset="77"/>
                <a:ea typeface="+mn-ea"/>
                <a:cs typeface="+mn-cs"/>
              </a:rPr>
              <a:t>Page </a:t>
            </a:r>
            <a:fld id="{1DB91ECB-95EC-5E4C-AFA5-7A4F8C24E438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24282A"/>
                </a:solidFill>
                <a:effectLst/>
                <a:uLnTx/>
                <a:uFillTx/>
                <a:latin typeface="Nunito Sans Light" pitchFamily="2" charset="77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24282A"/>
              </a:solidFill>
              <a:effectLst/>
              <a:uLnTx/>
              <a:uFillTx/>
              <a:latin typeface="Nunito Sans Light" pitchFamily="2" charset="77"/>
              <a:ea typeface="+mn-ea"/>
              <a:cs typeface="+mn-cs"/>
            </a:endParaRPr>
          </a:p>
        </p:txBody>
      </p:sp>
      <p:pic>
        <p:nvPicPr>
          <p:cNvPr id="8" name="Picture 7" descr="A graph with blue bars&#10;&#10;Description automatically generated">
            <a:extLst>
              <a:ext uri="{FF2B5EF4-FFF2-40B4-BE49-F238E27FC236}">
                <a16:creationId xmlns:a16="http://schemas.microsoft.com/office/drawing/2014/main" id="{8B4B6457-9784-51F2-93D2-9C61515E3A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7058" y="233234"/>
            <a:ext cx="8604942" cy="6391532"/>
          </a:xfrm>
          <a:prstGeom prst="rect">
            <a:avLst/>
          </a:prstGeom>
          <a:ln>
            <a:solidFill>
              <a:schemeClr val="accent4"/>
            </a:solidFill>
          </a:ln>
        </p:spPr>
      </p:pic>
    </p:spTree>
    <p:extLst>
      <p:ext uri="{BB962C8B-B14F-4D97-AF65-F5344CB8AC3E}">
        <p14:creationId xmlns:p14="http://schemas.microsoft.com/office/powerpoint/2010/main" val="110716588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308D19-0609-75D9-E519-E22FB4DFB1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012" y="176716"/>
            <a:ext cx="11560074" cy="1039335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GB" sz="3200" dirty="0"/>
              <a:t>RPL no </a:t>
            </a:r>
            <a:r>
              <a:rPr lang="en-GB" sz="3200" dirty="0" err="1"/>
              <a:t>ensino</a:t>
            </a:r>
            <a:r>
              <a:rPr lang="en-GB" sz="3200" dirty="0"/>
              <a:t> superior </a:t>
            </a:r>
            <a:r>
              <a:rPr lang="en-GB" sz="3200" dirty="0" err="1"/>
              <a:t>na</a:t>
            </a:r>
            <a:r>
              <a:rPr lang="en-GB" sz="3200" dirty="0"/>
              <a:t> Europa: Actividades de </a:t>
            </a:r>
            <a:r>
              <a:rPr lang="en-GB" sz="3200" dirty="0" err="1"/>
              <a:t>aprendizagem</a:t>
            </a:r>
            <a:r>
              <a:rPr lang="en-GB" sz="3200" dirty="0"/>
              <a:t> que </a:t>
            </a:r>
            <a:r>
              <a:rPr lang="en-GB" sz="3200" dirty="0" err="1"/>
              <a:t>podem</a:t>
            </a:r>
            <a:r>
              <a:rPr lang="en-GB" sz="3200" dirty="0"/>
              <a:t> ser </a:t>
            </a:r>
            <a:r>
              <a:rPr lang="en-GB" sz="3200" dirty="0" err="1"/>
              <a:t>validadas</a:t>
            </a:r>
            <a:r>
              <a:rPr lang="en-GB" sz="3200" dirty="0"/>
              <a:t> </a:t>
            </a:r>
            <a:r>
              <a:rPr lang="en-GB" sz="3200" dirty="0" err="1"/>
              <a:t>por</a:t>
            </a:r>
            <a:r>
              <a:rPr lang="en-GB" sz="3200" dirty="0"/>
              <a:t> RVCC no </a:t>
            </a:r>
            <a:r>
              <a:rPr lang="en-GB" sz="3200" dirty="0" err="1"/>
              <a:t>ensino</a:t>
            </a:r>
            <a:r>
              <a:rPr lang="en-GB" sz="3200" dirty="0"/>
              <a:t> superior (2023)</a:t>
            </a:r>
            <a:endParaRPr lang="en-BE" sz="32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6D0EC97-171A-ADE9-7469-8FCAD8E4A8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012" y="1364776"/>
            <a:ext cx="11764370" cy="424445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6F53F87-FE22-2771-2055-23BD7004DE96}"/>
              </a:ext>
            </a:extLst>
          </p:cNvPr>
          <p:cNvSpPr txBox="1"/>
          <p:nvPr/>
        </p:nvSpPr>
        <p:spPr>
          <a:xfrm>
            <a:off x="1639093" y="5757954"/>
            <a:ext cx="9238072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24282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European Commission: European Education and Culture Executive Agency, </a:t>
            </a:r>
            <a:r>
              <a:rPr kumimoji="0" lang="en-GB" sz="1800" b="0" i="1" u="none" strike="noStrike" kern="1200" cap="none" spc="0" normalizeH="0" baseline="0" noProof="0" dirty="0">
                <a:ln>
                  <a:noFill/>
                </a:ln>
                <a:solidFill>
                  <a:srgbClr val="24282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Validation of non-formal and informal learning in higher education in Europe – Eurydice report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24282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Publications Office of the European Union, 2024,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24282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https://data.europa.eu/doi/10.2797/296107</a:t>
            </a:r>
            <a:endParaRPr kumimoji="0" lang="en-BE" sz="1800" b="0" i="0" u="none" strike="noStrike" kern="1200" cap="none" spc="0" normalizeH="0" baseline="0" noProof="0" dirty="0">
              <a:ln>
                <a:noFill/>
              </a:ln>
              <a:solidFill>
                <a:srgbClr val="24282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747860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2" descr="http://www.cedefop.europa.eu/files/styles/publication_cover/public/images/publication_553.jpg?itok=SvFcM8At">
            <a:extLst>
              <a:ext uri="{FF2B5EF4-FFF2-40B4-BE49-F238E27FC236}">
                <a16:creationId xmlns:a16="http://schemas.microsoft.com/office/drawing/2014/main" id="{066AE902-76C1-4177-A5AC-5EE9C396FB0E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2435" y="1820384"/>
            <a:ext cx="2591972" cy="3764275"/>
          </a:xfrm>
          <a:prstGeom prst="rect">
            <a:avLst/>
          </a:prstGeom>
          <a:noFill/>
          <a:ln w="15875">
            <a:solidFill>
              <a:schemeClr val="tx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2">
            <a:extLst>
              <a:ext uri="{FF2B5EF4-FFF2-40B4-BE49-F238E27FC236}">
                <a16:creationId xmlns:a16="http://schemas.microsoft.com/office/drawing/2014/main" id="{82A8E9F4-932D-41BD-91F7-DE06BEB450AB}"/>
              </a:ext>
            </a:extLst>
          </p:cNvPr>
          <p:cNvSpPr txBox="1">
            <a:spLocks/>
          </p:cNvSpPr>
          <p:nvPr/>
        </p:nvSpPr>
        <p:spPr>
          <a:xfrm>
            <a:off x="986794" y="1100917"/>
            <a:ext cx="3810915" cy="400110"/>
          </a:xfrm>
          <a:prstGeom prst="rect">
            <a:avLst/>
          </a:prstGeom>
        </p:spPr>
        <p:txBody>
          <a:bodyPr wrap="none">
            <a:sp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lvl="0" algn="l"/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1. </a:t>
            </a:r>
            <a:r>
              <a:rPr lang="en-GB" sz="2000" b="1" dirty="0">
                <a:solidFill>
                  <a:srgbClr val="4472C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GB" sz="2000" b="1" dirty="0" err="1">
                <a:solidFill>
                  <a:srgbClr val="4472C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centralidade</a:t>
            </a:r>
            <a:r>
              <a:rPr lang="en-GB" sz="2000" b="1" dirty="0">
                <a:solidFill>
                  <a:srgbClr val="4472C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GB" sz="2000" b="1" dirty="0" err="1">
                <a:solidFill>
                  <a:srgbClr val="4472C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indivíduo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1B698972-A3EF-48A7-B74B-B3856D5AA1B3}"/>
              </a:ext>
            </a:extLst>
          </p:cNvPr>
          <p:cNvSpPr txBox="1">
            <a:spLocks/>
          </p:cNvSpPr>
          <p:nvPr/>
        </p:nvSpPr>
        <p:spPr>
          <a:xfrm>
            <a:off x="986794" y="1573812"/>
            <a:ext cx="4354077" cy="400110"/>
          </a:xfrm>
          <a:prstGeom prst="rect">
            <a:avLst/>
          </a:prstGeom>
        </p:spPr>
        <p:txBody>
          <a:bodyPr wrap="none">
            <a:sp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lvl="0" algn="l"/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2.</a:t>
            </a: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s-ES_tradnl" sz="2000" b="1" dirty="0">
                <a:solidFill>
                  <a:srgbClr val="4472C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Objetivos da </a:t>
            </a:r>
            <a:r>
              <a:rPr lang="es-ES_tradnl" sz="2000" b="1" dirty="0" err="1">
                <a:solidFill>
                  <a:srgbClr val="4472C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validação</a:t>
            </a:r>
            <a:r>
              <a:rPr lang="es-ES_tradnl" sz="2000" b="1" dirty="0">
                <a:solidFill>
                  <a:srgbClr val="4472C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(4 fases)</a:t>
            </a:r>
            <a:endParaRPr kumimoji="0" lang="es-ES_tradnl" sz="20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3AC1B764-8666-4B65-98B6-1CD21DDEDE8A}"/>
              </a:ext>
            </a:extLst>
          </p:cNvPr>
          <p:cNvSpPr txBox="1">
            <a:spLocks/>
          </p:cNvSpPr>
          <p:nvPr/>
        </p:nvSpPr>
        <p:spPr>
          <a:xfrm>
            <a:off x="986794" y="2046707"/>
            <a:ext cx="5596404" cy="400110"/>
          </a:xfrm>
          <a:prstGeom prst="rect">
            <a:avLst/>
          </a:prstGeom>
        </p:spPr>
        <p:txBody>
          <a:bodyPr wrap="none">
            <a:sp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lvl="0" algn="l"/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3.</a:t>
            </a: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s-ES_tradnl" sz="2000" b="1" dirty="0" err="1">
                <a:solidFill>
                  <a:srgbClr val="4472C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Informação</a:t>
            </a:r>
            <a:r>
              <a:rPr lang="es-ES_tradnl" sz="2000" b="1" dirty="0">
                <a:solidFill>
                  <a:srgbClr val="4472C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ES_tradnl" sz="2000" b="1" dirty="0" err="1">
                <a:solidFill>
                  <a:srgbClr val="4472C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orientação</a:t>
            </a:r>
            <a:r>
              <a:rPr lang="es-ES_tradnl" sz="2000" b="1" dirty="0">
                <a:solidFill>
                  <a:srgbClr val="4472C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es-ES_tradnl" sz="2000" b="1" dirty="0" err="1">
                <a:solidFill>
                  <a:srgbClr val="4472C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aconselhamento</a:t>
            </a:r>
            <a:endParaRPr kumimoji="0" lang="es-ES_tradnl" sz="20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09D0375A-4612-4420-98AE-A8F1332A5B49}"/>
              </a:ext>
            </a:extLst>
          </p:cNvPr>
          <p:cNvSpPr txBox="1">
            <a:spLocks/>
          </p:cNvSpPr>
          <p:nvPr/>
        </p:nvSpPr>
        <p:spPr>
          <a:xfrm>
            <a:off x="986794" y="2519602"/>
            <a:ext cx="5101076" cy="400110"/>
          </a:xfrm>
          <a:prstGeom prst="rect">
            <a:avLst/>
          </a:prstGeom>
        </p:spPr>
        <p:txBody>
          <a:bodyPr wrap="none">
            <a:sp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lvl="0" algn="l"/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4. </a:t>
            </a:r>
            <a:r>
              <a:rPr lang="es-ES" sz="2000" b="1" dirty="0" err="1">
                <a:solidFill>
                  <a:srgbClr val="4472C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Coordenação</a:t>
            </a:r>
            <a:r>
              <a:rPr lang="es-ES" sz="2000" b="1" dirty="0">
                <a:solidFill>
                  <a:srgbClr val="4472C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das partes </a:t>
            </a:r>
            <a:r>
              <a:rPr lang="es-ES" sz="2000" b="1" dirty="0" err="1">
                <a:solidFill>
                  <a:srgbClr val="4472C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interessadas</a:t>
            </a:r>
            <a:endParaRPr kumimoji="0" lang="es-ES_tradnl" sz="20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E2C1C8F8-5E14-4036-86DA-9C568A2AD68E}"/>
              </a:ext>
            </a:extLst>
          </p:cNvPr>
          <p:cNvSpPr txBox="1">
            <a:spLocks/>
          </p:cNvSpPr>
          <p:nvPr/>
        </p:nvSpPr>
        <p:spPr>
          <a:xfrm>
            <a:off x="986793" y="2992497"/>
            <a:ext cx="3217547" cy="400110"/>
          </a:xfrm>
          <a:prstGeom prst="rect">
            <a:avLst/>
          </a:prstGeom>
        </p:spPr>
        <p:txBody>
          <a:bodyPr wrap="none">
            <a:sp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lvl="0" algn="l"/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5. </a:t>
            </a:r>
            <a:r>
              <a:rPr lang="es-ES" sz="2000" b="1" dirty="0" err="1">
                <a:solidFill>
                  <a:srgbClr val="4472C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Ligações</a:t>
            </a:r>
            <a:r>
              <a:rPr lang="es-ES" sz="2000" b="1" dirty="0">
                <a:solidFill>
                  <a:srgbClr val="4472C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para os QNQ</a:t>
            </a:r>
            <a:endParaRPr kumimoji="0" lang="es-ES_tradnl" sz="20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669BC8D-D0D9-4177-92F3-50B91A7E0775}"/>
              </a:ext>
            </a:extLst>
          </p:cNvPr>
          <p:cNvSpPr/>
          <p:nvPr/>
        </p:nvSpPr>
        <p:spPr>
          <a:xfrm>
            <a:off x="963845" y="3465392"/>
            <a:ext cx="517000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6. </a:t>
            </a:r>
            <a:r>
              <a:rPr lang="es-ES" sz="2000" b="1" dirty="0">
                <a:solidFill>
                  <a:srgbClr val="4472C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Normas e resultados de </a:t>
            </a:r>
            <a:r>
              <a:rPr lang="es-ES" sz="2000" b="1" dirty="0" err="1">
                <a:solidFill>
                  <a:srgbClr val="4472C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aprendizagem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06FC13AB-6F54-4F40-8110-266442C2F85E}"/>
              </a:ext>
            </a:extLst>
          </p:cNvPr>
          <p:cNvSpPr txBox="1">
            <a:spLocks/>
          </p:cNvSpPr>
          <p:nvPr/>
        </p:nvSpPr>
        <p:spPr>
          <a:xfrm>
            <a:off x="360000" y="82341"/>
            <a:ext cx="11209699" cy="615049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defTabSz="1219170">
              <a:lnSpc>
                <a:spcPts val="3600"/>
              </a:lnSpc>
              <a:spcBef>
                <a:spcPct val="0"/>
              </a:spcBef>
              <a:buNone/>
              <a:defRPr sz="2800" b="1" cap="none" baseline="0">
                <a:solidFill>
                  <a:srgbClr val="00B0F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lvl="0" algn="ctr"/>
            <a:r>
              <a:rPr lang="es-ES_tradnl" dirty="0">
                <a:solidFill>
                  <a:schemeClr val="tx1"/>
                </a:solidFill>
              </a:rPr>
              <a:t>Os </a:t>
            </a:r>
            <a:r>
              <a:rPr lang="es-ES_tradnl" dirty="0" err="1">
                <a:solidFill>
                  <a:schemeClr val="tx1"/>
                </a:solidFill>
              </a:rPr>
              <a:t>princípios</a:t>
            </a:r>
            <a:r>
              <a:rPr lang="es-ES_tradnl" dirty="0">
                <a:solidFill>
                  <a:schemeClr val="tx1"/>
                </a:solidFill>
              </a:rPr>
              <a:t> </a:t>
            </a:r>
            <a:r>
              <a:rPr lang="es-ES_tradnl" dirty="0" err="1">
                <a:solidFill>
                  <a:schemeClr val="tx1"/>
                </a:solidFill>
              </a:rPr>
              <a:t>fundamentais</a:t>
            </a:r>
            <a:r>
              <a:rPr lang="es-ES_tradnl" dirty="0">
                <a:solidFill>
                  <a:schemeClr val="tx1"/>
                </a:solidFill>
              </a:rPr>
              <a:t> da </a:t>
            </a:r>
            <a:r>
              <a:rPr lang="es-ES_tradnl" dirty="0" err="1">
                <a:solidFill>
                  <a:schemeClr val="tx1"/>
                </a:solidFill>
              </a:rPr>
              <a:t>Validação</a:t>
            </a:r>
            <a:r>
              <a:rPr lang="es-ES_tradnl" dirty="0">
                <a:solidFill>
                  <a:schemeClr val="tx1"/>
                </a:solidFill>
              </a:rPr>
              <a:t> (= RVCC)</a:t>
            </a:r>
            <a:endParaRPr kumimoji="0" lang="es-ES" sz="28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0" marR="0" lvl="0" indent="0" algn="l" defTabSz="1219170" rtl="0" eaLnBrk="1" fontAlgn="auto" latinLnBrk="0" hangingPunct="1">
              <a:lnSpc>
                <a:spcPts val="36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B9689D1-8C3B-47D3-B1C7-BB43AE1EC558}"/>
              </a:ext>
            </a:extLst>
          </p:cNvPr>
          <p:cNvSpPr/>
          <p:nvPr/>
        </p:nvSpPr>
        <p:spPr>
          <a:xfrm>
            <a:off x="963844" y="3938287"/>
            <a:ext cx="314541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7. </a:t>
            </a:r>
            <a:r>
              <a:rPr lang="es-ES" sz="2000" b="1" dirty="0" err="1">
                <a:solidFill>
                  <a:srgbClr val="4472C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Garantia</a:t>
            </a:r>
            <a:r>
              <a:rPr lang="es-ES" sz="2000" b="1" dirty="0">
                <a:solidFill>
                  <a:srgbClr val="4472C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s-ES" sz="2000" b="1" dirty="0" err="1">
                <a:solidFill>
                  <a:srgbClr val="4472C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qualidade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4FD27AD-CE66-4C10-942E-E6D1E40AB7FA}"/>
              </a:ext>
            </a:extLst>
          </p:cNvPr>
          <p:cNvSpPr/>
          <p:nvPr/>
        </p:nvSpPr>
        <p:spPr>
          <a:xfrm>
            <a:off x="971993" y="4411182"/>
            <a:ext cx="287309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8. </a:t>
            </a:r>
            <a:r>
              <a:rPr lang="es-ES_tradnl" sz="2000" b="1" dirty="0" err="1">
                <a:solidFill>
                  <a:srgbClr val="4472C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Profissionais</a:t>
            </a:r>
            <a:r>
              <a:rPr lang="es-ES_tradnl" sz="2000" b="1" dirty="0">
                <a:solidFill>
                  <a:srgbClr val="4472C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RVCC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48B81EB-0048-4C79-8746-0FCCD00BDBD4}"/>
              </a:ext>
            </a:extLst>
          </p:cNvPr>
          <p:cNvSpPr/>
          <p:nvPr/>
        </p:nvSpPr>
        <p:spPr>
          <a:xfrm>
            <a:off x="963845" y="4884077"/>
            <a:ext cx="323223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9. </a:t>
            </a:r>
            <a:r>
              <a:rPr lang="es-ES_tradnl" sz="2000" b="1" dirty="0" err="1">
                <a:solidFill>
                  <a:srgbClr val="4472C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Validação</a:t>
            </a:r>
            <a:r>
              <a:rPr lang="es-ES_tradnl" sz="2000" b="1" dirty="0">
                <a:solidFill>
                  <a:srgbClr val="4472C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em contexto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49060FE-4D38-41DB-8F80-472FF939F43A}"/>
              </a:ext>
            </a:extLst>
          </p:cNvPr>
          <p:cNvSpPr/>
          <p:nvPr/>
        </p:nvSpPr>
        <p:spPr>
          <a:xfrm>
            <a:off x="963844" y="5356973"/>
            <a:ext cx="375936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10. </a:t>
            </a:r>
            <a:r>
              <a:rPr lang="es-ES_tradnl" sz="2000" b="1" dirty="0" err="1">
                <a:solidFill>
                  <a:srgbClr val="4472C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Ferramentas</a:t>
            </a:r>
            <a:r>
              <a:rPr lang="es-ES_tradnl" sz="2000" b="1" dirty="0">
                <a:solidFill>
                  <a:srgbClr val="4472C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s-ES_tradnl" sz="2000" b="1" dirty="0" err="1">
                <a:solidFill>
                  <a:srgbClr val="4472C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validação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7" name="Picture 2" descr="Resultado de imagen de european guidelines on validation of non-formal and informal learning">
            <a:extLst>
              <a:ext uri="{FF2B5EF4-FFF2-40B4-BE49-F238E27FC236}">
                <a16:creationId xmlns:a16="http://schemas.microsoft.com/office/drawing/2014/main" id="{4F614CDE-FE70-4A49-B411-C56BB64078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1203" y="1055119"/>
            <a:ext cx="3296201" cy="419516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DB26E06-1508-4920-0A7C-CC016D59AA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24282A"/>
              </a:solidFill>
              <a:effectLst/>
              <a:uLnTx/>
              <a:uFillTx/>
              <a:latin typeface="Nunito Sans Light" pitchFamily="2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575235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E4F69F0-6D6B-162B-163C-489B9DEED479}"/>
              </a:ext>
            </a:extLst>
          </p:cNvPr>
          <p:cNvSpPr txBox="1"/>
          <p:nvPr/>
        </p:nvSpPr>
        <p:spPr>
          <a:xfrm>
            <a:off x="191898" y="5545968"/>
            <a:ext cx="2686213" cy="7848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2"/>
              </a:rPr>
              <a:t>https://www.cedefop.europa.eu/en/publications/3093#group-downloads</a:t>
            </a:r>
            <a:endParaRPr kumimoji="0" lang="en-GB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 descr="A book cover with colorful lines&#10;&#10;Description automatically generated">
            <a:extLst>
              <a:ext uri="{FF2B5EF4-FFF2-40B4-BE49-F238E27FC236}">
                <a16:creationId xmlns:a16="http://schemas.microsoft.com/office/drawing/2014/main" id="{E5434D22-1F6A-5C03-3D2C-D9F86E3658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98" y="950567"/>
            <a:ext cx="3149600" cy="4445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 descr="A screenshot of a document&#10;&#10;Description automatically generated">
            <a:extLst>
              <a:ext uri="{FF2B5EF4-FFF2-40B4-BE49-F238E27FC236}">
                <a16:creationId xmlns:a16="http://schemas.microsoft.com/office/drawing/2014/main" id="{CECB376D-C0D3-E954-893A-DF7485C15F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7800" y="117868"/>
            <a:ext cx="4666849" cy="613550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12" descr="A screenshot of a document&#10;&#10;Description automatically generated">
            <a:extLst>
              <a:ext uri="{FF2B5EF4-FFF2-40B4-BE49-F238E27FC236}">
                <a16:creationId xmlns:a16="http://schemas.microsoft.com/office/drawing/2014/main" id="{408B7126-39B8-D765-5B14-77BBABC28D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9836" y="1687330"/>
            <a:ext cx="4223264" cy="348333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AC16542-F7C0-9FEB-6821-55E398ED89E9}"/>
              </a:ext>
            </a:extLst>
          </p:cNvPr>
          <p:cNvSpPr txBox="1"/>
          <p:nvPr/>
        </p:nvSpPr>
        <p:spPr>
          <a:xfrm>
            <a:off x="290167" y="153835"/>
            <a:ext cx="29530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GB" sz="2000" b="1" dirty="0" err="1">
                <a:solidFill>
                  <a:srgbClr val="C00000"/>
                </a:solidFill>
              </a:rPr>
              <a:t>Diretrizes</a:t>
            </a:r>
            <a:r>
              <a:rPr lang="en-GB" sz="2000" b="1" dirty="0">
                <a:solidFill>
                  <a:srgbClr val="C00000"/>
                </a:solidFill>
              </a:rPr>
              <a:t> </a:t>
            </a:r>
            <a:r>
              <a:rPr lang="en-GB" sz="2000" b="1" dirty="0" err="1">
                <a:solidFill>
                  <a:srgbClr val="C00000"/>
                </a:solidFill>
              </a:rPr>
              <a:t>Europeias</a:t>
            </a:r>
            <a:r>
              <a:rPr lang="en-GB" sz="2000" b="1" dirty="0">
                <a:solidFill>
                  <a:srgbClr val="C00000"/>
                </a:solidFill>
              </a:rPr>
              <a:t>: a nova </a:t>
            </a:r>
            <a:r>
              <a:rPr lang="en-GB" sz="2000" b="1" dirty="0" err="1">
                <a:solidFill>
                  <a:srgbClr val="C00000"/>
                </a:solidFill>
              </a:rPr>
              <a:t>edição</a:t>
            </a:r>
            <a:r>
              <a:rPr lang="en-GB" sz="2000" b="1" dirty="0">
                <a:solidFill>
                  <a:srgbClr val="C00000"/>
                </a:solidFill>
              </a:rPr>
              <a:t> (2022)</a:t>
            </a:r>
            <a:endParaRPr kumimoji="0" lang="en-BE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7D3DB2-D1A3-31F9-50B2-EAF81AB33938}"/>
              </a:ext>
            </a:extLst>
          </p:cNvPr>
          <p:cNvSpPr txBox="1"/>
          <p:nvPr/>
        </p:nvSpPr>
        <p:spPr>
          <a:xfrm>
            <a:off x="4495800" y="477000"/>
            <a:ext cx="40132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BE" dirty="0"/>
              <a:t>2. Visão estratégica: indivíduo no centro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E96EB5-273E-503A-0729-115189365EF1}"/>
              </a:ext>
            </a:extLst>
          </p:cNvPr>
          <p:cNvSpPr txBox="1"/>
          <p:nvPr/>
        </p:nvSpPr>
        <p:spPr>
          <a:xfrm>
            <a:off x="4287751" y="2089900"/>
            <a:ext cx="3014749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BE" dirty="0"/>
              <a:t>3. RVCC: Facilitador de ALV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87F6EE-2A58-7B2A-9F25-7C6E1D9E4F21}"/>
              </a:ext>
            </a:extLst>
          </p:cNvPr>
          <p:cNvSpPr txBox="1"/>
          <p:nvPr/>
        </p:nvSpPr>
        <p:spPr>
          <a:xfrm>
            <a:off x="4312165" y="4410433"/>
            <a:ext cx="254521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BE" dirty="0"/>
              <a:t>4. Oferta de RVCC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66DF0CF-A9FD-B8E1-FB4A-73291FBA4F17}"/>
              </a:ext>
            </a:extLst>
          </p:cNvPr>
          <p:cNvSpPr txBox="1"/>
          <p:nvPr/>
        </p:nvSpPr>
        <p:spPr>
          <a:xfrm>
            <a:off x="8399220" y="1502664"/>
            <a:ext cx="370388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BE" dirty="0"/>
              <a:t>5. RVCC: metodologias e ferramentas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B25AA8E-E335-32CF-C66C-7EAD48A9ACF7}"/>
              </a:ext>
            </a:extLst>
          </p:cNvPr>
          <p:cNvSpPr txBox="1"/>
          <p:nvPr/>
        </p:nvSpPr>
        <p:spPr>
          <a:xfrm>
            <a:off x="8122275" y="5158023"/>
            <a:ext cx="4013200" cy="92333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BE" dirty="0"/>
              <a:t>Anexo 1: questões chave para o desenvolvimento e implementação da validação</a:t>
            </a:r>
          </a:p>
        </p:txBody>
      </p:sp>
    </p:spTree>
    <p:extLst>
      <p:ext uri="{BB962C8B-B14F-4D97-AF65-F5344CB8AC3E}">
        <p14:creationId xmlns:p14="http://schemas.microsoft.com/office/powerpoint/2010/main" val="1126468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8" descr="© INSCALE GmbH, 05.05.2010&#10;http://www.presentationload.com/"/>
          <p:cNvSpPr>
            <a:spLocks noEditPoints="1"/>
          </p:cNvSpPr>
          <p:nvPr/>
        </p:nvSpPr>
        <p:spPr bwMode="gray">
          <a:xfrm>
            <a:off x="2549842" y="1707757"/>
            <a:ext cx="8045450" cy="4764088"/>
          </a:xfrm>
          <a:custGeom>
            <a:avLst/>
            <a:gdLst>
              <a:gd name="T0" fmla="*/ 2147483647 w 2545"/>
              <a:gd name="T1" fmla="*/ 2147483647 h 1681"/>
              <a:gd name="T2" fmla="*/ 2147483647 w 2545"/>
              <a:gd name="T3" fmla="*/ 2147483647 h 1681"/>
              <a:gd name="T4" fmla="*/ 2147483647 w 2545"/>
              <a:gd name="T5" fmla="*/ 2147483647 h 1681"/>
              <a:gd name="T6" fmla="*/ 2147483647 w 2545"/>
              <a:gd name="T7" fmla="*/ 2147483647 h 1681"/>
              <a:gd name="T8" fmla="*/ 2147483647 w 2545"/>
              <a:gd name="T9" fmla="*/ 2147483647 h 1681"/>
              <a:gd name="T10" fmla="*/ 2147483647 w 2545"/>
              <a:gd name="T11" fmla="*/ 2147483647 h 1681"/>
              <a:gd name="T12" fmla="*/ 2147483647 w 2545"/>
              <a:gd name="T13" fmla="*/ 2147483647 h 1681"/>
              <a:gd name="T14" fmla="*/ 2147483647 w 2545"/>
              <a:gd name="T15" fmla="*/ 2147483647 h 1681"/>
              <a:gd name="T16" fmla="*/ 2147483647 w 2545"/>
              <a:gd name="T17" fmla="*/ 2147483647 h 1681"/>
              <a:gd name="T18" fmla="*/ 2147483647 w 2545"/>
              <a:gd name="T19" fmla="*/ 2147483647 h 1681"/>
              <a:gd name="T20" fmla="*/ 2147483647 w 2545"/>
              <a:gd name="T21" fmla="*/ 2147483647 h 1681"/>
              <a:gd name="T22" fmla="*/ 2147483647 w 2545"/>
              <a:gd name="T23" fmla="*/ 2147483647 h 1681"/>
              <a:gd name="T24" fmla="*/ 2147483647 w 2545"/>
              <a:gd name="T25" fmla="*/ 2147483647 h 1681"/>
              <a:gd name="T26" fmla="*/ 2147483647 w 2545"/>
              <a:gd name="T27" fmla="*/ 2147483647 h 1681"/>
              <a:gd name="T28" fmla="*/ 2147483647 w 2545"/>
              <a:gd name="T29" fmla="*/ 2147483647 h 1681"/>
              <a:gd name="T30" fmla="*/ 2147483647 w 2545"/>
              <a:gd name="T31" fmla="*/ 2147483647 h 1681"/>
              <a:gd name="T32" fmla="*/ 2147483647 w 2545"/>
              <a:gd name="T33" fmla="*/ 2147483647 h 1681"/>
              <a:gd name="T34" fmla="*/ 2147483647 w 2545"/>
              <a:gd name="T35" fmla="*/ 2147483647 h 1681"/>
              <a:gd name="T36" fmla="*/ 2147483647 w 2545"/>
              <a:gd name="T37" fmla="*/ 2147483647 h 1681"/>
              <a:gd name="T38" fmla="*/ 2147483647 w 2545"/>
              <a:gd name="T39" fmla="*/ 2147483647 h 1681"/>
              <a:gd name="T40" fmla="*/ 2147483647 w 2545"/>
              <a:gd name="T41" fmla="*/ 2147483647 h 1681"/>
              <a:gd name="T42" fmla="*/ 2147483647 w 2545"/>
              <a:gd name="T43" fmla="*/ 2147483647 h 1681"/>
              <a:gd name="T44" fmla="*/ 2147483647 w 2545"/>
              <a:gd name="T45" fmla="*/ 2147483647 h 1681"/>
              <a:gd name="T46" fmla="*/ 2147483647 w 2545"/>
              <a:gd name="T47" fmla="*/ 2147483647 h 1681"/>
              <a:gd name="T48" fmla="*/ 2147483647 w 2545"/>
              <a:gd name="T49" fmla="*/ 2147483647 h 1681"/>
              <a:gd name="T50" fmla="*/ 2147483647 w 2545"/>
              <a:gd name="T51" fmla="*/ 2147483647 h 1681"/>
              <a:gd name="T52" fmla="*/ 2147483647 w 2545"/>
              <a:gd name="T53" fmla="*/ 2147483647 h 1681"/>
              <a:gd name="T54" fmla="*/ 2147483647 w 2545"/>
              <a:gd name="T55" fmla="*/ 2147483647 h 1681"/>
              <a:gd name="T56" fmla="*/ 2147483647 w 2545"/>
              <a:gd name="T57" fmla="*/ 2147483647 h 1681"/>
              <a:gd name="T58" fmla="*/ 2147483647 w 2545"/>
              <a:gd name="T59" fmla="*/ 2147483647 h 1681"/>
              <a:gd name="T60" fmla="*/ 2147483647 w 2545"/>
              <a:gd name="T61" fmla="*/ 2147483647 h 1681"/>
              <a:gd name="T62" fmla="*/ 2147483647 w 2545"/>
              <a:gd name="T63" fmla="*/ 2147483647 h 1681"/>
              <a:gd name="T64" fmla="*/ 2147483647 w 2545"/>
              <a:gd name="T65" fmla="*/ 2147483647 h 1681"/>
              <a:gd name="T66" fmla="*/ 2147483647 w 2545"/>
              <a:gd name="T67" fmla="*/ 2147483647 h 1681"/>
              <a:gd name="T68" fmla="*/ 2147483647 w 2545"/>
              <a:gd name="T69" fmla="*/ 2147483647 h 1681"/>
              <a:gd name="T70" fmla="*/ 2147483647 w 2545"/>
              <a:gd name="T71" fmla="*/ 2147483647 h 1681"/>
              <a:gd name="T72" fmla="*/ 2147483647 w 2545"/>
              <a:gd name="T73" fmla="*/ 2147483647 h 1681"/>
              <a:gd name="T74" fmla="*/ 2147483647 w 2545"/>
              <a:gd name="T75" fmla="*/ 2147483647 h 1681"/>
              <a:gd name="T76" fmla="*/ 2147483647 w 2545"/>
              <a:gd name="T77" fmla="*/ 2147483647 h 1681"/>
              <a:gd name="T78" fmla="*/ 2147483647 w 2545"/>
              <a:gd name="T79" fmla="*/ 2147483647 h 1681"/>
              <a:gd name="T80" fmla="*/ 2147483647 w 2545"/>
              <a:gd name="T81" fmla="*/ 2147483647 h 1681"/>
              <a:gd name="T82" fmla="*/ 2147483647 w 2545"/>
              <a:gd name="T83" fmla="*/ 2147483647 h 1681"/>
              <a:gd name="T84" fmla="*/ 2147483647 w 2545"/>
              <a:gd name="T85" fmla="*/ 2147483647 h 1681"/>
              <a:gd name="T86" fmla="*/ 2147483647 w 2545"/>
              <a:gd name="T87" fmla="*/ 2147483647 h 1681"/>
              <a:gd name="T88" fmla="*/ 2147483647 w 2545"/>
              <a:gd name="T89" fmla="*/ 2147483647 h 1681"/>
              <a:gd name="T90" fmla="*/ 2147483647 w 2545"/>
              <a:gd name="T91" fmla="*/ 2147483647 h 1681"/>
              <a:gd name="T92" fmla="*/ 2147483647 w 2545"/>
              <a:gd name="T93" fmla="*/ 2147483647 h 1681"/>
              <a:gd name="T94" fmla="*/ 2147483647 w 2545"/>
              <a:gd name="T95" fmla="*/ 2147483647 h 1681"/>
              <a:gd name="T96" fmla="*/ 2147483647 w 2545"/>
              <a:gd name="T97" fmla="*/ 2147483647 h 1681"/>
              <a:gd name="T98" fmla="*/ 2147483647 w 2545"/>
              <a:gd name="T99" fmla="*/ 2147483647 h 1681"/>
              <a:gd name="T100" fmla="*/ 2147483647 w 2545"/>
              <a:gd name="T101" fmla="*/ 2147483647 h 1681"/>
              <a:gd name="T102" fmla="*/ 2147483647 w 2545"/>
              <a:gd name="T103" fmla="*/ 2147483647 h 1681"/>
              <a:gd name="T104" fmla="*/ 2147483647 w 2545"/>
              <a:gd name="T105" fmla="*/ 2147483647 h 1681"/>
              <a:gd name="T106" fmla="*/ 2147483647 w 2545"/>
              <a:gd name="T107" fmla="*/ 2147483647 h 1681"/>
              <a:gd name="T108" fmla="*/ 2147483647 w 2545"/>
              <a:gd name="T109" fmla="*/ 2147483647 h 1681"/>
              <a:gd name="T110" fmla="*/ 2147483647 w 2545"/>
              <a:gd name="T111" fmla="*/ 2147483647 h 1681"/>
              <a:gd name="T112" fmla="*/ 2147483647 w 2545"/>
              <a:gd name="T113" fmla="*/ 2147483647 h 1681"/>
              <a:gd name="T114" fmla="*/ 2147483647 w 2545"/>
              <a:gd name="T115" fmla="*/ 2147483647 h 1681"/>
              <a:gd name="T116" fmla="*/ 2147483647 w 2545"/>
              <a:gd name="T117" fmla="*/ 2147483647 h 1681"/>
              <a:gd name="T118" fmla="*/ 2147483647 w 2545"/>
              <a:gd name="T119" fmla="*/ 2147483647 h 1681"/>
              <a:gd name="T120" fmla="*/ 2147483647 w 2545"/>
              <a:gd name="T121" fmla="*/ 2147483647 h 1681"/>
              <a:gd name="T122" fmla="*/ 2147483647 w 2545"/>
              <a:gd name="T123" fmla="*/ 2147483647 h 1681"/>
              <a:gd name="T124" fmla="*/ 2147483647 w 2545"/>
              <a:gd name="T125" fmla="*/ 2147483647 h 1681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2545" h="1681">
                <a:moveTo>
                  <a:pt x="706" y="683"/>
                </a:moveTo>
                <a:cubicBezTo>
                  <a:pt x="710" y="677"/>
                  <a:pt x="706" y="676"/>
                  <a:pt x="706" y="675"/>
                </a:cubicBezTo>
                <a:cubicBezTo>
                  <a:pt x="704" y="674"/>
                  <a:pt x="702" y="676"/>
                  <a:pt x="702" y="676"/>
                </a:cubicBezTo>
                <a:cubicBezTo>
                  <a:pt x="699" y="683"/>
                  <a:pt x="699" y="683"/>
                  <a:pt x="699" y="683"/>
                </a:cubicBezTo>
                <a:cubicBezTo>
                  <a:pt x="700" y="686"/>
                  <a:pt x="700" y="686"/>
                  <a:pt x="700" y="686"/>
                </a:cubicBezTo>
                <a:cubicBezTo>
                  <a:pt x="700" y="686"/>
                  <a:pt x="703" y="687"/>
                  <a:pt x="706" y="683"/>
                </a:cubicBezTo>
                <a:close/>
                <a:moveTo>
                  <a:pt x="711" y="672"/>
                </a:moveTo>
                <a:cubicBezTo>
                  <a:pt x="715" y="669"/>
                  <a:pt x="714" y="667"/>
                  <a:pt x="710" y="670"/>
                </a:cubicBezTo>
                <a:cubicBezTo>
                  <a:pt x="706" y="673"/>
                  <a:pt x="711" y="672"/>
                  <a:pt x="711" y="672"/>
                </a:cubicBezTo>
                <a:close/>
                <a:moveTo>
                  <a:pt x="659" y="756"/>
                </a:moveTo>
                <a:cubicBezTo>
                  <a:pt x="660" y="757"/>
                  <a:pt x="663" y="760"/>
                  <a:pt x="663" y="760"/>
                </a:cubicBezTo>
                <a:cubicBezTo>
                  <a:pt x="668" y="760"/>
                  <a:pt x="668" y="760"/>
                  <a:pt x="668" y="760"/>
                </a:cubicBezTo>
                <a:cubicBezTo>
                  <a:pt x="668" y="759"/>
                  <a:pt x="668" y="759"/>
                  <a:pt x="668" y="759"/>
                </a:cubicBezTo>
                <a:cubicBezTo>
                  <a:pt x="666" y="758"/>
                  <a:pt x="666" y="758"/>
                  <a:pt x="666" y="758"/>
                </a:cubicBezTo>
                <a:cubicBezTo>
                  <a:pt x="666" y="758"/>
                  <a:pt x="666" y="754"/>
                  <a:pt x="663" y="754"/>
                </a:cubicBezTo>
                <a:cubicBezTo>
                  <a:pt x="659" y="753"/>
                  <a:pt x="655" y="753"/>
                  <a:pt x="655" y="754"/>
                </a:cubicBezTo>
                <a:cubicBezTo>
                  <a:pt x="655" y="756"/>
                  <a:pt x="659" y="756"/>
                  <a:pt x="659" y="756"/>
                </a:cubicBezTo>
                <a:close/>
                <a:moveTo>
                  <a:pt x="667" y="753"/>
                </a:moveTo>
                <a:cubicBezTo>
                  <a:pt x="667" y="753"/>
                  <a:pt x="667" y="754"/>
                  <a:pt x="671" y="756"/>
                </a:cubicBezTo>
                <a:cubicBezTo>
                  <a:pt x="673" y="758"/>
                  <a:pt x="674" y="759"/>
                  <a:pt x="677" y="759"/>
                </a:cubicBezTo>
                <a:cubicBezTo>
                  <a:pt x="679" y="759"/>
                  <a:pt x="679" y="758"/>
                  <a:pt x="679" y="758"/>
                </a:cubicBezTo>
                <a:cubicBezTo>
                  <a:pt x="669" y="750"/>
                  <a:pt x="669" y="750"/>
                  <a:pt x="669" y="750"/>
                </a:cubicBezTo>
                <a:cubicBezTo>
                  <a:pt x="663" y="750"/>
                  <a:pt x="663" y="750"/>
                  <a:pt x="663" y="750"/>
                </a:cubicBezTo>
                <a:cubicBezTo>
                  <a:pt x="663" y="750"/>
                  <a:pt x="662" y="752"/>
                  <a:pt x="663" y="752"/>
                </a:cubicBezTo>
                <a:cubicBezTo>
                  <a:pt x="665" y="753"/>
                  <a:pt x="667" y="753"/>
                  <a:pt x="667" y="753"/>
                </a:cubicBezTo>
                <a:close/>
                <a:moveTo>
                  <a:pt x="659" y="764"/>
                </a:moveTo>
                <a:cubicBezTo>
                  <a:pt x="663" y="764"/>
                  <a:pt x="663" y="764"/>
                  <a:pt x="663" y="764"/>
                </a:cubicBezTo>
                <a:cubicBezTo>
                  <a:pt x="664" y="764"/>
                  <a:pt x="660" y="761"/>
                  <a:pt x="660" y="761"/>
                </a:cubicBezTo>
                <a:cubicBezTo>
                  <a:pt x="658" y="762"/>
                  <a:pt x="658" y="762"/>
                  <a:pt x="658" y="762"/>
                </a:cubicBezTo>
                <a:cubicBezTo>
                  <a:pt x="656" y="760"/>
                  <a:pt x="656" y="760"/>
                  <a:pt x="656" y="760"/>
                </a:cubicBezTo>
                <a:cubicBezTo>
                  <a:pt x="656" y="760"/>
                  <a:pt x="653" y="761"/>
                  <a:pt x="655" y="763"/>
                </a:cubicBezTo>
                <a:cubicBezTo>
                  <a:pt x="658" y="765"/>
                  <a:pt x="659" y="764"/>
                  <a:pt x="659" y="764"/>
                </a:cubicBezTo>
                <a:close/>
                <a:moveTo>
                  <a:pt x="757" y="661"/>
                </a:moveTo>
                <a:cubicBezTo>
                  <a:pt x="752" y="661"/>
                  <a:pt x="752" y="661"/>
                  <a:pt x="752" y="661"/>
                </a:cubicBezTo>
                <a:cubicBezTo>
                  <a:pt x="752" y="665"/>
                  <a:pt x="752" y="665"/>
                  <a:pt x="752" y="665"/>
                </a:cubicBezTo>
                <a:cubicBezTo>
                  <a:pt x="758" y="662"/>
                  <a:pt x="758" y="662"/>
                  <a:pt x="758" y="662"/>
                </a:cubicBezTo>
                <a:cubicBezTo>
                  <a:pt x="757" y="661"/>
                  <a:pt x="757" y="661"/>
                  <a:pt x="757" y="661"/>
                </a:cubicBezTo>
                <a:close/>
                <a:moveTo>
                  <a:pt x="718" y="668"/>
                </a:moveTo>
                <a:cubicBezTo>
                  <a:pt x="720" y="667"/>
                  <a:pt x="720" y="667"/>
                  <a:pt x="720" y="667"/>
                </a:cubicBezTo>
                <a:cubicBezTo>
                  <a:pt x="726" y="667"/>
                  <a:pt x="726" y="667"/>
                  <a:pt x="726" y="667"/>
                </a:cubicBezTo>
                <a:cubicBezTo>
                  <a:pt x="731" y="662"/>
                  <a:pt x="731" y="662"/>
                  <a:pt x="731" y="662"/>
                </a:cubicBezTo>
                <a:cubicBezTo>
                  <a:pt x="729" y="662"/>
                  <a:pt x="729" y="662"/>
                  <a:pt x="729" y="662"/>
                </a:cubicBezTo>
                <a:cubicBezTo>
                  <a:pt x="725" y="663"/>
                  <a:pt x="725" y="663"/>
                  <a:pt x="725" y="663"/>
                </a:cubicBezTo>
                <a:cubicBezTo>
                  <a:pt x="720" y="663"/>
                  <a:pt x="720" y="663"/>
                  <a:pt x="720" y="663"/>
                </a:cubicBezTo>
                <a:cubicBezTo>
                  <a:pt x="720" y="663"/>
                  <a:pt x="717" y="665"/>
                  <a:pt x="716" y="667"/>
                </a:cubicBezTo>
                <a:cubicBezTo>
                  <a:pt x="715" y="668"/>
                  <a:pt x="718" y="668"/>
                  <a:pt x="718" y="668"/>
                </a:cubicBezTo>
                <a:close/>
                <a:moveTo>
                  <a:pt x="739" y="665"/>
                </a:moveTo>
                <a:cubicBezTo>
                  <a:pt x="742" y="665"/>
                  <a:pt x="749" y="662"/>
                  <a:pt x="742" y="662"/>
                </a:cubicBezTo>
                <a:cubicBezTo>
                  <a:pt x="737" y="662"/>
                  <a:pt x="734" y="663"/>
                  <a:pt x="734" y="663"/>
                </a:cubicBezTo>
                <a:cubicBezTo>
                  <a:pt x="734" y="666"/>
                  <a:pt x="737" y="665"/>
                  <a:pt x="739" y="665"/>
                </a:cubicBezTo>
                <a:close/>
                <a:moveTo>
                  <a:pt x="905" y="579"/>
                </a:moveTo>
                <a:cubicBezTo>
                  <a:pt x="906" y="578"/>
                  <a:pt x="905" y="576"/>
                  <a:pt x="905" y="576"/>
                </a:cubicBezTo>
                <a:cubicBezTo>
                  <a:pt x="903" y="576"/>
                  <a:pt x="903" y="576"/>
                  <a:pt x="903" y="576"/>
                </a:cubicBezTo>
                <a:cubicBezTo>
                  <a:pt x="905" y="575"/>
                  <a:pt x="905" y="575"/>
                  <a:pt x="905" y="575"/>
                </a:cubicBezTo>
                <a:cubicBezTo>
                  <a:pt x="905" y="575"/>
                  <a:pt x="904" y="574"/>
                  <a:pt x="903" y="574"/>
                </a:cubicBezTo>
                <a:cubicBezTo>
                  <a:pt x="899" y="576"/>
                  <a:pt x="899" y="576"/>
                  <a:pt x="899" y="576"/>
                </a:cubicBezTo>
                <a:cubicBezTo>
                  <a:pt x="900" y="580"/>
                  <a:pt x="900" y="580"/>
                  <a:pt x="900" y="580"/>
                </a:cubicBezTo>
                <a:cubicBezTo>
                  <a:pt x="900" y="580"/>
                  <a:pt x="904" y="579"/>
                  <a:pt x="905" y="579"/>
                </a:cubicBezTo>
                <a:close/>
                <a:moveTo>
                  <a:pt x="900" y="529"/>
                </a:moveTo>
                <a:cubicBezTo>
                  <a:pt x="900" y="531"/>
                  <a:pt x="901" y="533"/>
                  <a:pt x="901" y="533"/>
                </a:cubicBezTo>
                <a:cubicBezTo>
                  <a:pt x="904" y="535"/>
                  <a:pt x="904" y="535"/>
                  <a:pt x="904" y="535"/>
                </a:cubicBezTo>
                <a:cubicBezTo>
                  <a:pt x="906" y="533"/>
                  <a:pt x="907" y="532"/>
                  <a:pt x="907" y="530"/>
                </a:cubicBezTo>
                <a:cubicBezTo>
                  <a:pt x="907" y="529"/>
                  <a:pt x="905" y="525"/>
                  <a:pt x="905" y="525"/>
                </a:cubicBezTo>
                <a:cubicBezTo>
                  <a:pt x="905" y="525"/>
                  <a:pt x="904" y="526"/>
                  <a:pt x="903" y="524"/>
                </a:cubicBezTo>
                <a:cubicBezTo>
                  <a:pt x="903" y="522"/>
                  <a:pt x="902" y="521"/>
                  <a:pt x="902" y="521"/>
                </a:cubicBezTo>
                <a:cubicBezTo>
                  <a:pt x="900" y="521"/>
                  <a:pt x="900" y="521"/>
                  <a:pt x="900" y="521"/>
                </a:cubicBezTo>
                <a:cubicBezTo>
                  <a:pt x="902" y="526"/>
                  <a:pt x="902" y="526"/>
                  <a:pt x="902" y="526"/>
                </a:cubicBezTo>
                <a:cubicBezTo>
                  <a:pt x="902" y="526"/>
                  <a:pt x="900" y="527"/>
                  <a:pt x="900" y="529"/>
                </a:cubicBezTo>
                <a:close/>
                <a:moveTo>
                  <a:pt x="906" y="593"/>
                </a:moveTo>
                <a:cubicBezTo>
                  <a:pt x="913" y="574"/>
                  <a:pt x="913" y="574"/>
                  <a:pt x="913" y="574"/>
                </a:cubicBezTo>
                <a:cubicBezTo>
                  <a:pt x="914" y="574"/>
                  <a:pt x="914" y="567"/>
                  <a:pt x="914" y="567"/>
                </a:cubicBezTo>
                <a:cubicBezTo>
                  <a:pt x="913" y="567"/>
                  <a:pt x="913" y="567"/>
                  <a:pt x="913" y="567"/>
                </a:cubicBezTo>
                <a:cubicBezTo>
                  <a:pt x="910" y="574"/>
                  <a:pt x="910" y="574"/>
                  <a:pt x="910" y="574"/>
                </a:cubicBezTo>
                <a:cubicBezTo>
                  <a:pt x="904" y="581"/>
                  <a:pt x="904" y="581"/>
                  <a:pt x="904" y="581"/>
                </a:cubicBezTo>
                <a:cubicBezTo>
                  <a:pt x="906" y="583"/>
                  <a:pt x="906" y="583"/>
                  <a:pt x="906" y="583"/>
                </a:cubicBezTo>
                <a:cubicBezTo>
                  <a:pt x="902" y="586"/>
                  <a:pt x="902" y="586"/>
                  <a:pt x="902" y="586"/>
                </a:cubicBezTo>
                <a:cubicBezTo>
                  <a:pt x="906" y="593"/>
                  <a:pt x="906" y="593"/>
                  <a:pt x="906" y="593"/>
                </a:cubicBezTo>
                <a:close/>
                <a:moveTo>
                  <a:pt x="930" y="580"/>
                </a:moveTo>
                <a:cubicBezTo>
                  <a:pt x="933" y="579"/>
                  <a:pt x="933" y="578"/>
                  <a:pt x="930" y="578"/>
                </a:cubicBezTo>
                <a:cubicBezTo>
                  <a:pt x="930" y="578"/>
                  <a:pt x="928" y="578"/>
                  <a:pt x="928" y="579"/>
                </a:cubicBezTo>
                <a:cubicBezTo>
                  <a:pt x="928" y="580"/>
                  <a:pt x="929" y="580"/>
                  <a:pt x="930" y="580"/>
                </a:cubicBezTo>
                <a:close/>
                <a:moveTo>
                  <a:pt x="877" y="580"/>
                </a:moveTo>
                <a:cubicBezTo>
                  <a:pt x="877" y="579"/>
                  <a:pt x="877" y="579"/>
                  <a:pt x="877" y="579"/>
                </a:cubicBezTo>
                <a:cubicBezTo>
                  <a:pt x="876" y="579"/>
                  <a:pt x="876" y="579"/>
                  <a:pt x="876" y="579"/>
                </a:cubicBezTo>
                <a:cubicBezTo>
                  <a:pt x="877" y="581"/>
                  <a:pt x="877" y="581"/>
                  <a:pt x="877" y="581"/>
                </a:cubicBezTo>
                <a:cubicBezTo>
                  <a:pt x="878" y="581"/>
                  <a:pt x="878" y="581"/>
                  <a:pt x="878" y="581"/>
                </a:cubicBezTo>
                <a:cubicBezTo>
                  <a:pt x="881" y="585"/>
                  <a:pt x="881" y="585"/>
                  <a:pt x="881" y="585"/>
                </a:cubicBezTo>
                <a:cubicBezTo>
                  <a:pt x="884" y="584"/>
                  <a:pt x="884" y="584"/>
                  <a:pt x="884" y="584"/>
                </a:cubicBezTo>
                <a:cubicBezTo>
                  <a:pt x="884" y="584"/>
                  <a:pt x="883" y="579"/>
                  <a:pt x="880" y="575"/>
                </a:cubicBezTo>
                <a:cubicBezTo>
                  <a:pt x="880" y="575"/>
                  <a:pt x="877" y="572"/>
                  <a:pt x="874" y="572"/>
                </a:cubicBezTo>
                <a:cubicBezTo>
                  <a:pt x="873" y="572"/>
                  <a:pt x="871" y="573"/>
                  <a:pt x="871" y="574"/>
                </a:cubicBezTo>
                <a:cubicBezTo>
                  <a:pt x="871" y="575"/>
                  <a:pt x="877" y="577"/>
                  <a:pt x="877" y="578"/>
                </a:cubicBezTo>
                <a:cubicBezTo>
                  <a:pt x="879" y="579"/>
                  <a:pt x="877" y="580"/>
                  <a:pt x="877" y="580"/>
                </a:cubicBezTo>
                <a:close/>
                <a:moveTo>
                  <a:pt x="901" y="572"/>
                </a:moveTo>
                <a:cubicBezTo>
                  <a:pt x="901" y="572"/>
                  <a:pt x="906" y="574"/>
                  <a:pt x="907" y="573"/>
                </a:cubicBezTo>
                <a:cubicBezTo>
                  <a:pt x="909" y="570"/>
                  <a:pt x="910" y="564"/>
                  <a:pt x="910" y="564"/>
                </a:cubicBezTo>
                <a:cubicBezTo>
                  <a:pt x="910" y="564"/>
                  <a:pt x="908" y="562"/>
                  <a:pt x="909" y="561"/>
                </a:cubicBezTo>
                <a:cubicBezTo>
                  <a:pt x="909" y="560"/>
                  <a:pt x="910" y="560"/>
                  <a:pt x="910" y="560"/>
                </a:cubicBezTo>
                <a:cubicBezTo>
                  <a:pt x="907" y="552"/>
                  <a:pt x="907" y="552"/>
                  <a:pt x="907" y="552"/>
                </a:cubicBezTo>
                <a:cubicBezTo>
                  <a:pt x="901" y="552"/>
                  <a:pt x="901" y="552"/>
                  <a:pt x="901" y="552"/>
                </a:cubicBezTo>
                <a:cubicBezTo>
                  <a:pt x="903" y="551"/>
                  <a:pt x="905" y="551"/>
                  <a:pt x="906" y="550"/>
                </a:cubicBezTo>
                <a:cubicBezTo>
                  <a:pt x="907" y="548"/>
                  <a:pt x="908" y="548"/>
                  <a:pt x="907" y="547"/>
                </a:cubicBezTo>
                <a:cubicBezTo>
                  <a:pt x="905" y="545"/>
                  <a:pt x="903" y="541"/>
                  <a:pt x="903" y="541"/>
                </a:cubicBezTo>
                <a:cubicBezTo>
                  <a:pt x="902" y="542"/>
                  <a:pt x="902" y="542"/>
                  <a:pt x="902" y="542"/>
                </a:cubicBezTo>
                <a:cubicBezTo>
                  <a:pt x="903" y="546"/>
                  <a:pt x="903" y="546"/>
                  <a:pt x="903" y="546"/>
                </a:cubicBezTo>
                <a:cubicBezTo>
                  <a:pt x="902" y="547"/>
                  <a:pt x="902" y="547"/>
                  <a:pt x="902" y="547"/>
                </a:cubicBezTo>
                <a:cubicBezTo>
                  <a:pt x="903" y="548"/>
                  <a:pt x="903" y="548"/>
                  <a:pt x="903" y="548"/>
                </a:cubicBezTo>
                <a:cubicBezTo>
                  <a:pt x="898" y="552"/>
                  <a:pt x="898" y="552"/>
                  <a:pt x="898" y="552"/>
                </a:cubicBezTo>
                <a:cubicBezTo>
                  <a:pt x="897" y="550"/>
                  <a:pt x="897" y="550"/>
                  <a:pt x="897" y="550"/>
                </a:cubicBezTo>
                <a:cubicBezTo>
                  <a:pt x="900" y="548"/>
                  <a:pt x="900" y="548"/>
                  <a:pt x="900" y="548"/>
                </a:cubicBezTo>
                <a:cubicBezTo>
                  <a:pt x="894" y="542"/>
                  <a:pt x="894" y="542"/>
                  <a:pt x="894" y="542"/>
                </a:cubicBezTo>
                <a:cubicBezTo>
                  <a:pt x="893" y="544"/>
                  <a:pt x="893" y="544"/>
                  <a:pt x="893" y="544"/>
                </a:cubicBezTo>
                <a:cubicBezTo>
                  <a:pt x="891" y="542"/>
                  <a:pt x="891" y="542"/>
                  <a:pt x="891" y="542"/>
                </a:cubicBezTo>
                <a:cubicBezTo>
                  <a:pt x="879" y="548"/>
                  <a:pt x="879" y="548"/>
                  <a:pt x="879" y="548"/>
                </a:cubicBezTo>
                <a:cubicBezTo>
                  <a:pt x="877" y="546"/>
                  <a:pt x="877" y="546"/>
                  <a:pt x="877" y="546"/>
                </a:cubicBezTo>
                <a:cubicBezTo>
                  <a:pt x="874" y="548"/>
                  <a:pt x="874" y="548"/>
                  <a:pt x="874" y="548"/>
                </a:cubicBezTo>
                <a:cubicBezTo>
                  <a:pt x="877" y="550"/>
                  <a:pt x="877" y="550"/>
                  <a:pt x="877" y="550"/>
                </a:cubicBezTo>
                <a:cubicBezTo>
                  <a:pt x="874" y="550"/>
                  <a:pt x="874" y="550"/>
                  <a:pt x="874" y="550"/>
                </a:cubicBezTo>
                <a:cubicBezTo>
                  <a:pt x="876" y="553"/>
                  <a:pt x="876" y="553"/>
                  <a:pt x="876" y="553"/>
                </a:cubicBezTo>
                <a:cubicBezTo>
                  <a:pt x="877" y="553"/>
                  <a:pt x="877" y="553"/>
                  <a:pt x="877" y="553"/>
                </a:cubicBezTo>
                <a:cubicBezTo>
                  <a:pt x="877" y="556"/>
                  <a:pt x="877" y="556"/>
                  <a:pt x="877" y="556"/>
                </a:cubicBezTo>
                <a:cubicBezTo>
                  <a:pt x="879" y="557"/>
                  <a:pt x="879" y="557"/>
                  <a:pt x="879" y="557"/>
                </a:cubicBezTo>
                <a:cubicBezTo>
                  <a:pt x="879" y="557"/>
                  <a:pt x="878" y="562"/>
                  <a:pt x="880" y="563"/>
                </a:cubicBezTo>
                <a:cubicBezTo>
                  <a:pt x="882" y="564"/>
                  <a:pt x="883" y="570"/>
                  <a:pt x="883" y="570"/>
                </a:cubicBezTo>
                <a:cubicBezTo>
                  <a:pt x="884" y="570"/>
                  <a:pt x="884" y="570"/>
                  <a:pt x="884" y="570"/>
                </a:cubicBezTo>
                <a:cubicBezTo>
                  <a:pt x="884" y="566"/>
                  <a:pt x="884" y="566"/>
                  <a:pt x="884" y="566"/>
                </a:cubicBezTo>
                <a:cubicBezTo>
                  <a:pt x="886" y="566"/>
                  <a:pt x="886" y="566"/>
                  <a:pt x="886" y="566"/>
                </a:cubicBezTo>
                <a:cubicBezTo>
                  <a:pt x="888" y="569"/>
                  <a:pt x="888" y="569"/>
                  <a:pt x="888" y="569"/>
                </a:cubicBezTo>
                <a:cubicBezTo>
                  <a:pt x="885" y="571"/>
                  <a:pt x="885" y="571"/>
                  <a:pt x="885" y="571"/>
                </a:cubicBezTo>
                <a:cubicBezTo>
                  <a:pt x="890" y="573"/>
                  <a:pt x="890" y="573"/>
                  <a:pt x="890" y="573"/>
                </a:cubicBezTo>
                <a:cubicBezTo>
                  <a:pt x="890" y="572"/>
                  <a:pt x="890" y="572"/>
                  <a:pt x="890" y="572"/>
                </a:cubicBezTo>
                <a:cubicBezTo>
                  <a:pt x="890" y="572"/>
                  <a:pt x="891" y="574"/>
                  <a:pt x="896" y="574"/>
                </a:cubicBezTo>
                <a:cubicBezTo>
                  <a:pt x="900" y="575"/>
                  <a:pt x="901" y="572"/>
                  <a:pt x="901" y="572"/>
                </a:cubicBezTo>
                <a:close/>
                <a:moveTo>
                  <a:pt x="933" y="597"/>
                </a:moveTo>
                <a:cubicBezTo>
                  <a:pt x="933" y="597"/>
                  <a:pt x="934" y="596"/>
                  <a:pt x="936" y="596"/>
                </a:cubicBezTo>
                <a:cubicBezTo>
                  <a:pt x="937" y="596"/>
                  <a:pt x="943" y="594"/>
                  <a:pt x="943" y="594"/>
                </a:cubicBezTo>
                <a:cubicBezTo>
                  <a:pt x="943" y="593"/>
                  <a:pt x="943" y="593"/>
                  <a:pt x="943" y="593"/>
                </a:cubicBezTo>
                <a:cubicBezTo>
                  <a:pt x="943" y="591"/>
                  <a:pt x="943" y="591"/>
                  <a:pt x="943" y="591"/>
                </a:cubicBezTo>
                <a:cubicBezTo>
                  <a:pt x="943" y="591"/>
                  <a:pt x="943" y="589"/>
                  <a:pt x="943" y="587"/>
                </a:cubicBezTo>
                <a:cubicBezTo>
                  <a:pt x="942" y="586"/>
                  <a:pt x="938" y="580"/>
                  <a:pt x="938" y="580"/>
                </a:cubicBezTo>
                <a:cubicBezTo>
                  <a:pt x="936" y="580"/>
                  <a:pt x="936" y="580"/>
                  <a:pt x="936" y="580"/>
                </a:cubicBezTo>
                <a:cubicBezTo>
                  <a:pt x="936" y="584"/>
                  <a:pt x="936" y="584"/>
                  <a:pt x="936" y="584"/>
                </a:cubicBezTo>
                <a:cubicBezTo>
                  <a:pt x="931" y="586"/>
                  <a:pt x="931" y="586"/>
                  <a:pt x="931" y="586"/>
                </a:cubicBezTo>
                <a:cubicBezTo>
                  <a:pt x="931" y="584"/>
                  <a:pt x="931" y="584"/>
                  <a:pt x="931" y="584"/>
                </a:cubicBezTo>
                <a:cubicBezTo>
                  <a:pt x="930" y="583"/>
                  <a:pt x="930" y="583"/>
                  <a:pt x="930" y="583"/>
                </a:cubicBezTo>
                <a:cubicBezTo>
                  <a:pt x="930" y="583"/>
                  <a:pt x="929" y="579"/>
                  <a:pt x="923" y="579"/>
                </a:cubicBezTo>
                <a:cubicBezTo>
                  <a:pt x="918" y="578"/>
                  <a:pt x="916" y="581"/>
                  <a:pt x="916" y="581"/>
                </a:cubicBezTo>
                <a:cubicBezTo>
                  <a:pt x="920" y="586"/>
                  <a:pt x="920" y="586"/>
                  <a:pt x="920" y="586"/>
                </a:cubicBezTo>
                <a:cubicBezTo>
                  <a:pt x="917" y="587"/>
                  <a:pt x="917" y="587"/>
                  <a:pt x="917" y="587"/>
                </a:cubicBezTo>
                <a:cubicBezTo>
                  <a:pt x="915" y="587"/>
                  <a:pt x="915" y="587"/>
                  <a:pt x="915" y="587"/>
                </a:cubicBezTo>
                <a:cubicBezTo>
                  <a:pt x="915" y="585"/>
                  <a:pt x="915" y="585"/>
                  <a:pt x="915" y="585"/>
                </a:cubicBezTo>
                <a:cubicBezTo>
                  <a:pt x="914" y="586"/>
                  <a:pt x="914" y="586"/>
                  <a:pt x="914" y="586"/>
                </a:cubicBezTo>
                <a:cubicBezTo>
                  <a:pt x="914" y="589"/>
                  <a:pt x="914" y="589"/>
                  <a:pt x="914" y="589"/>
                </a:cubicBezTo>
                <a:cubicBezTo>
                  <a:pt x="926" y="593"/>
                  <a:pt x="926" y="593"/>
                  <a:pt x="926" y="593"/>
                </a:cubicBezTo>
                <a:cubicBezTo>
                  <a:pt x="926" y="593"/>
                  <a:pt x="927" y="594"/>
                  <a:pt x="928" y="596"/>
                </a:cubicBezTo>
                <a:cubicBezTo>
                  <a:pt x="928" y="598"/>
                  <a:pt x="930" y="600"/>
                  <a:pt x="930" y="600"/>
                </a:cubicBezTo>
                <a:cubicBezTo>
                  <a:pt x="933" y="599"/>
                  <a:pt x="933" y="599"/>
                  <a:pt x="933" y="599"/>
                </a:cubicBezTo>
                <a:cubicBezTo>
                  <a:pt x="933" y="597"/>
                  <a:pt x="933" y="597"/>
                  <a:pt x="933" y="597"/>
                </a:cubicBezTo>
                <a:close/>
                <a:moveTo>
                  <a:pt x="949" y="600"/>
                </a:moveTo>
                <a:cubicBezTo>
                  <a:pt x="949" y="593"/>
                  <a:pt x="949" y="593"/>
                  <a:pt x="949" y="593"/>
                </a:cubicBezTo>
                <a:cubicBezTo>
                  <a:pt x="955" y="584"/>
                  <a:pt x="955" y="584"/>
                  <a:pt x="955" y="584"/>
                </a:cubicBezTo>
                <a:cubicBezTo>
                  <a:pt x="949" y="579"/>
                  <a:pt x="949" y="579"/>
                  <a:pt x="949" y="579"/>
                </a:cubicBezTo>
                <a:cubicBezTo>
                  <a:pt x="945" y="580"/>
                  <a:pt x="945" y="580"/>
                  <a:pt x="945" y="580"/>
                </a:cubicBezTo>
                <a:cubicBezTo>
                  <a:pt x="944" y="578"/>
                  <a:pt x="944" y="578"/>
                  <a:pt x="944" y="578"/>
                </a:cubicBezTo>
                <a:cubicBezTo>
                  <a:pt x="944" y="578"/>
                  <a:pt x="941" y="577"/>
                  <a:pt x="940" y="578"/>
                </a:cubicBezTo>
                <a:cubicBezTo>
                  <a:pt x="940" y="578"/>
                  <a:pt x="941" y="583"/>
                  <a:pt x="943" y="585"/>
                </a:cubicBezTo>
                <a:cubicBezTo>
                  <a:pt x="944" y="587"/>
                  <a:pt x="945" y="589"/>
                  <a:pt x="945" y="589"/>
                </a:cubicBezTo>
                <a:cubicBezTo>
                  <a:pt x="945" y="600"/>
                  <a:pt x="945" y="600"/>
                  <a:pt x="945" y="600"/>
                </a:cubicBezTo>
                <a:cubicBezTo>
                  <a:pt x="949" y="600"/>
                  <a:pt x="949" y="600"/>
                  <a:pt x="949" y="600"/>
                </a:cubicBezTo>
                <a:close/>
                <a:moveTo>
                  <a:pt x="892" y="580"/>
                </a:moveTo>
                <a:cubicBezTo>
                  <a:pt x="891" y="579"/>
                  <a:pt x="890" y="578"/>
                  <a:pt x="890" y="578"/>
                </a:cubicBezTo>
                <a:cubicBezTo>
                  <a:pt x="890" y="578"/>
                  <a:pt x="890" y="583"/>
                  <a:pt x="891" y="584"/>
                </a:cubicBezTo>
                <a:cubicBezTo>
                  <a:pt x="893" y="585"/>
                  <a:pt x="894" y="587"/>
                  <a:pt x="894" y="587"/>
                </a:cubicBezTo>
                <a:cubicBezTo>
                  <a:pt x="899" y="586"/>
                  <a:pt x="899" y="586"/>
                  <a:pt x="899" y="586"/>
                </a:cubicBezTo>
                <a:cubicBezTo>
                  <a:pt x="896" y="583"/>
                  <a:pt x="896" y="583"/>
                  <a:pt x="896" y="583"/>
                </a:cubicBezTo>
                <a:cubicBezTo>
                  <a:pt x="894" y="583"/>
                  <a:pt x="894" y="583"/>
                  <a:pt x="894" y="583"/>
                </a:cubicBezTo>
                <a:cubicBezTo>
                  <a:pt x="894" y="583"/>
                  <a:pt x="894" y="581"/>
                  <a:pt x="892" y="580"/>
                </a:cubicBezTo>
                <a:close/>
                <a:moveTo>
                  <a:pt x="897" y="578"/>
                </a:moveTo>
                <a:cubicBezTo>
                  <a:pt x="894" y="578"/>
                  <a:pt x="894" y="578"/>
                  <a:pt x="894" y="578"/>
                </a:cubicBezTo>
                <a:cubicBezTo>
                  <a:pt x="897" y="579"/>
                  <a:pt x="897" y="579"/>
                  <a:pt x="897" y="579"/>
                </a:cubicBezTo>
                <a:cubicBezTo>
                  <a:pt x="897" y="579"/>
                  <a:pt x="897" y="578"/>
                  <a:pt x="897" y="578"/>
                </a:cubicBezTo>
                <a:close/>
                <a:moveTo>
                  <a:pt x="834" y="564"/>
                </a:moveTo>
                <a:cubicBezTo>
                  <a:pt x="834" y="564"/>
                  <a:pt x="832" y="565"/>
                  <a:pt x="832" y="567"/>
                </a:cubicBezTo>
                <a:cubicBezTo>
                  <a:pt x="832" y="570"/>
                  <a:pt x="834" y="572"/>
                  <a:pt x="835" y="572"/>
                </a:cubicBezTo>
                <a:cubicBezTo>
                  <a:pt x="836" y="572"/>
                  <a:pt x="835" y="567"/>
                  <a:pt x="835" y="567"/>
                </a:cubicBezTo>
                <a:cubicBezTo>
                  <a:pt x="835" y="567"/>
                  <a:pt x="837" y="564"/>
                  <a:pt x="834" y="564"/>
                </a:cubicBezTo>
                <a:close/>
                <a:moveTo>
                  <a:pt x="935" y="577"/>
                </a:moveTo>
                <a:cubicBezTo>
                  <a:pt x="935" y="575"/>
                  <a:pt x="933" y="576"/>
                  <a:pt x="933" y="577"/>
                </a:cubicBezTo>
                <a:cubicBezTo>
                  <a:pt x="934" y="579"/>
                  <a:pt x="935" y="577"/>
                  <a:pt x="935" y="577"/>
                </a:cubicBezTo>
                <a:close/>
                <a:moveTo>
                  <a:pt x="851" y="470"/>
                </a:moveTo>
                <a:cubicBezTo>
                  <a:pt x="852" y="470"/>
                  <a:pt x="851" y="467"/>
                  <a:pt x="851" y="467"/>
                </a:cubicBezTo>
                <a:cubicBezTo>
                  <a:pt x="850" y="467"/>
                  <a:pt x="850" y="467"/>
                  <a:pt x="850" y="467"/>
                </a:cubicBezTo>
                <a:cubicBezTo>
                  <a:pt x="848" y="469"/>
                  <a:pt x="848" y="469"/>
                  <a:pt x="848" y="469"/>
                </a:cubicBezTo>
                <a:cubicBezTo>
                  <a:pt x="843" y="470"/>
                  <a:pt x="843" y="470"/>
                  <a:pt x="843" y="470"/>
                </a:cubicBezTo>
                <a:cubicBezTo>
                  <a:pt x="842" y="475"/>
                  <a:pt x="842" y="475"/>
                  <a:pt x="842" y="475"/>
                </a:cubicBezTo>
                <a:cubicBezTo>
                  <a:pt x="840" y="476"/>
                  <a:pt x="840" y="476"/>
                  <a:pt x="840" y="476"/>
                </a:cubicBezTo>
                <a:cubicBezTo>
                  <a:pt x="838" y="478"/>
                  <a:pt x="838" y="478"/>
                  <a:pt x="838" y="478"/>
                </a:cubicBezTo>
                <a:cubicBezTo>
                  <a:pt x="838" y="478"/>
                  <a:pt x="840" y="479"/>
                  <a:pt x="840" y="480"/>
                </a:cubicBezTo>
                <a:cubicBezTo>
                  <a:pt x="841" y="480"/>
                  <a:pt x="842" y="481"/>
                  <a:pt x="842" y="481"/>
                </a:cubicBezTo>
                <a:cubicBezTo>
                  <a:pt x="845" y="479"/>
                  <a:pt x="845" y="479"/>
                  <a:pt x="845" y="479"/>
                </a:cubicBezTo>
                <a:cubicBezTo>
                  <a:pt x="845" y="479"/>
                  <a:pt x="850" y="476"/>
                  <a:pt x="850" y="475"/>
                </a:cubicBezTo>
                <a:cubicBezTo>
                  <a:pt x="850" y="475"/>
                  <a:pt x="848" y="471"/>
                  <a:pt x="849" y="470"/>
                </a:cubicBezTo>
                <a:cubicBezTo>
                  <a:pt x="850" y="469"/>
                  <a:pt x="850" y="471"/>
                  <a:pt x="851" y="470"/>
                </a:cubicBezTo>
                <a:close/>
                <a:moveTo>
                  <a:pt x="838" y="481"/>
                </a:moveTo>
                <a:cubicBezTo>
                  <a:pt x="837" y="481"/>
                  <a:pt x="837" y="481"/>
                  <a:pt x="837" y="481"/>
                </a:cubicBezTo>
                <a:cubicBezTo>
                  <a:pt x="837" y="482"/>
                  <a:pt x="837" y="482"/>
                  <a:pt x="837" y="482"/>
                </a:cubicBezTo>
                <a:cubicBezTo>
                  <a:pt x="835" y="482"/>
                  <a:pt x="835" y="482"/>
                  <a:pt x="835" y="482"/>
                </a:cubicBezTo>
                <a:cubicBezTo>
                  <a:pt x="835" y="482"/>
                  <a:pt x="836" y="483"/>
                  <a:pt x="837" y="484"/>
                </a:cubicBezTo>
                <a:cubicBezTo>
                  <a:pt x="838" y="484"/>
                  <a:pt x="840" y="484"/>
                  <a:pt x="841" y="483"/>
                </a:cubicBezTo>
                <a:cubicBezTo>
                  <a:pt x="842" y="482"/>
                  <a:pt x="839" y="482"/>
                  <a:pt x="839" y="482"/>
                </a:cubicBezTo>
                <a:lnTo>
                  <a:pt x="838" y="481"/>
                </a:lnTo>
                <a:close/>
                <a:moveTo>
                  <a:pt x="907" y="423"/>
                </a:moveTo>
                <a:cubicBezTo>
                  <a:pt x="906" y="423"/>
                  <a:pt x="906" y="423"/>
                  <a:pt x="906" y="423"/>
                </a:cubicBezTo>
                <a:cubicBezTo>
                  <a:pt x="902" y="423"/>
                  <a:pt x="902" y="423"/>
                  <a:pt x="902" y="423"/>
                </a:cubicBezTo>
                <a:cubicBezTo>
                  <a:pt x="902" y="423"/>
                  <a:pt x="900" y="425"/>
                  <a:pt x="899" y="426"/>
                </a:cubicBezTo>
                <a:cubicBezTo>
                  <a:pt x="897" y="428"/>
                  <a:pt x="893" y="432"/>
                  <a:pt x="893" y="432"/>
                </a:cubicBezTo>
                <a:cubicBezTo>
                  <a:pt x="893" y="432"/>
                  <a:pt x="884" y="432"/>
                  <a:pt x="884" y="433"/>
                </a:cubicBezTo>
                <a:cubicBezTo>
                  <a:pt x="882" y="433"/>
                  <a:pt x="877" y="443"/>
                  <a:pt x="876" y="447"/>
                </a:cubicBezTo>
                <a:cubicBezTo>
                  <a:pt x="874" y="449"/>
                  <a:pt x="869" y="455"/>
                  <a:pt x="864" y="456"/>
                </a:cubicBezTo>
                <a:cubicBezTo>
                  <a:pt x="858" y="456"/>
                  <a:pt x="856" y="455"/>
                  <a:pt x="854" y="455"/>
                </a:cubicBezTo>
                <a:cubicBezTo>
                  <a:pt x="851" y="455"/>
                  <a:pt x="851" y="456"/>
                  <a:pt x="851" y="456"/>
                </a:cubicBezTo>
                <a:cubicBezTo>
                  <a:pt x="851" y="456"/>
                  <a:pt x="845" y="457"/>
                  <a:pt x="845" y="457"/>
                </a:cubicBezTo>
                <a:cubicBezTo>
                  <a:pt x="845" y="457"/>
                  <a:pt x="844" y="456"/>
                  <a:pt x="841" y="456"/>
                </a:cubicBezTo>
                <a:cubicBezTo>
                  <a:pt x="839" y="456"/>
                  <a:pt x="835" y="464"/>
                  <a:pt x="832" y="468"/>
                </a:cubicBezTo>
                <a:cubicBezTo>
                  <a:pt x="829" y="471"/>
                  <a:pt x="828" y="477"/>
                  <a:pt x="828" y="477"/>
                </a:cubicBezTo>
                <a:cubicBezTo>
                  <a:pt x="830" y="477"/>
                  <a:pt x="830" y="477"/>
                  <a:pt x="830" y="477"/>
                </a:cubicBezTo>
                <a:cubicBezTo>
                  <a:pt x="831" y="481"/>
                  <a:pt x="831" y="481"/>
                  <a:pt x="831" y="481"/>
                </a:cubicBezTo>
                <a:cubicBezTo>
                  <a:pt x="831" y="481"/>
                  <a:pt x="833" y="482"/>
                  <a:pt x="834" y="482"/>
                </a:cubicBezTo>
                <a:cubicBezTo>
                  <a:pt x="835" y="482"/>
                  <a:pt x="836" y="480"/>
                  <a:pt x="836" y="480"/>
                </a:cubicBezTo>
                <a:cubicBezTo>
                  <a:pt x="838" y="479"/>
                  <a:pt x="838" y="479"/>
                  <a:pt x="838" y="479"/>
                </a:cubicBezTo>
                <a:cubicBezTo>
                  <a:pt x="838" y="479"/>
                  <a:pt x="837" y="477"/>
                  <a:pt x="836" y="476"/>
                </a:cubicBezTo>
                <a:cubicBezTo>
                  <a:pt x="836" y="475"/>
                  <a:pt x="839" y="473"/>
                  <a:pt x="840" y="471"/>
                </a:cubicBezTo>
                <a:cubicBezTo>
                  <a:pt x="841" y="470"/>
                  <a:pt x="843" y="467"/>
                  <a:pt x="843" y="467"/>
                </a:cubicBezTo>
                <a:cubicBezTo>
                  <a:pt x="849" y="465"/>
                  <a:pt x="849" y="465"/>
                  <a:pt x="849" y="465"/>
                </a:cubicBezTo>
                <a:cubicBezTo>
                  <a:pt x="849" y="463"/>
                  <a:pt x="849" y="463"/>
                  <a:pt x="849" y="463"/>
                </a:cubicBezTo>
                <a:cubicBezTo>
                  <a:pt x="850" y="464"/>
                  <a:pt x="850" y="464"/>
                  <a:pt x="850" y="464"/>
                </a:cubicBezTo>
                <a:cubicBezTo>
                  <a:pt x="851" y="464"/>
                  <a:pt x="851" y="464"/>
                  <a:pt x="851" y="464"/>
                </a:cubicBezTo>
                <a:cubicBezTo>
                  <a:pt x="851" y="463"/>
                  <a:pt x="851" y="463"/>
                  <a:pt x="851" y="463"/>
                </a:cubicBezTo>
                <a:cubicBezTo>
                  <a:pt x="857" y="463"/>
                  <a:pt x="857" y="463"/>
                  <a:pt x="857" y="463"/>
                </a:cubicBezTo>
                <a:cubicBezTo>
                  <a:pt x="857" y="463"/>
                  <a:pt x="859" y="463"/>
                  <a:pt x="862" y="464"/>
                </a:cubicBezTo>
                <a:cubicBezTo>
                  <a:pt x="863" y="464"/>
                  <a:pt x="867" y="462"/>
                  <a:pt x="867" y="462"/>
                </a:cubicBezTo>
                <a:cubicBezTo>
                  <a:pt x="873" y="462"/>
                  <a:pt x="873" y="462"/>
                  <a:pt x="873" y="462"/>
                </a:cubicBezTo>
                <a:cubicBezTo>
                  <a:pt x="873" y="462"/>
                  <a:pt x="873" y="458"/>
                  <a:pt x="874" y="458"/>
                </a:cubicBezTo>
                <a:cubicBezTo>
                  <a:pt x="877" y="458"/>
                  <a:pt x="876" y="461"/>
                  <a:pt x="876" y="461"/>
                </a:cubicBezTo>
                <a:cubicBezTo>
                  <a:pt x="876" y="461"/>
                  <a:pt x="877" y="461"/>
                  <a:pt x="878" y="460"/>
                </a:cubicBezTo>
                <a:cubicBezTo>
                  <a:pt x="884" y="460"/>
                  <a:pt x="884" y="460"/>
                  <a:pt x="884" y="460"/>
                </a:cubicBezTo>
                <a:cubicBezTo>
                  <a:pt x="885" y="460"/>
                  <a:pt x="890" y="463"/>
                  <a:pt x="890" y="463"/>
                </a:cubicBezTo>
                <a:cubicBezTo>
                  <a:pt x="892" y="464"/>
                  <a:pt x="893" y="465"/>
                  <a:pt x="895" y="464"/>
                </a:cubicBezTo>
                <a:cubicBezTo>
                  <a:pt x="897" y="464"/>
                  <a:pt x="898" y="456"/>
                  <a:pt x="898" y="456"/>
                </a:cubicBezTo>
                <a:cubicBezTo>
                  <a:pt x="903" y="450"/>
                  <a:pt x="903" y="450"/>
                  <a:pt x="903" y="450"/>
                </a:cubicBezTo>
                <a:cubicBezTo>
                  <a:pt x="903" y="450"/>
                  <a:pt x="902" y="449"/>
                  <a:pt x="902" y="448"/>
                </a:cubicBezTo>
                <a:cubicBezTo>
                  <a:pt x="901" y="447"/>
                  <a:pt x="903" y="443"/>
                  <a:pt x="902" y="439"/>
                </a:cubicBezTo>
                <a:cubicBezTo>
                  <a:pt x="902" y="435"/>
                  <a:pt x="899" y="436"/>
                  <a:pt x="898" y="434"/>
                </a:cubicBezTo>
                <a:cubicBezTo>
                  <a:pt x="898" y="433"/>
                  <a:pt x="902" y="426"/>
                  <a:pt x="903" y="425"/>
                </a:cubicBezTo>
                <a:cubicBezTo>
                  <a:pt x="904" y="424"/>
                  <a:pt x="907" y="423"/>
                  <a:pt x="907" y="423"/>
                </a:cubicBezTo>
                <a:close/>
                <a:moveTo>
                  <a:pt x="1037" y="569"/>
                </a:moveTo>
                <a:cubicBezTo>
                  <a:pt x="1050" y="574"/>
                  <a:pt x="1050" y="574"/>
                  <a:pt x="1050" y="574"/>
                </a:cubicBezTo>
                <a:cubicBezTo>
                  <a:pt x="1051" y="574"/>
                  <a:pt x="1051" y="574"/>
                  <a:pt x="1051" y="574"/>
                </a:cubicBezTo>
                <a:cubicBezTo>
                  <a:pt x="1051" y="571"/>
                  <a:pt x="1051" y="571"/>
                  <a:pt x="1051" y="571"/>
                </a:cubicBezTo>
                <a:cubicBezTo>
                  <a:pt x="1054" y="570"/>
                  <a:pt x="1054" y="570"/>
                  <a:pt x="1054" y="570"/>
                </a:cubicBezTo>
                <a:cubicBezTo>
                  <a:pt x="1053" y="567"/>
                  <a:pt x="1053" y="567"/>
                  <a:pt x="1053" y="567"/>
                </a:cubicBezTo>
                <a:cubicBezTo>
                  <a:pt x="1048" y="563"/>
                  <a:pt x="1048" y="563"/>
                  <a:pt x="1048" y="563"/>
                </a:cubicBezTo>
                <a:cubicBezTo>
                  <a:pt x="1043" y="562"/>
                  <a:pt x="1043" y="562"/>
                  <a:pt x="1043" y="562"/>
                </a:cubicBezTo>
                <a:cubicBezTo>
                  <a:pt x="1040" y="558"/>
                  <a:pt x="1040" y="558"/>
                  <a:pt x="1040" y="558"/>
                </a:cubicBezTo>
                <a:cubicBezTo>
                  <a:pt x="1037" y="562"/>
                  <a:pt x="1037" y="562"/>
                  <a:pt x="1037" y="562"/>
                </a:cubicBezTo>
                <a:cubicBezTo>
                  <a:pt x="1037" y="562"/>
                  <a:pt x="1039" y="563"/>
                  <a:pt x="1038" y="565"/>
                </a:cubicBezTo>
                <a:cubicBezTo>
                  <a:pt x="1038" y="567"/>
                  <a:pt x="1037" y="569"/>
                  <a:pt x="1037" y="569"/>
                </a:cubicBezTo>
                <a:close/>
                <a:moveTo>
                  <a:pt x="857" y="473"/>
                </a:moveTo>
                <a:cubicBezTo>
                  <a:pt x="851" y="474"/>
                  <a:pt x="851" y="474"/>
                  <a:pt x="851" y="474"/>
                </a:cubicBezTo>
                <a:cubicBezTo>
                  <a:pt x="853" y="475"/>
                  <a:pt x="853" y="475"/>
                  <a:pt x="853" y="475"/>
                </a:cubicBezTo>
                <a:lnTo>
                  <a:pt x="857" y="473"/>
                </a:lnTo>
                <a:close/>
                <a:moveTo>
                  <a:pt x="971" y="542"/>
                </a:moveTo>
                <a:cubicBezTo>
                  <a:pt x="971" y="542"/>
                  <a:pt x="969" y="535"/>
                  <a:pt x="969" y="535"/>
                </a:cubicBezTo>
                <a:cubicBezTo>
                  <a:pt x="969" y="535"/>
                  <a:pt x="968" y="532"/>
                  <a:pt x="968" y="531"/>
                </a:cubicBezTo>
                <a:cubicBezTo>
                  <a:pt x="966" y="523"/>
                  <a:pt x="966" y="523"/>
                  <a:pt x="966" y="523"/>
                </a:cubicBezTo>
                <a:cubicBezTo>
                  <a:pt x="966" y="523"/>
                  <a:pt x="966" y="520"/>
                  <a:pt x="967" y="519"/>
                </a:cubicBezTo>
                <a:cubicBezTo>
                  <a:pt x="969" y="519"/>
                  <a:pt x="969" y="517"/>
                  <a:pt x="968" y="516"/>
                </a:cubicBezTo>
                <a:cubicBezTo>
                  <a:pt x="966" y="515"/>
                  <a:pt x="957" y="513"/>
                  <a:pt x="957" y="513"/>
                </a:cubicBezTo>
                <a:cubicBezTo>
                  <a:pt x="957" y="513"/>
                  <a:pt x="953" y="516"/>
                  <a:pt x="950" y="518"/>
                </a:cubicBezTo>
                <a:cubicBezTo>
                  <a:pt x="948" y="519"/>
                  <a:pt x="944" y="520"/>
                  <a:pt x="944" y="520"/>
                </a:cubicBezTo>
                <a:cubicBezTo>
                  <a:pt x="944" y="522"/>
                  <a:pt x="944" y="522"/>
                  <a:pt x="944" y="522"/>
                </a:cubicBezTo>
                <a:cubicBezTo>
                  <a:pt x="944" y="522"/>
                  <a:pt x="949" y="521"/>
                  <a:pt x="949" y="522"/>
                </a:cubicBezTo>
                <a:cubicBezTo>
                  <a:pt x="950" y="523"/>
                  <a:pt x="950" y="527"/>
                  <a:pt x="950" y="527"/>
                </a:cubicBezTo>
                <a:cubicBezTo>
                  <a:pt x="952" y="532"/>
                  <a:pt x="952" y="532"/>
                  <a:pt x="952" y="532"/>
                </a:cubicBezTo>
                <a:cubicBezTo>
                  <a:pt x="951" y="536"/>
                  <a:pt x="951" y="536"/>
                  <a:pt x="951" y="536"/>
                </a:cubicBezTo>
                <a:cubicBezTo>
                  <a:pt x="952" y="538"/>
                  <a:pt x="952" y="538"/>
                  <a:pt x="952" y="538"/>
                </a:cubicBezTo>
                <a:cubicBezTo>
                  <a:pt x="949" y="537"/>
                  <a:pt x="949" y="537"/>
                  <a:pt x="949" y="537"/>
                </a:cubicBezTo>
                <a:cubicBezTo>
                  <a:pt x="945" y="538"/>
                  <a:pt x="945" y="538"/>
                  <a:pt x="945" y="538"/>
                </a:cubicBezTo>
                <a:cubicBezTo>
                  <a:pt x="948" y="535"/>
                  <a:pt x="948" y="535"/>
                  <a:pt x="948" y="535"/>
                </a:cubicBezTo>
                <a:cubicBezTo>
                  <a:pt x="950" y="535"/>
                  <a:pt x="950" y="535"/>
                  <a:pt x="950" y="535"/>
                </a:cubicBezTo>
                <a:cubicBezTo>
                  <a:pt x="950" y="534"/>
                  <a:pt x="950" y="531"/>
                  <a:pt x="949" y="530"/>
                </a:cubicBezTo>
                <a:cubicBezTo>
                  <a:pt x="949" y="524"/>
                  <a:pt x="949" y="524"/>
                  <a:pt x="949" y="524"/>
                </a:cubicBezTo>
                <a:cubicBezTo>
                  <a:pt x="949" y="524"/>
                  <a:pt x="948" y="522"/>
                  <a:pt x="947" y="523"/>
                </a:cubicBezTo>
                <a:cubicBezTo>
                  <a:pt x="944" y="524"/>
                  <a:pt x="947" y="528"/>
                  <a:pt x="947" y="528"/>
                </a:cubicBezTo>
                <a:cubicBezTo>
                  <a:pt x="947" y="528"/>
                  <a:pt x="944" y="529"/>
                  <a:pt x="944" y="531"/>
                </a:cubicBezTo>
                <a:cubicBezTo>
                  <a:pt x="944" y="535"/>
                  <a:pt x="944" y="535"/>
                  <a:pt x="944" y="535"/>
                </a:cubicBezTo>
                <a:cubicBezTo>
                  <a:pt x="942" y="539"/>
                  <a:pt x="942" y="539"/>
                  <a:pt x="942" y="539"/>
                </a:cubicBezTo>
                <a:cubicBezTo>
                  <a:pt x="943" y="535"/>
                  <a:pt x="943" y="535"/>
                  <a:pt x="943" y="535"/>
                </a:cubicBezTo>
                <a:cubicBezTo>
                  <a:pt x="938" y="535"/>
                  <a:pt x="938" y="535"/>
                  <a:pt x="938" y="535"/>
                </a:cubicBezTo>
                <a:cubicBezTo>
                  <a:pt x="941" y="534"/>
                  <a:pt x="941" y="534"/>
                  <a:pt x="941" y="534"/>
                </a:cubicBezTo>
                <a:cubicBezTo>
                  <a:pt x="939" y="531"/>
                  <a:pt x="939" y="531"/>
                  <a:pt x="939" y="531"/>
                </a:cubicBezTo>
                <a:cubicBezTo>
                  <a:pt x="936" y="531"/>
                  <a:pt x="936" y="531"/>
                  <a:pt x="936" y="531"/>
                </a:cubicBezTo>
                <a:cubicBezTo>
                  <a:pt x="936" y="531"/>
                  <a:pt x="940" y="528"/>
                  <a:pt x="940" y="527"/>
                </a:cubicBezTo>
                <a:cubicBezTo>
                  <a:pt x="940" y="525"/>
                  <a:pt x="940" y="524"/>
                  <a:pt x="941" y="523"/>
                </a:cubicBezTo>
                <a:cubicBezTo>
                  <a:pt x="942" y="523"/>
                  <a:pt x="943" y="522"/>
                  <a:pt x="943" y="522"/>
                </a:cubicBezTo>
                <a:cubicBezTo>
                  <a:pt x="942" y="521"/>
                  <a:pt x="942" y="521"/>
                  <a:pt x="942" y="521"/>
                </a:cubicBezTo>
                <a:cubicBezTo>
                  <a:pt x="942" y="521"/>
                  <a:pt x="935" y="522"/>
                  <a:pt x="933" y="522"/>
                </a:cubicBezTo>
                <a:cubicBezTo>
                  <a:pt x="930" y="521"/>
                  <a:pt x="925" y="518"/>
                  <a:pt x="925" y="518"/>
                </a:cubicBezTo>
                <a:cubicBezTo>
                  <a:pt x="926" y="521"/>
                  <a:pt x="926" y="521"/>
                  <a:pt x="926" y="521"/>
                </a:cubicBezTo>
                <a:cubicBezTo>
                  <a:pt x="926" y="521"/>
                  <a:pt x="931" y="522"/>
                  <a:pt x="934" y="524"/>
                </a:cubicBezTo>
                <a:cubicBezTo>
                  <a:pt x="935" y="526"/>
                  <a:pt x="928" y="528"/>
                  <a:pt x="928" y="528"/>
                </a:cubicBezTo>
                <a:cubicBezTo>
                  <a:pt x="928" y="528"/>
                  <a:pt x="928" y="533"/>
                  <a:pt x="926" y="534"/>
                </a:cubicBezTo>
                <a:cubicBezTo>
                  <a:pt x="924" y="535"/>
                  <a:pt x="921" y="533"/>
                  <a:pt x="921" y="533"/>
                </a:cubicBezTo>
                <a:cubicBezTo>
                  <a:pt x="919" y="535"/>
                  <a:pt x="919" y="535"/>
                  <a:pt x="919" y="535"/>
                </a:cubicBezTo>
                <a:cubicBezTo>
                  <a:pt x="916" y="534"/>
                  <a:pt x="916" y="534"/>
                  <a:pt x="916" y="534"/>
                </a:cubicBezTo>
                <a:cubicBezTo>
                  <a:pt x="912" y="534"/>
                  <a:pt x="912" y="534"/>
                  <a:pt x="912" y="534"/>
                </a:cubicBezTo>
                <a:cubicBezTo>
                  <a:pt x="912" y="535"/>
                  <a:pt x="912" y="535"/>
                  <a:pt x="912" y="535"/>
                </a:cubicBezTo>
                <a:cubicBezTo>
                  <a:pt x="915" y="536"/>
                  <a:pt x="915" y="536"/>
                  <a:pt x="915" y="536"/>
                </a:cubicBezTo>
                <a:cubicBezTo>
                  <a:pt x="917" y="537"/>
                  <a:pt x="917" y="537"/>
                  <a:pt x="917" y="537"/>
                </a:cubicBezTo>
                <a:cubicBezTo>
                  <a:pt x="914" y="537"/>
                  <a:pt x="914" y="537"/>
                  <a:pt x="914" y="537"/>
                </a:cubicBezTo>
                <a:cubicBezTo>
                  <a:pt x="914" y="539"/>
                  <a:pt x="914" y="539"/>
                  <a:pt x="914" y="539"/>
                </a:cubicBezTo>
                <a:cubicBezTo>
                  <a:pt x="916" y="539"/>
                  <a:pt x="916" y="539"/>
                  <a:pt x="916" y="539"/>
                </a:cubicBezTo>
                <a:cubicBezTo>
                  <a:pt x="921" y="542"/>
                  <a:pt x="921" y="542"/>
                  <a:pt x="921" y="542"/>
                </a:cubicBezTo>
                <a:cubicBezTo>
                  <a:pt x="921" y="545"/>
                  <a:pt x="921" y="545"/>
                  <a:pt x="921" y="545"/>
                </a:cubicBezTo>
                <a:cubicBezTo>
                  <a:pt x="919" y="546"/>
                  <a:pt x="919" y="546"/>
                  <a:pt x="919" y="546"/>
                </a:cubicBezTo>
                <a:cubicBezTo>
                  <a:pt x="920" y="548"/>
                  <a:pt x="920" y="548"/>
                  <a:pt x="920" y="548"/>
                </a:cubicBezTo>
                <a:cubicBezTo>
                  <a:pt x="923" y="548"/>
                  <a:pt x="923" y="548"/>
                  <a:pt x="923" y="548"/>
                </a:cubicBezTo>
                <a:cubicBezTo>
                  <a:pt x="923" y="554"/>
                  <a:pt x="923" y="554"/>
                  <a:pt x="923" y="554"/>
                </a:cubicBezTo>
                <a:cubicBezTo>
                  <a:pt x="919" y="557"/>
                  <a:pt x="919" y="557"/>
                  <a:pt x="919" y="557"/>
                </a:cubicBezTo>
                <a:cubicBezTo>
                  <a:pt x="926" y="564"/>
                  <a:pt x="926" y="564"/>
                  <a:pt x="926" y="564"/>
                </a:cubicBezTo>
                <a:cubicBezTo>
                  <a:pt x="926" y="564"/>
                  <a:pt x="930" y="563"/>
                  <a:pt x="931" y="563"/>
                </a:cubicBezTo>
                <a:cubicBezTo>
                  <a:pt x="933" y="563"/>
                  <a:pt x="934" y="566"/>
                  <a:pt x="936" y="565"/>
                </a:cubicBezTo>
                <a:cubicBezTo>
                  <a:pt x="937" y="565"/>
                  <a:pt x="938" y="562"/>
                  <a:pt x="940" y="563"/>
                </a:cubicBezTo>
                <a:cubicBezTo>
                  <a:pt x="941" y="565"/>
                  <a:pt x="940" y="567"/>
                  <a:pt x="940" y="567"/>
                </a:cubicBezTo>
                <a:cubicBezTo>
                  <a:pt x="942" y="567"/>
                  <a:pt x="942" y="567"/>
                  <a:pt x="942" y="567"/>
                </a:cubicBezTo>
                <a:cubicBezTo>
                  <a:pt x="940" y="569"/>
                  <a:pt x="940" y="569"/>
                  <a:pt x="940" y="569"/>
                </a:cubicBezTo>
                <a:cubicBezTo>
                  <a:pt x="941" y="571"/>
                  <a:pt x="941" y="571"/>
                  <a:pt x="941" y="571"/>
                </a:cubicBezTo>
                <a:cubicBezTo>
                  <a:pt x="942" y="571"/>
                  <a:pt x="942" y="571"/>
                  <a:pt x="942" y="571"/>
                </a:cubicBezTo>
                <a:cubicBezTo>
                  <a:pt x="942" y="573"/>
                  <a:pt x="942" y="573"/>
                  <a:pt x="942" y="573"/>
                </a:cubicBezTo>
                <a:cubicBezTo>
                  <a:pt x="937" y="571"/>
                  <a:pt x="937" y="571"/>
                  <a:pt x="937" y="571"/>
                </a:cubicBezTo>
                <a:cubicBezTo>
                  <a:pt x="937" y="572"/>
                  <a:pt x="937" y="572"/>
                  <a:pt x="937" y="572"/>
                </a:cubicBezTo>
                <a:cubicBezTo>
                  <a:pt x="944" y="576"/>
                  <a:pt x="944" y="576"/>
                  <a:pt x="944" y="576"/>
                </a:cubicBezTo>
                <a:cubicBezTo>
                  <a:pt x="949" y="575"/>
                  <a:pt x="949" y="575"/>
                  <a:pt x="949" y="575"/>
                </a:cubicBezTo>
                <a:cubicBezTo>
                  <a:pt x="950" y="578"/>
                  <a:pt x="950" y="578"/>
                  <a:pt x="950" y="578"/>
                </a:cubicBezTo>
                <a:cubicBezTo>
                  <a:pt x="955" y="576"/>
                  <a:pt x="955" y="576"/>
                  <a:pt x="955" y="576"/>
                </a:cubicBezTo>
                <a:cubicBezTo>
                  <a:pt x="955" y="576"/>
                  <a:pt x="952" y="574"/>
                  <a:pt x="954" y="574"/>
                </a:cubicBezTo>
                <a:cubicBezTo>
                  <a:pt x="955" y="573"/>
                  <a:pt x="956" y="571"/>
                  <a:pt x="955" y="570"/>
                </a:cubicBezTo>
                <a:cubicBezTo>
                  <a:pt x="952" y="570"/>
                  <a:pt x="949" y="570"/>
                  <a:pt x="949" y="567"/>
                </a:cubicBezTo>
                <a:cubicBezTo>
                  <a:pt x="950" y="567"/>
                  <a:pt x="956" y="562"/>
                  <a:pt x="958" y="562"/>
                </a:cubicBezTo>
                <a:cubicBezTo>
                  <a:pt x="961" y="562"/>
                  <a:pt x="963" y="562"/>
                  <a:pt x="964" y="560"/>
                </a:cubicBezTo>
                <a:cubicBezTo>
                  <a:pt x="964" y="557"/>
                  <a:pt x="962" y="553"/>
                  <a:pt x="959" y="553"/>
                </a:cubicBezTo>
                <a:cubicBezTo>
                  <a:pt x="957" y="552"/>
                  <a:pt x="954" y="551"/>
                  <a:pt x="955" y="550"/>
                </a:cubicBezTo>
                <a:cubicBezTo>
                  <a:pt x="956" y="549"/>
                  <a:pt x="956" y="546"/>
                  <a:pt x="956" y="546"/>
                </a:cubicBezTo>
                <a:cubicBezTo>
                  <a:pt x="956" y="546"/>
                  <a:pt x="957" y="542"/>
                  <a:pt x="958" y="542"/>
                </a:cubicBezTo>
                <a:cubicBezTo>
                  <a:pt x="959" y="541"/>
                  <a:pt x="963" y="541"/>
                  <a:pt x="963" y="541"/>
                </a:cubicBezTo>
                <a:cubicBezTo>
                  <a:pt x="963" y="541"/>
                  <a:pt x="964" y="538"/>
                  <a:pt x="965" y="539"/>
                </a:cubicBezTo>
                <a:cubicBezTo>
                  <a:pt x="967" y="539"/>
                  <a:pt x="965" y="539"/>
                  <a:pt x="965" y="541"/>
                </a:cubicBezTo>
                <a:cubicBezTo>
                  <a:pt x="965" y="542"/>
                  <a:pt x="966" y="547"/>
                  <a:pt x="968" y="546"/>
                </a:cubicBezTo>
                <a:cubicBezTo>
                  <a:pt x="969" y="545"/>
                  <a:pt x="971" y="542"/>
                  <a:pt x="971" y="542"/>
                </a:cubicBezTo>
                <a:close/>
                <a:moveTo>
                  <a:pt x="972" y="539"/>
                </a:moveTo>
                <a:cubicBezTo>
                  <a:pt x="973" y="542"/>
                  <a:pt x="976" y="542"/>
                  <a:pt x="974" y="539"/>
                </a:cubicBezTo>
                <a:cubicBezTo>
                  <a:pt x="974" y="536"/>
                  <a:pt x="972" y="539"/>
                  <a:pt x="972" y="539"/>
                </a:cubicBezTo>
                <a:close/>
                <a:moveTo>
                  <a:pt x="956" y="583"/>
                </a:moveTo>
                <a:cubicBezTo>
                  <a:pt x="957" y="580"/>
                  <a:pt x="957" y="580"/>
                  <a:pt x="957" y="580"/>
                </a:cubicBezTo>
                <a:cubicBezTo>
                  <a:pt x="957" y="580"/>
                  <a:pt x="961" y="578"/>
                  <a:pt x="962" y="578"/>
                </a:cubicBezTo>
                <a:cubicBezTo>
                  <a:pt x="963" y="578"/>
                  <a:pt x="964" y="580"/>
                  <a:pt x="967" y="579"/>
                </a:cubicBezTo>
                <a:cubicBezTo>
                  <a:pt x="969" y="578"/>
                  <a:pt x="967" y="574"/>
                  <a:pt x="965" y="574"/>
                </a:cubicBezTo>
                <a:cubicBezTo>
                  <a:pt x="964" y="574"/>
                  <a:pt x="962" y="574"/>
                  <a:pt x="962" y="574"/>
                </a:cubicBezTo>
                <a:cubicBezTo>
                  <a:pt x="961" y="574"/>
                  <a:pt x="957" y="573"/>
                  <a:pt x="957" y="573"/>
                </a:cubicBezTo>
                <a:cubicBezTo>
                  <a:pt x="956" y="573"/>
                  <a:pt x="956" y="573"/>
                  <a:pt x="956" y="573"/>
                </a:cubicBezTo>
                <a:cubicBezTo>
                  <a:pt x="958" y="574"/>
                  <a:pt x="958" y="574"/>
                  <a:pt x="958" y="574"/>
                </a:cubicBezTo>
                <a:cubicBezTo>
                  <a:pt x="958" y="574"/>
                  <a:pt x="961" y="576"/>
                  <a:pt x="958" y="576"/>
                </a:cubicBezTo>
                <a:cubicBezTo>
                  <a:pt x="957" y="577"/>
                  <a:pt x="955" y="577"/>
                  <a:pt x="955" y="577"/>
                </a:cubicBezTo>
                <a:cubicBezTo>
                  <a:pt x="953" y="578"/>
                  <a:pt x="953" y="578"/>
                  <a:pt x="953" y="578"/>
                </a:cubicBezTo>
                <a:cubicBezTo>
                  <a:pt x="954" y="580"/>
                  <a:pt x="954" y="580"/>
                  <a:pt x="954" y="580"/>
                </a:cubicBezTo>
                <a:cubicBezTo>
                  <a:pt x="955" y="583"/>
                  <a:pt x="956" y="583"/>
                  <a:pt x="956" y="583"/>
                </a:cubicBezTo>
                <a:close/>
                <a:moveTo>
                  <a:pt x="831" y="551"/>
                </a:moveTo>
                <a:cubicBezTo>
                  <a:pt x="829" y="549"/>
                  <a:pt x="829" y="549"/>
                  <a:pt x="829" y="549"/>
                </a:cubicBezTo>
                <a:cubicBezTo>
                  <a:pt x="829" y="552"/>
                  <a:pt x="829" y="552"/>
                  <a:pt x="829" y="552"/>
                </a:cubicBezTo>
                <a:cubicBezTo>
                  <a:pt x="830" y="554"/>
                  <a:pt x="830" y="554"/>
                  <a:pt x="830" y="554"/>
                </a:cubicBezTo>
                <a:cubicBezTo>
                  <a:pt x="831" y="557"/>
                  <a:pt x="831" y="557"/>
                  <a:pt x="831" y="557"/>
                </a:cubicBezTo>
                <a:cubicBezTo>
                  <a:pt x="832" y="554"/>
                  <a:pt x="832" y="554"/>
                  <a:pt x="832" y="554"/>
                </a:cubicBezTo>
                <a:cubicBezTo>
                  <a:pt x="832" y="551"/>
                  <a:pt x="831" y="551"/>
                  <a:pt x="831" y="551"/>
                </a:cubicBezTo>
                <a:close/>
                <a:moveTo>
                  <a:pt x="914" y="448"/>
                </a:moveTo>
                <a:cubicBezTo>
                  <a:pt x="913" y="449"/>
                  <a:pt x="912" y="450"/>
                  <a:pt x="912" y="450"/>
                </a:cubicBezTo>
                <a:cubicBezTo>
                  <a:pt x="915" y="451"/>
                  <a:pt x="915" y="451"/>
                  <a:pt x="915" y="451"/>
                </a:cubicBezTo>
                <a:cubicBezTo>
                  <a:pt x="915" y="451"/>
                  <a:pt x="916" y="453"/>
                  <a:pt x="918" y="452"/>
                </a:cubicBezTo>
                <a:cubicBezTo>
                  <a:pt x="919" y="452"/>
                  <a:pt x="918" y="451"/>
                  <a:pt x="919" y="450"/>
                </a:cubicBezTo>
                <a:cubicBezTo>
                  <a:pt x="921" y="449"/>
                  <a:pt x="923" y="449"/>
                  <a:pt x="923" y="449"/>
                </a:cubicBezTo>
                <a:cubicBezTo>
                  <a:pt x="922" y="444"/>
                  <a:pt x="922" y="444"/>
                  <a:pt x="922" y="444"/>
                </a:cubicBezTo>
                <a:cubicBezTo>
                  <a:pt x="922" y="444"/>
                  <a:pt x="916" y="446"/>
                  <a:pt x="914" y="448"/>
                </a:cubicBezTo>
                <a:close/>
                <a:moveTo>
                  <a:pt x="935" y="482"/>
                </a:moveTo>
                <a:cubicBezTo>
                  <a:pt x="937" y="482"/>
                  <a:pt x="939" y="479"/>
                  <a:pt x="939" y="479"/>
                </a:cubicBezTo>
                <a:cubicBezTo>
                  <a:pt x="933" y="479"/>
                  <a:pt x="933" y="479"/>
                  <a:pt x="933" y="479"/>
                </a:cubicBezTo>
                <a:cubicBezTo>
                  <a:pt x="933" y="479"/>
                  <a:pt x="933" y="482"/>
                  <a:pt x="935" y="482"/>
                </a:cubicBezTo>
                <a:close/>
                <a:moveTo>
                  <a:pt x="922" y="527"/>
                </a:moveTo>
                <a:cubicBezTo>
                  <a:pt x="923" y="528"/>
                  <a:pt x="925" y="529"/>
                  <a:pt x="925" y="529"/>
                </a:cubicBezTo>
                <a:cubicBezTo>
                  <a:pt x="925" y="529"/>
                  <a:pt x="923" y="527"/>
                  <a:pt x="923" y="526"/>
                </a:cubicBezTo>
                <a:cubicBezTo>
                  <a:pt x="922" y="525"/>
                  <a:pt x="919" y="524"/>
                  <a:pt x="919" y="524"/>
                </a:cubicBezTo>
                <a:cubicBezTo>
                  <a:pt x="919" y="524"/>
                  <a:pt x="920" y="527"/>
                  <a:pt x="922" y="527"/>
                </a:cubicBezTo>
                <a:close/>
                <a:moveTo>
                  <a:pt x="1075" y="1654"/>
                </a:moveTo>
                <a:cubicBezTo>
                  <a:pt x="1073" y="1651"/>
                  <a:pt x="1073" y="1651"/>
                  <a:pt x="1073" y="1651"/>
                </a:cubicBezTo>
                <a:cubicBezTo>
                  <a:pt x="1071" y="1653"/>
                  <a:pt x="1071" y="1653"/>
                  <a:pt x="1071" y="1653"/>
                </a:cubicBezTo>
                <a:cubicBezTo>
                  <a:pt x="1072" y="1656"/>
                  <a:pt x="1072" y="1656"/>
                  <a:pt x="1072" y="1656"/>
                </a:cubicBezTo>
                <a:cubicBezTo>
                  <a:pt x="1072" y="1656"/>
                  <a:pt x="1076" y="1661"/>
                  <a:pt x="1080" y="1661"/>
                </a:cubicBezTo>
                <a:cubicBezTo>
                  <a:pt x="1083" y="1661"/>
                  <a:pt x="1083" y="1656"/>
                  <a:pt x="1083" y="1656"/>
                </a:cubicBezTo>
                <a:cubicBezTo>
                  <a:pt x="1077" y="1653"/>
                  <a:pt x="1077" y="1653"/>
                  <a:pt x="1077" y="1653"/>
                </a:cubicBezTo>
                <a:cubicBezTo>
                  <a:pt x="1075" y="1654"/>
                  <a:pt x="1075" y="1654"/>
                  <a:pt x="1075" y="1654"/>
                </a:cubicBezTo>
                <a:close/>
                <a:moveTo>
                  <a:pt x="1069" y="1646"/>
                </a:moveTo>
                <a:cubicBezTo>
                  <a:pt x="1063" y="1643"/>
                  <a:pt x="1065" y="1647"/>
                  <a:pt x="1065" y="1647"/>
                </a:cubicBezTo>
                <a:cubicBezTo>
                  <a:pt x="1067" y="1650"/>
                  <a:pt x="1067" y="1650"/>
                  <a:pt x="1067" y="1650"/>
                </a:cubicBezTo>
                <a:cubicBezTo>
                  <a:pt x="1071" y="1651"/>
                  <a:pt x="1076" y="1648"/>
                  <a:pt x="1069" y="1646"/>
                </a:cubicBezTo>
                <a:close/>
                <a:moveTo>
                  <a:pt x="353" y="394"/>
                </a:moveTo>
                <a:cubicBezTo>
                  <a:pt x="355" y="393"/>
                  <a:pt x="355" y="393"/>
                  <a:pt x="355" y="393"/>
                </a:cubicBezTo>
                <a:cubicBezTo>
                  <a:pt x="352" y="389"/>
                  <a:pt x="352" y="389"/>
                  <a:pt x="352" y="389"/>
                </a:cubicBezTo>
                <a:cubicBezTo>
                  <a:pt x="355" y="389"/>
                  <a:pt x="355" y="389"/>
                  <a:pt x="355" y="389"/>
                </a:cubicBezTo>
                <a:cubicBezTo>
                  <a:pt x="355" y="386"/>
                  <a:pt x="355" y="386"/>
                  <a:pt x="355" y="386"/>
                </a:cubicBezTo>
                <a:cubicBezTo>
                  <a:pt x="357" y="385"/>
                  <a:pt x="357" y="385"/>
                  <a:pt x="357" y="385"/>
                </a:cubicBezTo>
                <a:cubicBezTo>
                  <a:pt x="357" y="385"/>
                  <a:pt x="358" y="383"/>
                  <a:pt x="357" y="381"/>
                </a:cubicBezTo>
                <a:cubicBezTo>
                  <a:pt x="357" y="377"/>
                  <a:pt x="354" y="377"/>
                  <a:pt x="354" y="377"/>
                </a:cubicBezTo>
                <a:cubicBezTo>
                  <a:pt x="352" y="383"/>
                  <a:pt x="352" y="383"/>
                  <a:pt x="352" y="383"/>
                </a:cubicBezTo>
                <a:cubicBezTo>
                  <a:pt x="352" y="383"/>
                  <a:pt x="351" y="380"/>
                  <a:pt x="351" y="383"/>
                </a:cubicBezTo>
                <a:cubicBezTo>
                  <a:pt x="350" y="385"/>
                  <a:pt x="348" y="391"/>
                  <a:pt x="350" y="392"/>
                </a:cubicBezTo>
                <a:cubicBezTo>
                  <a:pt x="351" y="393"/>
                  <a:pt x="353" y="394"/>
                  <a:pt x="353" y="394"/>
                </a:cubicBezTo>
                <a:close/>
                <a:moveTo>
                  <a:pt x="346" y="400"/>
                </a:moveTo>
                <a:cubicBezTo>
                  <a:pt x="353" y="396"/>
                  <a:pt x="352" y="393"/>
                  <a:pt x="345" y="395"/>
                </a:cubicBezTo>
                <a:cubicBezTo>
                  <a:pt x="338" y="399"/>
                  <a:pt x="346" y="400"/>
                  <a:pt x="346" y="400"/>
                </a:cubicBezTo>
                <a:close/>
                <a:moveTo>
                  <a:pt x="570" y="251"/>
                </a:moveTo>
                <a:cubicBezTo>
                  <a:pt x="560" y="251"/>
                  <a:pt x="560" y="251"/>
                  <a:pt x="560" y="251"/>
                </a:cubicBezTo>
                <a:cubicBezTo>
                  <a:pt x="561" y="255"/>
                  <a:pt x="561" y="255"/>
                  <a:pt x="561" y="255"/>
                </a:cubicBezTo>
                <a:cubicBezTo>
                  <a:pt x="565" y="256"/>
                  <a:pt x="565" y="256"/>
                  <a:pt x="565" y="256"/>
                </a:cubicBezTo>
                <a:cubicBezTo>
                  <a:pt x="564" y="260"/>
                  <a:pt x="564" y="260"/>
                  <a:pt x="564" y="260"/>
                </a:cubicBezTo>
                <a:cubicBezTo>
                  <a:pt x="571" y="257"/>
                  <a:pt x="571" y="257"/>
                  <a:pt x="571" y="257"/>
                </a:cubicBezTo>
                <a:cubicBezTo>
                  <a:pt x="564" y="275"/>
                  <a:pt x="564" y="275"/>
                  <a:pt x="564" y="275"/>
                </a:cubicBezTo>
                <a:cubicBezTo>
                  <a:pt x="567" y="278"/>
                  <a:pt x="567" y="278"/>
                  <a:pt x="567" y="278"/>
                </a:cubicBezTo>
                <a:cubicBezTo>
                  <a:pt x="573" y="264"/>
                  <a:pt x="573" y="264"/>
                  <a:pt x="573" y="264"/>
                </a:cubicBezTo>
                <a:cubicBezTo>
                  <a:pt x="573" y="264"/>
                  <a:pt x="574" y="268"/>
                  <a:pt x="575" y="264"/>
                </a:cubicBezTo>
                <a:cubicBezTo>
                  <a:pt x="578" y="263"/>
                  <a:pt x="575" y="261"/>
                  <a:pt x="574" y="259"/>
                </a:cubicBezTo>
                <a:cubicBezTo>
                  <a:pt x="574" y="257"/>
                  <a:pt x="575" y="258"/>
                  <a:pt x="577" y="256"/>
                </a:cubicBezTo>
                <a:cubicBezTo>
                  <a:pt x="578" y="254"/>
                  <a:pt x="581" y="246"/>
                  <a:pt x="581" y="246"/>
                </a:cubicBezTo>
                <a:cubicBezTo>
                  <a:pt x="577" y="246"/>
                  <a:pt x="577" y="246"/>
                  <a:pt x="577" y="246"/>
                </a:cubicBezTo>
                <a:cubicBezTo>
                  <a:pt x="578" y="242"/>
                  <a:pt x="578" y="242"/>
                  <a:pt x="578" y="242"/>
                </a:cubicBezTo>
                <a:cubicBezTo>
                  <a:pt x="575" y="242"/>
                  <a:pt x="575" y="242"/>
                  <a:pt x="575" y="242"/>
                </a:cubicBezTo>
                <a:cubicBezTo>
                  <a:pt x="575" y="242"/>
                  <a:pt x="574" y="248"/>
                  <a:pt x="573" y="245"/>
                </a:cubicBezTo>
                <a:cubicBezTo>
                  <a:pt x="572" y="243"/>
                  <a:pt x="575" y="237"/>
                  <a:pt x="574" y="235"/>
                </a:cubicBezTo>
                <a:cubicBezTo>
                  <a:pt x="574" y="233"/>
                  <a:pt x="567" y="238"/>
                  <a:pt x="567" y="238"/>
                </a:cubicBezTo>
                <a:cubicBezTo>
                  <a:pt x="566" y="238"/>
                  <a:pt x="566" y="238"/>
                  <a:pt x="566" y="238"/>
                </a:cubicBezTo>
                <a:cubicBezTo>
                  <a:pt x="566" y="242"/>
                  <a:pt x="566" y="242"/>
                  <a:pt x="566" y="242"/>
                </a:cubicBezTo>
                <a:cubicBezTo>
                  <a:pt x="567" y="243"/>
                  <a:pt x="567" y="243"/>
                  <a:pt x="567" y="243"/>
                </a:cubicBezTo>
                <a:cubicBezTo>
                  <a:pt x="567" y="249"/>
                  <a:pt x="567" y="249"/>
                  <a:pt x="567" y="249"/>
                </a:cubicBezTo>
                <a:cubicBezTo>
                  <a:pt x="567" y="249"/>
                  <a:pt x="575" y="251"/>
                  <a:pt x="570" y="251"/>
                </a:cubicBezTo>
                <a:close/>
                <a:moveTo>
                  <a:pt x="360" y="376"/>
                </a:moveTo>
                <a:cubicBezTo>
                  <a:pt x="360" y="372"/>
                  <a:pt x="360" y="372"/>
                  <a:pt x="360" y="372"/>
                </a:cubicBezTo>
                <a:cubicBezTo>
                  <a:pt x="358" y="372"/>
                  <a:pt x="358" y="372"/>
                  <a:pt x="358" y="372"/>
                </a:cubicBezTo>
                <a:cubicBezTo>
                  <a:pt x="357" y="370"/>
                  <a:pt x="357" y="370"/>
                  <a:pt x="357" y="370"/>
                </a:cubicBezTo>
                <a:cubicBezTo>
                  <a:pt x="354" y="370"/>
                  <a:pt x="354" y="370"/>
                  <a:pt x="354" y="370"/>
                </a:cubicBezTo>
                <a:cubicBezTo>
                  <a:pt x="355" y="375"/>
                  <a:pt x="355" y="375"/>
                  <a:pt x="355" y="375"/>
                </a:cubicBezTo>
                <a:cubicBezTo>
                  <a:pt x="360" y="376"/>
                  <a:pt x="360" y="376"/>
                  <a:pt x="360" y="376"/>
                </a:cubicBezTo>
                <a:close/>
                <a:moveTo>
                  <a:pt x="371" y="457"/>
                </a:moveTo>
                <a:cubicBezTo>
                  <a:pt x="373" y="455"/>
                  <a:pt x="373" y="455"/>
                  <a:pt x="373" y="455"/>
                </a:cubicBezTo>
                <a:cubicBezTo>
                  <a:pt x="373" y="455"/>
                  <a:pt x="372" y="454"/>
                  <a:pt x="370" y="455"/>
                </a:cubicBezTo>
                <a:cubicBezTo>
                  <a:pt x="368" y="455"/>
                  <a:pt x="368" y="458"/>
                  <a:pt x="368" y="458"/>
                </a:cubicBezTo>
                <a:cubicBezTo>
                  <a:pt x="371" y="460"/>
                  <a:pt x="371" y="460"/>
                  <a:pt x="371" y="460"/>
                </a:cubicBezTo>
                <a:cubicBezTo>
                  <a:pt x="371" y="457"/>
                  <a:pt x="371" y="457"/>
                  <a:pt x="371" y="457"/>
                </a:cubicBezTo>
                <a:close/>
                <a:moveTo>
                  <a:pt x="554" y="293"/>
                </a:moveTo>
                <a:cubicBezTo>
                  <a:pt x="553" y="293"/>
                  <a:pt x="553" y="293"/>
                  <a:pt x="553" y="293"/>
                </a:cubicBezTo>
                <a:cubicBezTo>
                  <a:pt x="552" y="296"/>
                  <a:pt x="552" y="296"/>
                  <a:pt x="552" y="296"/>
                </a:cubicBezTo>
                <a:cubicBezTo>
                  <a:pt x="554" y="296"/>
                  <a:pt x="554" y="296"/>
                  <a:pt x="554" y="296"/>
                </a:cubicBezTo>
                <a:lnTo>
                  <a:pt x="554" y="293"/>
                </a:lnTo>
                <a:close/>
                <a:moveTo>
                  <a:pt x="359" y="369"/>
                </a:moveTo>
                <a:cubicBezTo>
                  <a:pt x="361" y="369"/>
                  <a:pt x="365" y="371"/>
                  <a:pt x="365" y="371"/>
                </a:cubicBezTo>
                <a:cubicBezTo>
                  <a:pt x="365" y="366"/>
                  <a:pt x="365" y="366"/>
                  <a:pt x="365" y="366"/>
                </a:cubicBezTo>
                <a:cubicBezTo>
                  <a:pt x="366" y="366"/>
                  <a:pt x="366" y="366"/>
                  <a:pt x="366" y="366"/>
                </a:cubicBezTo>
                <a:cubicBezTo>
                  <a:pt x="367" y="365"/>
                  <a:pt x="367" y="365"/>
                  <a:pt x="367" y="365"/>
                </a:cubicBezTo>
                <a:cubicBezTo>
                  <a:pt x="365" y="363"/>
                  <a:pt x="365" y="363"/>
                  <a:pt x="365" y="363"/>
                </a:cubicBezTo>
                <a:cubicBezTo>
                  <a:pt x="368" y="359"/>
                  <a:pt x="368" y="359"/>
                  <a:pt x="368" y="359"/>
                </a:cubicBezTo>
                <a:cubicBezTo>
                  <a:pt x="366" y="359"/>
                  <a:pt x="366" y="359"/>
                  <a:pt x="366" y="359"/>
                </a:cubicBezTo>
                <a:cubicBezTo>
                  <a:pt x="362" y="362"/>
                  <a:pt x="362" y="362"/>
                  <a:pt x="362" y="362"/>
                </a:cubicBezTo>
                <a:cubicBezTo>
                  <a:pt x="356" y="361"/>
                  <a:pt x="356" y="361"/>
                  <a:pt x="356" y="361"/>
                </a:cubicBezTo>
                <a:cubicBezTo>
                  <a:pt x="354" y="365"/>
                  <a:pt x="354" y="365"/>
                  <a:pt x="354" y="365"/>
                </a:cubicBezTo>
                <a:cubicBezTo>
                  <a:pt x="358" y="365"/>
                  <a:pt x="358" y="365"/>
                  <a:pt x="358" y="365"/>
                </a:cubicBezTo>
                <a:cubicBezTo>
                  <a:pt x="358" y="365"/>
                  <a:pt x="357" y="369"/>
                  <a:pt x="359" y="369"/>
                </a:cubicBezTo>
                <a:close/>
                <a:moveTo>
                  <a:pt x="399" y="435"/>
                </a:moveTo>
                <a:cubicBezTo>
                  <a:pt x="397" y="439"/>
                  <a:pt x="397" y="439"/>
                  <a:pt x="397" y="439"/>
                </a:cubicBezTo>
                <a:cubicBezTo>
                  <a:pt x="401" y="437"/>
                  <a:pt x="401" y="437"/>
                  <a:pt x="401" y="437"/>
                </a:cubicBezTo>
                <a:lnTo>
                  <a:pt x="399" y="435"/>
                </a:lnTo>
                <a:close/>
                <a:moveTo>
                  <a:pt x="380" y="356"/>
                </a:moveTo>
                <a:cubicBezTo>
                  <a:pt x="381" y="354"/>
                  <a:pt x="381" y="354"/>
                  <a:pt x="381" y="354"/>
                </a:cubicBezTo>
                <a:cubicBezTo>
                  <a:pt x="383" y="354"/>
                  <a:pt x="383" y="354"/>
                  <a:pt x="383" y="354"/>
                </a:cubicBezTo>
                <a:cubicBezTo>
                  <a:pt x="383" y="348"/>
                  <a:pt x="383" y="348"/>
                  <a:pt x="383" y="348"/>
                </a:cubicBezTo>
                <a:cubicBezTo>
                  <a:pt x="385" y="348"/>
                  <a:pt x="385" y="348"/>
                  <a:pt x="385" y="348"/>
                </a:cubicBezTo>
                <a:cubicBezTo>
                  <a:pt x="385" y="348"/>
                  <a:pt x="384" y="352"/>
                  <a:pt x="386" y="353"/>
                </a:cubicBezTo>
                <a:cubicBezTo>
                  <a:pt x="389" y="355"/>
                  <a:pt x="390" y="350"/>
                  <a:pt x="390" y="350"/>
                </a:cubicBezTo>
                <a:cubicBezTo>
                  <a:pt x="390" y="350"/>
                  <a:pt x="393" y="351"/>
                  <a:pt x="394" y="349"/>
                </a:cubicBezTo>
                <a:cubicBezTo>
                  <a:pt x="396" y="347"/>
                  <a:pt x="391" y="344"/>
                  <a:pt x="391" y="344"/>
                </a:cubicBezTo>
                <a:cubicBezTo>
                  <a:pt x="395" y="343"/>
                  <a:pt x="395" y="343"/>
                  <a:pt x="395" y="343"/>
                </a:cubicBezTo>
                <a:cubicBezTo>
                  <a:pt x="397" y="340"/>
                  <a:pt x="397" y="340"/>
                  <a:pt x="397" y="340"/>
                </a:cubicBezTo>
                <a:cubicBezTo>
                  <a:pt x="397" y="340"/>
                  <a:pt x="399" y="342"/>
                  <a:pt x="402" y="341"/>
                </a:cubicBezTo>
                <a:cubicBezTo>
                  <a:pt x="406" y="340"/>
                  <a:pt x="406" y="338"/>
                  <a:pt x="406" y="338"/>
                </a:cubicBezTo>
                <a:cubicBezTo>
                  <a:pt x="404" y="336"/>
                  <a:pt x="404" y="336"/>
                  <a:pt x="404" y="336"/>
                </a:cubicBezTo>
                <a:cubicBezTo>
                  <a:pt x="400" y="339"/>
                  <a:pt x="400" y="339"/>
                  <a:pt x="400" y="339"/>
                </a:cubicBezTo>
                <a:cubicBezTo>
                  <a:pt x="400" y="339"/>
                  <a:pt x="399" y="339"/>
                  <a:pt x="399" y="337"/>
                </a:cubicBezTo>
                <a:cubicBezTo>
                  <a:pt x="399" y="335"/>
                  <a:pt x="404" y="331"/>
                  <a:pt x="404" y="331"/>
                </a:cubicBezTo>
                <a:cubicBezTo>
                  <a:pt x="404" y="330"/>
                  <a:pt x="404" y="330"/>
                  <a:pt x="404" y="330"/>
                </a:cubicBezTo>
                <a:cubicBezTo>
                  <a:pt x="406" y="329"/>
                  <a:pt x="406" y="329"/>
                  <a:pt x="406" y="329"/>
                </a:cubicBezTo>
                <a:cubicBezTo>
                  <a:pt x="404" y="324"/>
                  <a:pt x="404" y="324"/>
                  <a:pt x="404" y="324"/>
                </a:cubicBezTo>
                <a:cubicBezTo>
                  <a:pt x="404" y="324"/>
                  <a:pt x="401" y="324"/>
                  <a:pt x="399" y="326"/>
                </a:cubicBezTo>
                <a:cubicBezTo>
                  <a:pt x="398" y="327"/>
                  <a:pt x="396" y="329"/>
                  <a:pt x="396" y="329"/>
                </a:cubicBezTo>
                <a:cubicBezTo>
                  <a:pt x="396" y="329"/>
                  <a:pt x="387" y="329"/>
                  <a:pt x="385" y="331"/>
                </a:cubicBezTo>
                <a:cubicBezTo>
                  <a:pt x="384" y="333"/>
                  <a:pt x="386" y="338"/>
                  <a:pt x="386" y="338"/>
                </a:cubicBezTo>
                <a:cubicBezTo>
                  <a:pt x="381" y="336"/>
                  <a:pt x="381" y="336"/>
                  <a:pt x="381" y="336"/>
                </a:cubicBezTo>
                <a:cubicBezTo>
                  <a:pt x="382" y="334"/>
                  <a:pt x="382" y="334"/>
                  <a:pt x="382" y="334"/>
                </a:cubicBezTo>
                <a:cubicBezTo>
                  <a:pt x="378" y="332"/>
                  <a:pt x="378" y="332"/>
                  <a:pt x="378" y="332"/>
                </a:cubicBezTo>
                <a:cubicBezTo>
                  <a:pt x="378" y="332"/>
                  <a:pt x="376" y="333"/>
                  <a:pt x="374" y="336"/>
                </a:cubicBezTo>
                <a:cubicBezTo>
                  <a:pt x="371" y="340"/>
                  <a:pt x="374" y="345"/>
                  <a:pt x="374" y="345"/>
                </a:cubicBezTo>
                <a:cubicBezTo>
                  <a:pt x="371" y="346"/>
                  <a:pt x="371" y="346"/>
                  <a:pt x="371" y="346"/>
                </a:cubicBezTo>
                <a:cubicBezTo>
                  <a:pt x="371" y="346"/>
                  <a:pt x="375" y="348"/>
                  <a:pt x="377" y="350"/>
                </a:cubicBezTo>
                <a:cubicBezTo>
                  <a:pt x="379" y="351"/>
                  <a:pt x="378" y="352"/>
                  <a:pt x="378" y="352"/>
                </a:cubicBezTo>
                <a:cubicBezTo>
                  <a:pt x="376" y="351"/>
                  <a:pt x="376" y="351"/>
                  <a:pt x="376" y="351"/>
                </a:cubicBezTo>
                <a:cubicBezTo>
                  <a:pt x="375" y="352"/>
                  <a:pt x="375" y="352"/>
                  <a:pt x="375" y="352"/>
                </a:cubicBezTo>
                <a:cubicBezTo>
                  <a:pt x="375" y="355"/>
                  <a:pt x="375" y="355"/>
                  <a:pt x="375" y="355"/>
                </a:cubicBezTo>
                <a:cubicBezTo>
                  <a:pt x="371" y="356"/>
                  <a:pt x="371" y="356"/>
                  <a:pt x="371" y="356"/>
                </a:cubicBezTo>
                <a:cubicBezTo>
                  <a:pt x="370" y="355"/>
                  <a:pt x="370" y="355"/>
                  <a:pt x="370" y="355"/>
                </a:cubicBezTo>
                <a:cubicBezTo>
                  <a:pt x="369" y="355"/>
                  <a:pt x="369" y="355"/>
                  <a:pt x="369" y="355"/>
                </a:cubicBezTo>
                <a:cubicBezTo>
                  <a:pt x="373" y="360"/>
                  <a:pt x="373" y="360"/>
                  <a:pt x="373" y="360"/>
                </a:cubicBezTo>
                <a:lnTo>
                  <a:pt x="380" y="356"/>
                </a:lnTo>
                <a:close/>
                <a:moveTo>
                  <a:pt x="581" y="243"/>
                </a:moveTo>
                <a:cubicBezTo>
                  <a:pt x="583" y="243"/>
                  <a:pt x="582" y="239"/>
                  <a:pt x="583" y="237"/>
                </a:cubicBezTo>
                <a:cubicBezTo>
                  <a:pt x="583" y="234"/>
                  <a:pt x="586" y="231"/>
                  <a:pt x="584" y="230"/>
                </a:cubicBezTo>
                <a:cubicBezTo>
                  <a:pt x="582" y="229"/>
                  <a:pt x="579" y="233"/>
                  <a:pt x="579" y="236"/>
                </a:cubicBezTo>
                <a:cubicBezTo>
                  <a:pt x="579" y="238"/>
                  <a:pt x="578" y="243"/>
                  <a:pt x="581" y="243"/>
                </a:cubicBezTo>
                <a:close/>
                <a:moveTo>
                  <a:pt x="528" y="297"/>
                </a:moveTo>
                <a:cubicBezTo>
                  <a:pt x="528" y="299"/>
                  <a:pt x="528" y="299"/>
                  <a:pt x="528" y="299"/>
                </a:cubicBezTo>
                <a:cubicBezTo>
                  <a:pt x="530" y="298"/>
                  <a:pt x="530" y="298"/>
                  <a:pt x="530" y="298"/>
                </a:cubicBezTo>
                <a:lnTo>
                  <a:pt x="528" y="297"/>
                </a:lnTo>
                <a:close/>
                <a:moveTo>
                  <a:pt x="502" y="318"/>
                </a:moveTo>
                <a:cubicBezTo>
                  <a:pt x="507" y="318"/>
                  <a:pt x="507" y="318"/>
                  <a:pt x="507" y="318"/>
                </a:cubicBezTo>
                <a:cubicBezTo>
                  <a:pt x="508" y="321"/>
                  <a:pt x="508" y="321"/>
                  <a:pt x="508" y="321"/>
                </a:cubicBezTo>
                <a:cubicBezTo>
                  <a:pt x="511" y="323"/>
                  <a:pt x="511" y="323"/>
                  <a:pt x="511" y="323"/>
                </a:cubicBezTo>
                <a:cubicBezTo>
                  <a:pt x="513" y="320"/>
                  <a:pt x="513" y="320"/>
                  <a:pt x="513" y="320"/>
                </a:cubicBezTo>
                <a:cubicBezTo>
                  <a:pt x="511" y="318"/>
                  <a:pt x="511" y="318"/>
                  <a:pt x="511" y="318"/>
                </a:cubicBezTo>
                <a:cubicBezTo>
                  <a:pt x="510" y="316"/>
                  <a:pt x="510" y="316"/>
                  <a:pt x="510" y="316"/>
                </a:cubicBezTo>
                <a:cubicBezTo>
                  <a:pt x="506" y="315"/>
                  <a:pt x="506" y="315"/>
                  <a:pt x="506" y="315"/>
                </a:cubicBezTo>
                <a:cubicBezTo>
                  <a:pt x="508" y="312"/>
                  <a:pt x="508" y="312"/>
                  <a:pt x="508" y="312"/>
                </a:cubicBezTo>
                <a:cubicBezTo>
                  <a:pt x="508" y="312"/>
                  <a:pt x="508" y="310"/>
                  <a:pt x="503" y="307"/>
                </a:cubicBezTo>
                <a:cubicBezTo>
                  <a:pt x="500" y="305"/>
                  <a:pt x="500" y="303"/>
                  <a:pt x="498" y="310"/>
                </a:cubicBezTo>
                <a:cubicBezTo>
                  <a:pt x="496" y="314"/>
                  <a:pt x="497" y="316"/>
                  <a:pt x="502" y="318"/>
                </a:cubicBezTo>
                <a:close/>
                <a:moveTo>
                  <a:pt x="509" y="313"/>
                </a:moveTo>
                <a:cubicBezTo>
                  <a:pt x="513" y="316"/>
                  <a:pt x="513" y="316"/>
                  <a:pt x="513" y="316"/>
                </a:cubicBezTo>
                <a:cubicBezTo>
                  <a:pt x="514" y="314"/>
                  <a:pt x="514" y="314"/>
                  <a:pt x="514" y="314"/>
                </a:cubicBezTo>
                <a:cubicBezTo>
                  <a:pt x="510" y="312"/>
                  <a:pt x="510" y="312"/>
                  <a:pt x="510" y="312"/>
                </a:cubicBezTo>
                <a:lnTo>
                  <a:pt x="509" y="313"/>
                </a:lnTo>
                <a:close/>
                <a:moveTo>
                  <a:pt x="516" y="310"/>
                </a:moveTo>
                <a:cubicBezTo>
                  <a:pt x="517" y="304"/>
                  <a:pt x="517" y="304"/>
                  <a:pt x="517" y="304"/>
                </a:cubicBezTo>
                <a:cubicBezTo>
                  <a:pt x="517" y="303"/>
                  <a:pt x="517" y="303"/>
                  <a:pt x="517" y="303"/>
                </a:cubicBezTo>
                <a:cubicBezTo>
                  <a:pt x="514" y="309"/>
                  <a:pt x="514" y="309"/>
                  <a:pt x="514" y="309"/>
                </a:cubicBezTo>
                <a:lnTo>
                  <a:pt x="516" y="310"/>
                </a:lnTo>
                <a:close/>
                <a:moveTo>
                  <a:pt x="514" y="299"/>
                </a:moveTo>
                <a:cubicBezTo>
                  <a:pt x="516" y="299"/>
                  <a:pt x="516" y="299"/>
                  <a:pt x="516" y="299"/>
                </a:cubicBezTo>
                <a:cubicBezTo>
                  <a:pt x="516" y="296"/>
                  <a:pt x="516" y="296"/>
                  <a:pt x="516" y="296"/>
                </a:cubicBezTo>
                <a:cubicBezTo>
                  <a:pt x="510" y="297"/>
                  <a:pt x="510" y="297"/>
                  <a:pt x="510" y="297"/>
                </a:cubicBezTo>
                <a:cubicBezTo>
                  <a:pt x="515" y="303"/>
                  <a:pt x="515" y="303"/>
                  <a:pt x="515" y="303"/>
                </a:cubicBezTo>
                <a:lnTo>
                  <a:pt x="514" y="299"/>
                </a:lnTo>
                <a:close/>
                <a:moveTo>
                  <a:pt x="500" y="329"/>
                </a:moveTo>
                <a:cubicBezTo>
                  <a:pt x="500" y="329"/>
                  <a:pt x="502" y="329"/>
                  <a:pt x="499" y="321"/>
                </a:cubicBezTo>
                <a:cubicBezTo>
                  <a:pt x="496" y="314"/>
                  <a:pt x="494" y="320"/>
                  <a:pt x="494" y="320"/>
                </a:cubicBezTo>
                <a:cubicBezTo>
                  <a:pt x="496" y="328"/>
                  <a:pt x="496" y="328"/>
                  <a:pt x="496" y="328"/>
                </a:cubicBezTo>
                <a:lnTo>
                  <a:pt x="500" y="329"/>
                </a:lnTo>
                <a:close/>
                <a:moveTo>
                  <a:pt x="525" y="301"/>
                </a:moveTo>
                <a:cubicBezTo>
                  <a:pt x="517" y="306"/>
                  <a:pt x="517" y="306"/>
                  <a:pt x="517" y="306"/>
                </a:cubicBezTo>
                <a:cubicBezTo>
                  <a:pt x="528" y="304"/>
                  <a:pt x="528" y="304"/>
                  <a:pt x="528" y="304"/>
                </a:cubicBezTo>
                <a:cubicBezTo>
                  <a:pt x="528" y="303"/>
                  <a:pt x="528" y="303"/>
                  <a:pt x="528" y="303"/>
                </a:cubicBezTo>
                <a:cubicBezTo>
                  <a:pt x="523" y="303"/>
                  <a:pt x="523" y="303"/>
                  <a:pt x="523" y="303"/>
                </a:cubicBezTo>
                <a:cubicBezTo>
                  <a:pt x="525" y="303"/>
                  <a:pt x="525" y="303"/>
                  <a:pt x="525" y="303"/>
                </a:cubicBezTo>
                <a:cubicBezTo>
                  <a:pt x="525" y="301"/>
                  <a:pt x="525" y="301"/>
                  <a:pt x="525" y="301"/>
                </a:cubicBezTo>
                <a:close/>
                <a:moveTo>
                  <a:pt x="503" y="327"/>
                </a:moveTo>
                <a:cubicBezTo>
                  <a:pt x="506" y="331"/>
                  <a:pt x="506" y="331"/>
                  <a:pt x="506" y="331"/>
                </a:cubicBezTo>
                <a:cubicBezTo>
                  <a:pt x="508" y="326"/>
                  <a:pt x="508" y="326"/>
                  <a:pt x="508" y="326"/>
                </a:cubicBezTo>
                <a:cubicBezTo>
                  <a:pt x="506" y="325"/>
                  <a:pt x="506" y="325"/>
                  <a:pt x="506" y="325"/>
                </a:cubicBezTo>
                <a:cubicBezTo>
                  <a:pt x="506" y="325"/>
                  <a:pt x="503" y="324"/>
                  <a:pt x="503" y="327"/>
                </a:cubicBezTo>
                <a:close/>
                <a:moveTo>
                  <a:pt x="522" y="314"/>
                </a:moveTo>
                <a:cubicBezTo>
                  <a:pt x="519" y="310"/>
                  <a:pt x="519" y="310"/>
                  <a:pt x="519" y="310"/>
                </a:cubicBezTo>
                <a:cubicBezTo>
                  <a:pt x="518" y="315"/>
                  <a:pt x="518" y="315"/>
                  <a:pt x="518" y="315"/>
                </a:cubicBezTo>
                <a:lnTo>
                  <a:pt x="522" y="314"/>
                </a:lnTo>
                <a:close/>
                <a:moveTo>
                  <a:pt x="376" y="402"/>
                </a:moveTo>
                <a:cubicBezTo>
                  <a:pt x="376" y="399"/>
                  <a:pt x="376" y="399"/>
                  <a:pt x="376" y="399"/>
                </a:cubicBezTo>
                <a:cubicBezTo>
                  <a:pt x="372" y="399"/>
                  <a:pt x="372" y="399"/>
                  <a:pt x="372" y="399"/>
                </a:cubicBezTo>
                <a:cubicBezTo>
                  <a:pt x="376" y="402"/>
                  <a:pt x="376" y="402"/>
                  <a:pt x="376" y="402"/>
                </a:cubicBezTo>
                <a:close/>
                <a:moveTo>
                  <a:pt x="401" y="475"/>
                </a:moveTo>
                <a:cubicBezTo>
                  <a:pt x="399" y="475"/>
                  <a:pt x="399" y="475"/>
                  <a:pt x="399" y="475"/>
                </a:cubicBezTo>
                <a:cubicBezTo>
                  <a:pt x="400" y="483"/>
                  <a:pt x="400" y="483"/>
                  <a:pt x="400" y="483"/>
                </a:cubicBezTo>
                <a:cubicBezTo>
                  <a:pt x="402" y="485"/>
                  <a:pt x="402" y="485"/>
                  <a:pt x="402" y="485"/>
                </a:cubicBezTo>
                <a:cubicBezTo>
                  <a:pt x="404" y="484"/>
                  <a:pt x="404" y="484"/>
                  <a:pt x="404" y="484"/>
                </a:cubicBezTo>
                <a:cubicBezTo>
                  <a:pt x="403" y="481"/>
                  <a:pt x="403" y="481"/>
                  <a:pt x="403" y="481"/>
                </a:cubicBezTo>
                <a:cubicBezTo>
                  <a:pt x="404" y="480"/>
                  <a:pt x="404" y="480"/>
                  <a:pt x="404" y="480"/>
                </a:cubicBezTo>
                <a:lnTo>
                  <a:pt x="401" y="475"/>
                </a:lnTo>
                <a:close/>
                <a:moveTo>
                  <a:pt x="385" y="616"/>
                </a:moveTo>
                <a:cubicBezTo>
                  <a:pt x="384" y="620"/>
                  <a:pt x="384" y="620"/>
                  <a:pt x="384" y="620"/>
                </a:cubicBezTo>
                <a:cubicBezTo>
                  <a:pt x="381" y="618"/>
                  <a:pt x="381" y="618"/>
                  <a:pt x="381" y="618"/>
                </a:cubicBezTo>
                <a:cubicBezTo>
                  <a:pt x="380" y="621"/>
                  <a:pt x="380" y="621"/>
                  <a:pt x="380" y="621"/>
                </a:cubicBezTo>
                <a:cubicBezTo>
                  <a:pt x="384" y="626"/>
                  <a:pt x="384" y="626"/>
                  <a:pt x="384" y="626"/>
                </a:cubicBezTo>
                <a:cubicBezTo>
                  <a:pt x="384" y="626"/>
                  <a:pt x="384" y="630"/>
                  <a:pt x="389" y="631"/>
                </a:cubicBezTo>
                <a:cubicBezTo>
                  <a:pt x="395" y="632"/>
                  <a:pt x="396" y="627"/>
                  <a:pt x="396" y="627"/>
                </a:cubicBezTo>
                <a:cubicBezTo>
                  <a:pt x="401" y="626"/>
                  <a:pt x="401" y="626"/>
                  <a:pt x="401" y="626"/>
                </a:cubicBezTo>
                <a:cubicBezTo>
                  <a:pt x="402" y="624"/>
                  <a:pt x="402" y="624"/>
                  <a:pt x="402" y="624"/>
                </a:cubicBezTo>
                <a:cubicBezTo>
                  <a:pt x="397" y="621"/>
                  <a:pt x="397" y="621"/>
                  <a:pt x="397" y="621"/>
                </a:cubicBezTo>
                <a:cubicBezTo>
                  <a:pt x="395" y="615"/>
                  <a:pt x="395" y="615"/>
                  <a:pt x="395" y="615"/>
                </a:cubicBezTo>
                <a:cubicBezTo>
                  <a:pt x="389" y="614"/>
                  <a:pt x="389" y="614"/>
                  <a:pt x="389" y="614"/>
                </a:cubicBezTo>
                <a:lnTo>
                  <a:pt x="385" y="616"/>
                </a:lnTo>
                <a:close/>
                <a:moveTo>
                  <a:pt x="360" y="429"/>
                </a:moveTo>
                <a:cubicBezTo>
                  <a:pt x="361" y="427"/>
                  <a:pt x="361" y="427"/>
                  <a:pt x="361" y="427"/>
                </a:cubicBezTo>
                <a:cubicBezTo>
                  <a:pt x="359" y="426"/>
                  <a:pt x="359" y="426"/>
                  <a:pt x="359" y="426"/>
                </a:cubicBezTo>
                <a:cubicBezTo>
                  <a:pt x="357" y="428"/>
                  <a:pt x="357" y="428"/>
                  <a:pt x="357" y="428"/>
                </a:cubicBezTo>
                <a:cubicBezTo>
                  <a:pt x="354" y="427"/>
                  <a:pt x="354" y="427"/>
                  <a:pt x="354" y="427"/>
                </a:cubicBezTo>
                <a:cubicBezTo>
                  <a:pt x="352" y="432"/>
                  <a:pt x="352" y="432"/>
                  <a:pt x="352" y="432"/>
                </a:cubicBezTo>
                <a:cubicBezTo>
                  <a:pt x="354" y="433"/>
                  <a:pt x="354" y="433"/>
                  <a:pt x="354" y="433"/>
                </a:cubicBezTo>
                <a:cubicBezTo>
                  <a:pt x="358" y="429"/>
                  <a:pt x="358" y="429"/>
                  <a:pt x="358" y="429"/>
                </a:cubicBezTo>
                <a:cubicBezTo>
                  <a:pt x="360" y="429"/>
                  <a:pt x="360" y="429"/>
                  <a:pt x="360" y="429"/>
                </a:cubicBezTo>
                <a:close/>
                <a:moveTo>
                  <a:pt x="370" y="470"/>
                </a:moveTo>
                <a:cubicBezTo>
                  <a:pt x="370" y="468"/>
                  <a:pt x="371" y="465"/>
                  <a:pt x="371" y="465"/>
                </a:cubicBezTo>
                <a:cubicBezTo>
                  <a:pt x="364" y="468"/>
                  <a:pt x="364" y="468"/>
                  <a:pt x="364" y="468"/>
                </a:cubicBezTo>
                <a:cubicBezTo>
                  <a:pt x="364" y="468"/>
                  <a:pt x="364" y="468"/>
                  <a:pt x="364" y="468"/>
                </a:cubicBezTo>
                <a:cubicBezTo>
                  <a:pt x="359" y="467"/>
                  <a:pt x="359" y="467"/>
                  <a:pt x="359" y="467"/>
                </a:cubicBezTo>
                <a:cubicBezTo>
                  <a:pt x="359" y="467"/>
                  <a:pt x="357" y="468"/>
                  <a:pt x="356" y="471"/>
                </a:cubicBezTo>
                <a:cubicBezTo>
                  <a:pt x="356" y="475"/>
                  <a:pt x="355" y="476"/>
                  <a:pt x="355" y="476"/>
                </a:cubicBezTo>
                <a:cubicBezTo>
                  <a:pt x="357" y="476"/>
                  <a:pt x="357" y="476"/>
                  <a:pt x="357" y="476"/>
                </a:cubicBezTo>
                <a:cubicBezTo>
                  <a:pt x="360" y="470"/>
                  <a:pt x="360" y="470"/>
                  <a:pt x="360" y="470"/>
                </a:cubicBezTo>
                <a:cubicBezTo>
                  <a:pt x="365" y="471"/>
                  <a:pt x="365" y="471"/>
                  <a:pt x="365" y="471"/>
                </a:cubicBezTo>
                <a:cubicBezTo>
                  <a:pt x="365" y="475"/>
                  <a:pt x="365" y="475"/>
                  <a:pt x="365" y="475"/>
                </a:cubicBezTo>
                <a:cubicBezTo>
                  <a:pt x="365" y="475"/>
                  <a:pt x="361" y="474"/>
                  <a:pt x="361" y="475"/>
                </a:cubicBezTo>
                <a:cubicBezTo>
                  <a:pt x="361" y="475"/>
                  <a:pt x="362" y="479"/>
                  <a:pt x="362" y="479"/>
                </a:cubicBezTo>
                <a:cubicBezTo>
                  <a:pt x="362" y="479"/>
                  <a:pt x="359" y="480"/>
                  <a:pt x="359" y="481"/>
                </a:cubicBezTo>
                <a:cubicBezTo>
                  <a:pt x="359" y="483"/>
                  <a:pt x="364" y="481"/>
                  <a:pt x="364" y="481"/>
                </a:cubicBezTo>
                <a:cubicBezTo>
                  <a:pt x="364" y="481"/>
                  <a:pt x="368" y="481"/>
                  <a:pt x="370" y="478"/>
                </a:cubicBezTo>
                <a:cubicBezTo>
                  <a:pt x="371" y="475"/>
                  <a:pt x="368" y="475"/>
                  <a:pt x="368" y="475"/>
                </a:cubicBezTo>
                <a:cubicBezTo>
                  <a:pt x="370" y="473"/>
                  <a:pt x="370" y="473"/>
                  <a:pt x="370" y="473"/>
                </a:cubicBezTo>
                <a:lnTo>
                  <a:pt x="370" y="470"/>
                </a:lnTo>
                <a:close/>
                <a:moveTo>
                  <a:pt x="587" y="236"/>
                </a:moveTo>
                <a:cubicBezTo>
                  <a:pt x="586" y="238"/>
                  <a:pt x="586" y="238"/>
                  <a:pt x="586" y="238"/>
                </a:cubicBezTo>
                <a:cubicBezTo>
                  <a:pt x="592" y="238"/>
                  <a:pt x="592" y="238"/>
                  <a:pt x="592" y="238"/>
                </a:cubicBezTo>
                <a:lnTo>
                  <a:pt x="587" y="236"/>
                </a:lnTo>
                <a:close/>
                <a:moveTo>
                  <a:pt x="396" y="484"/>
                </a:moveTo>
                <a:cubicBezTo>
                  <a:pt x="393" y="483"/>
                  <a:pt x="393" y="483"/>
                  <a:pt x="393" y="483"/>
                </a:cubicBezTo>
                <a:cubicBezTo>
                  <a:pt x="390" y="487"/>
                  <a:pt x="390" y="487"/>
                  <a:pt x="390" y="487"/>
                </a:cubicBezTo>
                <a:cubicBezTo>
                  <a:pt x="389" y="497"/>
                  <a:pt x="389" y="497"/>
                  <a:pt x="389" y="497"/>
                </a:cubicBezTo>
                <a:cubicBezTo>
                  <a:pt x="389" y="497"/>
                  <a:pt x="392" y="502"/>
                  <a:pt x="395" y="499"/>
                </a:cubicBezTo>
                <a:cubicBezTo>
                  <a:pt x="397" y="497"/>
                  <a:pt x="396" y="494"/>
                  <a:pt x="396" y="494"/>
                </a:cubicBezTo>
                <a:cubicBezTo>
                  <a:pt x="398" y="490"/>
                  <a:pt x="398" y="490"/>
                  <a:pt x="398" y="490"/>
                </a:cubicBezTo>
                <a:lnTo>
                  <a:pt x="396" y="484"/>
                </a:lnTo>
                <a:close/>
                <a:moveTo>
                  <a:pt x="472" y="788"/>
                </a:moveTo>
                <a:cubicBezTo>
                  <a:pt x="472" y="788"/>
                  <a:pt x="469" y="785"/>
                  <a:pt x="468" y="785"/>
                </a:cubicBezTo>
                <a:cubicBezTo>
                  <a:pt x="467" y="785"/>
                  <a:pt x="465" y="786"/>
                  <a:pt x="465" y="786"/>
                </a:cubicBezTo>
                <a:cubicBezTo>
                  <a:pt x="457" y="788"/>
                  <a:pt x="457" y="788"/>
                  <a:pt x="457" y="788"/>
                </a:cubicBezTo>
                <a:cubicBezTo>
                  <a:pt x="459" y="791"/>
                  <a:pt x="459" y="791"/>
                  <a:pt x="459" y="791"/>
                </a:cubicBezTo>
                <a:cubicBezTo>
                  <a:pt x="462" y="791"/>
                  <a:pt x="462" y="791"/>
                  <a:pt x="462" y="791"/>
                </a:cubicBezTo>
                <a:cubicBezTo>
                  <a:pt x="466" y="796"/>
                  <a:pt x="466" y="796"/>
                  <a:pt x="466" y="796"/>
                </a:cubicBezTo>
                <a:cubicBezTo>
                  <a:pt x="471" y="795"/>
                  <a:pt x="471" y="795"/>
                  <a:pt x="471" y="795"/>
                </a:cubicBezTo>
                <a:cubicBezTo>
                  <a:pt x="471" y="795"/>
                  <a:pt x="472" y="793"/>
                  <a:pt x="473" y="792"/>
                </a:cubicBezTo>
                <a:cubicBezTo>
                  <a:pt x="475" y="792"/>
                  <a:pt x="476" y="791"/>
                  <a:pt x="476" y="791"/>
                </a:cubicBezTo>
                <a:cubicBezTo>
                  <a:pt x="474" y="788"/>
                  <a:pt x="474" y="788"/>
                  <a:pt x="474" y="788"/>
                </a:cubicBezTo>
                <a:lnTo>
                  <a:pt x="472" y="788"/>
                </a:lnTo>
                <a:close/>
                <a:moveTo>
                  <a:pt x="413" y="381"/>
                </a:moveTo>
                <a:cubicBezTo>
                  <a:pt x="408" y="381"/>
                  <a:pt x="408" y="381"/>
                  <a:pt x="408" y="381"/>
                </a:cubicBezTo>
                <a:cubicBezTo>
                  <a:pt x="408" y="381"/>
                  <a:pt x="406" y="377"/>
                  <a:pt x="404" y="377"/>
                </a:cubicBezTo>
                <a:cubicBezTo>
                  <a:pt x="402" y="377"/>
                  <a:pt x="402" y="383"/>
                  <a:pt x="402" y="383"/>
                </a:cubicBezTo>
                <a:cubicBezTo>
                  <a:pt x="403" y="384"/>
                  <a:pt x="400" y="386"/>
                  <a:pt x="401" y="388"/>
                </a:cubicBezTo>
                <a:cubicBezTo>
                  <a:pt x="402" y="389"/>
                  <a:pt x="404" y="389"/>
                  <a:pt x="404" y="389"/>
                </a:cubicBezTo>
                <a:cubicBezTo>
                  <a:pt x="411" y="389"/>
                  <a:pt x="411" y="389"/>
                  <a:pt x="411" y="389"/>
                </a:cubicBezTo>
                <a:cubicBezTo>
                  <a:pt x="406" y="391"/>
                  <a:pt x="406" y="391"/>
                  <a:pt x="406" y="391"/>
                </a:cubicBezTo>
                <a:cubicBezTo>
                  <a:pt x="406" y="391"/>
                  <a:pt x="404" y="392"/>
                  <a:pt x="404" y="394"/>
                </a:cubicBezTo>
                <a:cubicBezTo>
                  <a:pt x="404" y="395"/>
                  <a:pt x="409" y="395"/>
                  <a:pt x="411" y="397"/>
                </a:cubicBezTo>
                <a:cubicBezTo>
                  <a:pt x="411" y="399"/>
                  <a:pt x="411" y="401"/>
                  <a:pt x="411" y="401"/>
                </a:cubicBezTo>
                <a:cubicBezTo>
                  <a:pt x="411" y="401"/>
                  <a:pt x="409" y="398"/>
                  <a:pt x="407" y="397"/>
                </a:cubicBezTo>
                <a:cubicBezTo>
                  <a:pt x="406" y="396"/>
                  <a:pt x="403" y="401"/>
                  <a:pt x="403" y="401"/>
                </a:cubicBezTo>
                <a:cubicBezTo>
                  <a:pt x="407" y="407"/>
                  <a:pt x="407" y="407"/>
                  <a:pt x="407" y="407"/>
                </a:cubicBezTo>
                <a:cubicBezTo>
                  <a:pt x="401" y="402"/>
                  <a:pt x="401" y="402"/>
                  <a:pt x="401" y="402"/>
                </a:cubicBezTo>
                <a:cubicBezTo>
                  <a:pt x="398" y="406"/>
                  <a:pt x="398" y="406"/>
                  <a:pt x="398" y="406"/>
                </a:cubicBezTo>
                <a:cubicBezTo>
                  <a:pt x="402" y="410"/>
                  <a:pt x="402" y="410"/>
                  <a:pt x="402" y="410"/>
                </a:cubicBezTo>
                <a:cubicBezTo>
                  <a:pt x="402" y="411"/>
                  <a:pt x="402" y="411"/>
                  <a:pt x="402" y="411"/>
                </a:cubicBezTo>
                <a:cubicBezTo>
                  <a:pt x="398" y="409"/>
                  <a:pt x="398" y="409"/>
                  <a:pt x="398" y="409"/>
                </a:cubicBezTo>
                <a:cubicBezTo>
                  <a:pt x="391" y="414"/>
                  <a:pt x="391" y="414"/>
                  <a:pt x="391" y="414"/>
                </a:cubicBezTo>
                <a:cubicBezTo>
                  <a:pt x="391" y="414"/>
                  <a:pt x="398" y="415"/>
                  <a:pt x="398" y="416"/>
                </a:cubicBezTo>
                <a:cubicBezTo>
                  <a:pt x="396" y="418"/>
                  <a:pt x="391" y="418"/>
                  <a:pt x="391" y="418"/>
                </a:cubicBezTo>
                <a:cubicBezTo>
                  <a:pt x="390" y="423"/>
                  <a:pt x="390" y="423"/>
                  <a:pt x="390" y="423"/>
                </a:cubicBezTo>
                <a:cubicBezTo>
                  <a:pt x="388" y="421"/>
                  <a:pt x="388" y="421"/>
                  <a:pt x="388" y="421"/>
                </a:cubicBezTo>
                <a:cubicBezTo>
                  <a:pt x="388" y="421"/>
                  <a:pt x="380" y="421"/>
                  <a:pt x="380" y="422"/>
                </a:cubicBezTo>
                <a:cubicBezTo>
                  <a:pt x="380" y="423"/>
                  <a:pt x="389" y="426"/>
                  <a:pt x="389" y="426"/>
                </a:cubicBezTo>
                <a:cubicBezTo>
                  <a:pt x="394" y="425"/>
                  <a:pt x="394" y="425"/>
                  <a:pt x="394" y="425"/>
                </a:cubicBezTo>
                <a:cubicBezTo>
                  <a:pt x="397" y="422"/>
                  <a:pt x="397" y="422"/>
                  <a:pt x="397" y="422"/>
                </a:cubicBezTo>
                <a:cubicBezTo>
                  <a:pt x="404" y="420"/>
                  <a:pt x="404" y="420"/>
                  <a:pt x="404" y="420"/>
                </a:cubicBezTo>
                <a:cubicBezTo>
                  <a:pt x="404" y="422"/>
                  <a:pt x="404" y="422"/>
                  <a:pt x="404" y="422"/>
                </a:cubicBezTo>
                <a:cubicBezTo>
                  <a:pt x="398" y="423"/>
                  <a:pt x="398" y="423"/>
                  <a:pt x="398" y="423"/>
                </a:cubicBezTo>
                <a:cubicBezTo>
                  <a:pt x="397" y="425"/>
                  <a:pt x="397" y="425"/>
                  <a:pt x="397" y="425"/>
                </a:cubicBezTo>
                <a:cubicBezTo>
                  <a:pt x="400" y="427"/>
                  <a:pt x="400" y="427"/>
                  <a:pt x="400" y="427"/>
                </a:cubicBezTo>
                <a:cubicBezTo>
                  <a:pt x="398" y="428"/>
                  <a:pt x="398" y="428"/>
                  <a:pt x="398" y="428"/>
                </a:cubicBezTo>
                <a:cubicBezTo>
                  <a:pt x="396" y="426"/>
                  <a:pt x="396" y="426"/>
                  <a:pt x="396" y="426"/>
                </a:cubicBezTo>
                <a:cubicBezTo>
                  <a:pt x="390" y="428"/>
                  <a:pt x="390" y="428"/>
                  <a:pt x="390" y="428"/>
                </a:cubicBezTo>
                <a:cubicBezTo>
                  <a:pt x="386" y="427"/>
                  <a:pt x="386" y="427"/>
                  <a:pt x="386" y="427"/>
                </a:cubicBezTo>
                <a:cubicBezTo>
                  <a:pt x="385" y="430"/>
                  <a:pt x="385" y="430"/>
                  <a:pt x="385" y="430"/>
                </a:cubicBezTo>
                <a:cubicBezTo>
                  <a:pt x="390" y="434"/>
                  <a:pt x="390" y="434"/>
                  <a:pt x="390" y="434"/>
                </a:cubicBezTo>
                <a:cubicBezTo>
                  <a:pt x="394" y="436"/>
                  <a:pt x="394" y="436"/>
                  <a:pt x="394" y="436"/>
                </a:cubicBezTo>
                <a:cubicBezTo>
                  <a:pt x="401" y="434"/>
                  <a:pt x="401" y="434"/>
                  <a:pt x="401" y="434"/>
                </a:cubicBezTo>
                <a:cubicBezTo>
                  <a:pt x="412" y="424"/>
                  <a:pt x="412" y="424"/>
                  <a:pt x="412" y="424"/>
                </a:cubicBezTo>
                <a:cubicBezTo>
                  <a:pt x="411" y="422"/>
                  <a:pt x="411" y="422"/>
                  <a:pt x="411" y="422"/>
                </a:cubicBezTo>
                <a:cubicBezTo>
                  <a:pt x="413" y="422"/>
                  <a:pt x="413" y="422"/>
                  <a:pt x="413" y="422"/>
                </a:cubicBezTo>
                <a:cubicBezTo>
                  <a:pt x="417" y="423"/>
                  <a:pt x="417" y="423"/>
                  <a:pt x="417" y="423"/>
                </a:cubicBezTo>
                <a:cubicBezTo>
                  <a:pt x="410" y="429"/>
                  <a:pt x="410" y="429"/>
                  <a:pt x="410" y="429"/>
                </a:cubicBezTo>
                <a:cubicBezTo>
                  <a:pt x="410" y="429"/>
                  <a:pt x="416" y="430"/>
                  <a:pt x="415" y="430"/>
                </a:cubicBezTo>
                <a:cubicBezTo>
                  <a:pt x="410" y="430"/>
                  <a:pt x="410" y="430"/>
                  <a:pt x="410" y="430"/>
                </a:cubicBezTo>
                <a:cubicBezTo>
                  <a:pt x="403" y="435"/>
                  <a:pt x="403" y="435"/>
                  <a:pt x="403" y="435"/>
                </a:cubicBezTo>
                <a:cubicBezTo>
                  <a:pt x="406" y="438"/>
                  <a:pt x="406" y="438"/>
                  <a:pt x="406" y="438"/>
                </a:cubicBezTo>
                <a:cubicBezTo>
                  <a:pt x="403" y="438"/>
                  <a:pt x="403" y="438"/>
                  <a:pt x="403" y="438"/>
                </a:cubicBezTo>
                <a:cubicBezTo>
                  <a:pt x="400" y="440"/>
                  <a:pt x="400" y="440"/>
                  <a:pt x="400" y="440"/>
                </a:cubicBezTo>
                <a:cubicBezTo>
                  <a:pt x="406" y="442"/>
                  <a:pt x="406" y="442"/>
                  <a:pt x="406" y="442"/>
                </a:cubicBezTo>
                <a:cubicBezTo>
                  <a:pt x="401" y="442"/>
                  <a:pt x="401" y="442"/>
                  <a:pt x="401" y="442"/>
                </a:cubicBezTo>
                <a:cubicBezTo>
                  <a:pt x="398" y="448"/>
                  <a:pt x="398" y="448"/>
                  <a:pt x="398" y="448"/>
                </a:cubicBezTo>
                <a:cubicBezTo>
                  <a:pt x="392" y="448"/>
                  <a:pt x="392" y="448"/>
                  <a:pt x="392" y="448"/>
                </a:cubicBezTo>
                <a:cubicBezTo>
                  <a:pt x="390" y="454"/>
                  <a:pt x="390" y="454"/>
                  <a:pt x="390" y="454"/>
                </a:cubicBezTo>
                <a:cubicBezTo>
                  <a:pt x="393" y="454"/>
                  <a:pt x="393" y="454"/>
                  <a:pt x="393" y="454"/>
                </a:cubicBezTo>
                <a:cubicBezTo>
                  <a:pt x="392" y="462"/>
                  <a:pt x="392" y="462"/>
                  <a:pt x="392" y="462"/>
                </a:cubicBezTo>
                <a:cubicBezTo>
                  <a:pt x="388" y="462"/>
                  <a:pt x="388" y="462"/>
                  <a:pt x="388" y="462"/>
                </a:cubicBezTo>
                <a:cubicBezTo>
                  <a:pt x="384" y="466"/>
                  <a:pt x="384" y="466"/>
                  <a:pt x="384" y="466"/>
                </a:cubicBezTo>
                <a:cubicBezTo>
                  <a:pt x="386" y="469"/>
                  <a:pt x="386" y="469"/>
                  <a:pt x="386" y="469"/>
                </a:cubicBezTo>
                <a:cubicBezTo>
                  <a:pt x="384" y="475"/>
                  <a:pt x="384" y="475"/>
                  <a:pt x="384" y="475"/>
                </a:cubicBezTo>
                <a:cubicBezTo>
                  <a:pt x="385" y="477"/>
                  <a:pt x="385" y="477"/>
                  <a:pt x="385" y="477"/>
                </a:cubicBezTo>
                <a:cubicBezTo>
                  <a:pt x="389" y="477"/>
                  <a:pt x="389" y="477"/>
                  <a:pt x="389" y="477"/>
                </a:cubicBezTo>
                <a:cubicBezTo>
                  <a:pt x="385" y="479"/>
                  <a:pt x="385" y="479"/>
                  <a:pt x="385" y="479"/>
                </a:cubicBezTo>
                <a:cubicBezTo>
                  <a:pt x="380" y="487"/>
                  <a:pt x="380" y="487"/>
                  <a:pt x="380" y="487"/>
                </a:cubicBezTo>
                <a:cubicBezTo>
                  <a:pt x="379" y="488"/>
                  <a:pt x="379" y="488"/>
                  <a:pt x="379" y="488"/>
                </a:cubicBezTo>
                <a:cubicBezTo>
                  <a:pt x="379" y="488"/>
                  <a:pt x="378" y="494"/>
                  <a:pt x="376" y="495"/>
                </a:cubicBezTo>
                <a:cubicBezTo>
                  <a:pt x="375" y="496"/>
                  <a:pt x="371" y="497"/>
                  <a:pt x="371" y="497"/>
                </a:cubicBezTo>
                <a:cubicBezTo>
                  <a:pt x="371" y="497"/>
                  <a:pt x="371" y="503"/>
                  <a:pt x="375" y="503"/>
                </a:cubicBezTo>
                <a:cubicBezTo>
                  <a:pt x="381" y="504"/>
                  <a:pt x="383" y="498"/>
                  <a:pt x="383" y="498"/>
                </a:cubicBezTo>
                <a:cubicBezTo>
                  <a:pt x="382" y="496"/>
                  <a:pt x="382" y="496"/>
                  <a:pt x="382" y="496"/>
                </a:cubicBezTo>
                <a:cubicBezTo>
                  <a:pt x="383" y="495"/>
                  <a:pt x="383" y="495"/>
                  <a:pt x="383" y="495"/>
                </a:cubicBezTo>
                <a:cubicBezTo>
                  <a:pt x="389" y="482"/>
                  <a:pt x="389" y="482"/>
                  <a:pt x="389" y="482"/>
                </a:cubicBezTo>
                <a:cubicBezTo>
                  <a:pt x="395" y="479"/>
                  <a:pt x="395" y="479"/>
                  <a:pt x="395" y="479"/>
                </a:cubicBezTo>
                <a:cubicBezTo>
                  <a:pt x="392" y="475"/>
                  <a:pt x="392" y="475"/>
                  <a:pt x="392" y="475"/>
                </a:cubicBezTo>
                <a:cubicBezTo>
                  <a:pt x="393" y="467"/>
                  <a:pt x="393" y="467"/>
                  <a:pt x="393" y="467"/>
                </a:cubicBezTo>
                <a:cubicBezTo>
                  <a:pt x="396" y="467"/>
                  <a:pt x="396" y="467"/>
                  <a:pt x="396" y="467"/>
                </a:cubicBezTo>
                <a:cubicBezTo>
                  <a:pt x="402" y="462"/>
                  <a:pt x="402" y="462"/>
                  <a:pt x="402" y="462"/>
                </a:cubicBezTo>
                <a:cubicBezTo>
                  <a:pt x="404" y="461"/>
                  <a:pt x="404" y="461"/>
                  <a:pt x="404" y="461"/>
                </a:cubicBezTo>
                <a:cubicBezTo>
                  <a:pt x="409" y="457"/>
                  <a:pt x="409" y="457"/>
                  <a:pt x="409" y="457"/>
                </a:cubicBezTo>
                <a:cubicBezTo>
                  <a:pt x="412" y="456"/>
                  <a:pt x="412" y="456"/>
                  <a:pt x="412" y="456"/>
                </a:cubicBezTo>
                <a:cubicBezTo>
                  <a:pt x="410" y="458"/>
                  <a:pt x="410" y="458"/>
                  <a:pt x="410" y="458"/>
                </a:cubicBezTo>
                <a:cubicBezTo>
                  <a:pt x="407" y="462"/>
                  <a:pt x="407" y="462"/>
                  <a:pt x="407" y="462"/>
                </a:cubicBezTo>
                <a:cubicBezTo>
                  <a:pt x="403" y="462"/>
                  <a:pt x="403" y="462"/>
                  <a:pt x="403" y="462"/>
                </a:cubicBezTo>
                <a:cubicBezTo>
                  <a:pt x="398" y="467"/>
                  <a:pt x="398" y="467"/>
                  <a:pt x="398" y="467"/>
                </a:cubicBezTo>
                <a:cubicBezTo>
                  <a:pt x="396" y="468"/>
                  <a:pt x="396" y="468"/>
                  <a:pt x="396" y="468"/>
                </a:cubicBezTo>
                <a:cubicBezTo>
                  <a:pt x="394" y="475"/>
                  <a:pt x="394" y="475"/>
                  <a:pt x="394" y="475"/>
                </a:cubicBezTo>
                <a:cubicBezTo>
                  <a:pt x="398" y="478"/>
                  <a:pt x="398" y="478"/>
                  <a:pt x="398" y="478"/>
                </a:cubicBezTo>
                <a:cubicBezTo>
                  <a:pt x="398" y="471"/>
                  <a:pt x="398" y="471"/>
                  <a:pt x="398" y="471"/>
                </a:cubicBezTo>
                <a:cubicBezTo>
                  <a:pt x="401" y="474"/>
                  <a:pt x="401" y="474"/>
                  <a:pt x="401" y="474"/>
                </a:cubicBezTo>
                <a:cubicBezTo>
                  <a:pt x="403" y="471"/>
                  <a:pt x="403" y="471"/>
                  <a:pt x="403" y="471"/>
                </a:cubicBezTo>
                <a:cubicBezTo>
                  <a:pt x="404" y="477"/>
                  <a:pt x="404" y="477"/>
                  <a:pt x="404" y="477"/>
                </a:cubicBezTo>
                <a:cubicBezTo>
                  <a:pt x="409" y="474"/>
                  <a:pt x="409" y="474"/>
                  <a:pt x="409" y="474"/>
                </a:cubicBezTo>
                <a:cubicBezTo>
                  <a:pt x="408" y="469"/>
                  <a:pt x="408" y="469"/>
                  <a:pt x="408" y="469"/>
                </a:cubicBezTo>
                <a:cubicBezTo>
                  <a:pt x="410" y="469"/>
                  <a:pt x="410" y="469"/>
                  <a:pt x="410" y="469"/>
                </a:cubicBezTo>
                <a:cubicBezTo>
                  <a:pt x="410" y="469"/>
                  <a:pt x="411" y="464"/>
                  <a:pt x="412" y="465"/>
                </a:cubicBezTo>
                <a:cubicBezTo>
                  <a:pt x="414" y="465"/>
                  <a:pt x="412" y="468"/>
                  <a:pt x="412" y="468"/>
                </a:cubicBezTo>
                <a:cubicBezTo>
                  <a:pt x="412" y="471"/>
                  <a:pt x="412" y="471"/>
                  <a:pt x="412" y="471"/>
                </a:cubicBezTo>
                <a:cubicBezTo>
                  <a:pt x="413" y="469"/>
                  <a:pt x="413" y="469"/>
                  <a:pt x="413" y="469"/>
                </a:cubicBezTo>
                <a:cubicBezTo>
                  <a:pt x="416" y="474"/>
                  <a:pt x="416" y="474"/>
                  <a:pt x="416" y="474"/>
                </a:cubicBezTo>
                <a:cubicBezTo>
                  <a:pt x="421" y="477"/>
                  <a:pt x="421" y="477"/>
                  <a:pt x="421" y="477"/>
                </a:cubicBezTo>
                <a:cubicBezTo>
                  <a:pt x="415" y="476"/>
                  <a:pt x="415" y="476"/>
                  <a:pt x="415" y="476"/>
                </a:cubicBezTo>
                <a:cubicBezTo>
                  <a:pt x="412" y="474"/>
                  <a:pt x="412" y="474"/>
                  <a:pt x="412" y="474"/>
                </a:cubicBezTo>
                <a:cubicBezTo>
                  <a:pt x="410" y="475"/>
                  <a:pt x="410" y="475"/>
                  <a:pt x="410" y="475"/>
                </a:cubicBezTo>
                <a:cubicBezTo>
                  <a:pt x="409" y="484"/>
                  <a:pt x="409" y="484"/>
                  <a:pt x="409" y="484"/>
                </a:cubicBezTo>
                <a:cubicBezTo>
                  <a:pt x="409" y="484"/>
                  <a:pt x="406" y="484"/>
                  <a:pt x="406" y="485"/>
                </a:cubicBezTo>
                <a:cubicBezTo>
                  <a:pt x="406" y="492"/>
                  <a:pt x="406" y="492"/>
                  <a:pt x="406" y="492"/>
                </a:cubicBezTo>
                <a:cubicBezTo>
                  <a:pt x="406" y="492"/>
                  <a:pt x="412" y="494"/>
                  <a:pt x="411" y="497"/>
                </a:cubicBezTo>
                <a:cubicBezTo>
                  <a:pt x="411" y="502"/>
                  <a:pt x="407" y="504"/>
                  <a:pt x="407" y="504"/>
                </a:cubicBezTo>
                <a:cubicBezTo>
                  <a:pt x="406" y="508"/>
                  <a:pt x="406" y="508"/>
                  <a:pt x="406" y="508"/>
                </a:cubicBezTo>
                <a:cubicBezTo>
                  <a:pt x="403" y="508"/>
                  <a:pt x="403" y="508"/>
                  <a:pt x="403" y="508"/>
                </a:cubicBezTo>
                <a:cubicBezTo>
                  <a:pt x="403" y="508"/>
                  <a:pt x="403" y="511"/>
                  <a:pt x="401" y="513"/>
                </a:cubicBezTo>
                <a:cubicBezTo>
                  <a:pt x="399" y="514"/>
                  <a:pt x="395" y="518"/>
                  <a:pt x="394" y="521"/>
                </a:cubicBezTo>
                <a:cubicBezTo>
                  <a:pt x="393" y="523"/>
                  <a:pt x="391" y="530"/>
                  <a:pt x="391" y="530"/>
                </a:cubicBezTo>
                <a:cubicBezTo>
                  <a:pt x="389" y="524"/>
                  <a:pt x="389" y="524"/>
                  <a:pt x="389" y="524"/>
                </a:cubicBezTo>
                <a:cubicBezTo>
                  <a:pt x="388" y="524"/>
                  <a:pt x="388" y="524"/>
                  <a:pt x="388" y="524"/>
                </a:cubicBezTo>
                <a:cubicBezTo>
                  <a:pt x="388" y="524"/>
                  <a:pt x="385" y="530"/>
                  <a:pt x="387" y="533"/>
                </a:cubicBezTo>
                <a:cubicBezTo>
                  <a:pt x="388" y="535"/>
                  <a:pt x="390" y="539"/>
                  <a:pt x="390" y="539"/>
                </a:cubicBezTo>
                <a:cubicBezTo>
                  <a:pt x="390" y="544"/>
                  <a:pt x="390" y="544"/>
                  <a:pt x="390" y="544"/>
                </a:cubicBezTo>
                <a:cubicBezTo>
                  <a:pt x="392" y="546"/>
                  <a:pt x="392" y="546"/>
                  <a:pt x="392" y="546"/>
                </a:cubicBezTo>
                <a:cubicBezTo>
                  <a:pt x="393" y="543"/>
                  <a:pt x="393" y="543"/>
                  <a:pt x="393" y="543"/>
                </a:cubicBezTo>
                <a:cubicBezTo>
                  <a:pt x="393" y="543"/>
                  <a:pt x="390" y="537"/>
                  <a:pt x="394" y="535"/>
                </a:cubicBezTo>
                <a:cubicBezTo>
                  <a:pt x="397" y="534"/>
                  <a:pt x="398" y="535"/>
                  <a:pt x="398" y="535"/>
                </a:cubicBezTo>
                <a:cubicBezTo>
                  <a:pt x="398" y="537"/>
                  <a:pt x="398" y="537"/>
                  <a:pt x="398" y="537"/>
                </a:cubicBezTo>
                <a:cubicBezTo>
                  <a:pt x="404" y="541"/>
                  <a:pt x="404" y="541"/>
                  <a:pt x="404" y="541"/>
                </a:cubicBezTo>
                <a:cubicBezTo>
                  <a:pt x="409" y="547"/>
                  <a:pt x="409" y="547"/>
                  <a:pt x="409" y="547"/>
                </a:cubicBezTo>
                <a:cubicBezTo>
                  <a:pt x="411" y="541"/>
                  <a:pt x="411" y="541"/>
                  <a:pt x="411" y="541"/>
                </a:cubicBezTo>
                <a:cubicBezTo>
                  <a:pt x="410" y="537"/>
                  <a:pt x="410" y="537"/>
                  <a:pt x="410" y="537"/>
                </a:cubicBezTo>
                <a:cubicBezTo>
                  <a:pt x="410" y="535"/>
                  <a:pt x="410" y="535"/>
                  <a:pt x="410" y="535"/>
                </a:cubicBezTo>
                <a:cubicBezTo>
                  <a:pt x="410" y="535"/>
                  <a:pt x="411" y="538"/>
                  <a:pt x="413" y="539"/>
                </a:cubicBezTo>
                <a:cubicBezTo>
                  <a:pt x="417" y="539"/>
                  <a:pt x="417" y="539"/>
                  <a:pt x="417" y="539"/>
                </a:cubicBezTo>
                <a:cubicBezTo>
                  <a:pt x="417" y="539"/>
                  <a:pt x="413" y="545"/>
                  <a:pt x="417" y="545"/>
                </a:cubicBezTo>
                <a:cubicBezTo>
                  <a:pt x="421" y="545"/>
                  <a:pt x="426" y="544"/>
                  <a:pt x="426" y="544"/>
                </a:cubicBezTo>
                <a:cubicBezTo>
                  <a:pt x="428" y="541"/>
                  <a:pt x="428" y="541"/>
                  <a:pt x="428" y="541"/>
                </a:cubicBezTo>
                <a:cubicBezTo>
                  <a:pt x="431" y="542"/>
                  <a:pt x="431" y="542"/>
                  <a:pt x="431" y="542"/>
                </a:cubicBezTo>
                <a:cubicBezTo>
                  <a:pt x="438" y="542"/>
                  <a:pt x="438" y="542"/>
                  <a:pt x="438" y="542"/>
                </a:cubicBezTo>
                <a:cubicBezTo>
                  <a:pt x="439" y="532"/>
                  <a:pt x="439" y="532"/>
                  <a:pt x="439" y="532"/>
                </a:cubicBezTo>
                <a:cubicBezTo>
                  <a:pt x="439" y="532"/>
                  <a:pt x="439" y="536"/>
                  <a:pt x="441" y="537"/>
                </a:cubicBezTo>
                <a:cubicBezTo>
                  <a:pt x="443" y="537"/>
                  <a:pt x="456" y="539"/>
                  <a:pt x="456" y="539"/>
                </a:cubicBezTo>
                <a:cubicBezTo>
                  <a:pt x="454" y="541"/>
                  <a:pt x="454" y="541"/>
                  <a:pt x="454" y="541"/>
                </a:cubicBezTo>
                <a:cubicBezTo>
                  <a:pt x="452" y="541"/>
                  <a:pt x="452" y="541"/>
                  <a:pt x="452" y="541"/>
                </a:cubicBezTo>
                <a:cubicBezTo>
                  <a:pt x="451" y="540"/>
                  <a:pt x="451" y="540"/>
                  <a:pt x="451" y="540"/>
                </a:cubicBezTo>
                <a:cubicBezTo>
                  <a:pt x="447" y="540"/>
                  <a:pt x="447" y="540"/>
                  <a:pt x="447" y="540"/>
                </a:cubicBezTo>
                <a:cubicBezTo>
                  <a:pt x="448" y="543"/>
                  <a:pt x="448" y="543"/>
                  <a:pt x="448" y="543"/>
                </a:cubicBezTo>
                <a:cubicBezTo>
                  <a:pt x="445" y="542"/>
                  <a:pt x="445" y="542"/>
                  <a:pt x="445" y="542"/>
                </a:cubicBezTo>
                <a:cubicBezTo>
                  <a:pt x="440" y="546"/>
                  <a:pt x="440" y="546"/>
                  <a:pt x="440" y="546"/>
                </a:cubicBezTo>
                <a:cubicBezTo>
                  <a:pt x="441" y="548"/>
                  <a:pt x="441" y="548"/>
                  <a:pt x="441" y="548"/>
                </a:cubicBezTo>
                <a:cubicBezTo>
                  <a:pt x="441" y="548"/>
                  <a:pt x="437" y="550"/>
                  <a:pt x="436" y="553"/>
                </a:cubicBezTo>
                <a:cubicBezTo>
                  <a:pt x="435" y="555"/>
                  <a:pt x="433" y="559"/>
                  <a:pt x="433" y="559"/>
                </a:cubicBezTo>
                <a:cubicBezTo>
                  <a:pt x="430" y="561"/>
                  <a:pt x="430" y="561"/>
                  <a:pt x="430" y="561"/>
                </a:cubicBezTo>
                <a:cubicBezTo>
                  <a:pt x="433" y="566"/>
                  <a:pt x="433" y="566"/>
                  <a:pt x="433" y="566"/>
                </a:cubicBezTo>
                <a:cubicBezTo>
                  <a:pt x="435" y="569"/>
                  <a:pt x="435" y="569"/>
                  <a:pt x="435" y="569"/>
                </a:cubicBezTo>
                <a:cubicBezTo>
                  <a:pt x="435" y="569"/>
                  <a:pt x="437" y="570"/>
                  <a:pt x="437" y="572"/>
                </a:cubicBezTo>
                <a:cubicBezTo>
                  <a:pt x="437" y="573"/>
                  <a:pt x="436" y="577"/>
                  <a:pt x="436" y="578"/>
                </a:cubicBezTo>
                <a:cubicBezTo>
                  <a:pt x="437" y="580"/>
                  <a:pt x="438" y="581"/>
                  <a:pt x="438" y="581"/>
                </a:cubicBezTo>
                <a:cubicBezTo>
                  <a:pt x="442" y="577"/>
                  <a:pt x="442" y="577"/>
                  <a:pt x="442" y="577"/>
                </a:cubicBezTo>
                <a:cubicBezTo>
                  <a:pt x="442" y="581"/>
                  <a:pt x="442" y="581"/>
                  <a:pt x="442" y="581"/>
                </a:cubicBezTo>
                <a:cubicBezTo>
                  <a:pt x="440" y="583"/>
                  <a:pt x="440" y="583"/>
                  <a:pt x="440" y="583"/>
                </a:cubicBezTo>
                <a:cubicBezTo>
                  <a:pt x="439" y="583"/>
                  <a:pt x="441" y="588"/>
                  <a:pt x="441" y="588"/>
                </a:cubicBezTo>
                <a:cubicBezTo>
                  <a:pt x="444" y="584"/>
                  <a:pt x="444" y="584"/>
                  <a:pt x="444" y="584"/>
                </a:cubicBezTo>
                <a:cubicBezTo>
                  <a:pt x="445" y="580"/>
                  <a:pt x="445" y="580"/>
                  <a:pt x="445" y="580"/>
                </a:cubicBezTo>
                <a:cubicBezTo>
                  <a:pt x="448" y="587"/>
                  <a:pt x="448" y="587"/>
                  <a:pt x="448" y="587"/>
                </a:cubicBezTo>
                <a:cubicBezTo>
                  <a:pt x="452" y="584"/>
                  <a:pt x="452" y="584"/>
                  <a:pt x="452" y="584"/>
                </a:cubicBezTo>
                <a:cubicBezTo>
                  <a:pt x="452" y="589"/>
                  <a:pt x="452" y="589"/>
                  <a:pt x="452" y="589"/>
                </a:cubicBezTo>
                <a:cubicBezTo>
                  <a:pt x="452" y="589"/>
                  <a:pt x="448" y="590"/>
                  <a:pt x="448" y="591"/>
                </a:cubicBezTo>
                <a:cubicBezTo>
                  <a:pt x="448" y="593"/>
                  <a:pt x="450" y="594"/>
                  <a:pt x="450" y="594"/>
                </a:cubicBezTo>
                <a:cubicBezTo>
                  <a:pt x="450" y="597"/>
                  <a:pt x="450" y="597"/>
                  <a:pt x="450" y="597"/>
                </a:cubicBezTo>
                <a:cubicBezTo>
                  <a:pt x="442" y="598"/>
                  <a:pt x="442" y="598"/>
                  <a:pt x="442" y="598"/>
                </a:cubicBezTo>
                <a:cubicBezTo>
                  <a:pt x="442" y="598"/>
                  <a:pt x="440" y="606"/>
                  <a:pt x="442" y="607"/>
                </a:cubicBezTo>
                <a:cubicBezTo>
                  <a:pt x="444" y="607"/>
                  <a:pt x="444" y="611"/>
                  <a:pt x="444" y="611"/>
                </a:cubicBezTo>
                <a:cubicBezTo>
                  <a:pt x="444" y="611"/>
                  <a:pt x="437" y="614"/>
                  <a:pt x="437" y="619"/>
                </a:cubicBezTo>
                <a:cubicBezTo>
                  <a:pt x="438" y="622"/>
                  <a:pt x="441" y="630"/>
                  <a:pt x="441" y="630"/>
                </a:cubicBezTo>
                <a:cubicBezTo>
                  <a:pt x="445" y="632"/>
                  <a:pt x="445" y="632"/>
                  <a:pt x="445" y="632"/>
                </a:cubicBezTo>
                <a:cubicBezTo>
                  <a:pt x="445" y="632"/>
                  <a:pt x="444" y="634"/>
                  <a:pt x="444" y="634"/>
                </a:cubicBezTo>
                <a:cubicBezTo>
                  <a:pt x="443" y="634"/>
                  <a:pt x="439" y="632"/>
                  <a:pt x="439" y="632"/>
                </a:cubicBezTo>
                <a:cubicBezTo>
                  <a:pt x="437" y="626"/>
                  <a:pt x="437" y="626"/>
                  <a:pt x="437" y="626"/>
                </a:cubicBezTo>
                <a:cubicBezTo>
                  <a:pt x="437" y="626"/>
                  <a:pt x="432" y="625"/>
                  <a:pt x="432" y="627"/>
                </a:cubicBezTo>
                <a:cubicBezTo>
                  <a:pt x="431" y="627"/>
                  <a:pt x="433" y="634"/>
                  <a:pt x="433" y="634"/>
                </a:cubicBezTo>
                <a:cubicBezTo>
                  <a:pt x="427" y="627"/>
                  <a:pt x="427" y="627"/>
                  <a:pt x="427" y="627"/>
                </a:cubicBezTo>
                <a:cubicBezTo>
                  <a:pt x="416" y="629"/>
                  <a:pt x="416" y="629"/>
                  <a:pt x="416" y="629"/>
                </a:cubicBezTo>
                <a:cubicBezTo>
                  <a:pt x="409" y="625"/>
                  <a:pt x="409" y="625"/>
                  <a:pt x="409" y="625"/>
                </a:cubicBezTo>
                <a:cubicBezTo>
                  <a:pt x="409" y="627"/>
                  <a:pt x="409" y="627"/>
                  <a:pt x="409" y="627"/>
                </a:cubicBezTo>
                <a:cubicBezTo>
                  <a:pt x="399" y="629"/>
                  <a:pt x="399" y="629"/>
                  <a:pt x="399" y="629"/>
                </a:cubicBezTo>
                <a:cubicBezTo>
                  <a:pt x="389" y="634"/>
                  <a:pt x="389" y="634"/>
                  <a:pt x="389" y="634"/>
                </a:cubicBezTo>
                <a:cubicBezTo>
                  <a:pt x="389" y="634"/>
                  <a:pt x="388" y="640"/>
                  <a:pt x="385" y="641"/>
                </a:cubicBezTo>
                <a:cubicBezTo>
                  <a:pt x="384" y="643"/>
                  <a:pt x="380" y="643"/>
                  <a:pt x="380" y="643"/>
                </a:cubicBezTo>
                <a:cubicBezTo>
                  <a:pt x="380" y="643"/>
                  <a:pt x="371" y="647"/>
                  <a:pt x="371" y="648"/>
                </a:cubicBezTo>
                <a:cubicBezTo>
                  <a:pt x="373" y="649"/>
                  <a:pt x="377" y="648"/>
                  <a:pt x="378" y="649"/>
                </a:cubicBezTo>
                <a:cubicBezTo>
                  <a:pt x="379" y="651"/>
                  <a:pt x="379" y="654"/>
                  <a:pt x="379" y="654"/>
                </a:cubicBezTo>
                <a:cubicBezTo>
                  <a:pt x="379" y="654"/>
                  <a:pt x="381" y="653"/>
                  <a:pt x="381" y="651"/>
                </a:cubicBezTo>
                <a:cubicBezTo>
                  <a:pt x="382" y="648"/>
                  <a:pt x="383" y="647"/>
                  <a:pt x="385" y="647"/>
                </a:cubicBezTo>
                <a:cubicBezTo>
                  <a:pt x="385" y="646"/>
                  <a:pt x="387" y="647"/>
                  <a:pt x="387" y="647"/>
                </a:cubicBezTo>
                <a:cubicBezTo>
                  <a:pt x="390" y="647"/>
                  <a:pt x="390" y="647"/>
                  <a:pt x="390" y="647"/>
                </a:cubicBezTo>
                <a:cubicBezTo>
                  <a:pt x="396" y="647"/>
                  <a:pt x="396" y="647"/>
                  <a:pt x="396" y="647"/>
                </a:cubicBezTo>
                <a:cubicBezTo>
                  <a:pt x="394" y="651"/>
                  <a:pt x="394" y="651"/>
                  <a:pt x="394" y="651"/>
                </a:cubicBezTo>
                <a:cubicBezTo>
                  <a:pt x="394" y="651"/>
                  <a:pt x="393" y="655"/>
                  <a:pt x="394" y="656"/>
                </a:cubicBezTo>
                <a:cubicBezTo>
                  <a:pt x="395" y="657"/>
                  <a:pt x="395" y="659"/>
                  <a:pt x="395" y="659"/>
                </a:cubicBezTo>
                <a:cubicBezTo>
                  <a:pt x="395" y="659"/>
                  <a:pt x="391" y="661"/>
                  <a:pt x="391" y="665"/>
                </a:cubicBezTo>
                <a:cubicBezTo>
                  <a:pt x="391" y="667"/>
                  <a:pt x="395" y="668"/>
                  <a:pt x="395" y="668"/>
                </a:cubicBezTo>
                <a:cubicBezTo>
                  <a:pt x="393" y="670"/>
                  <a:pt x="393" y="670"/>
                  <a:pt x="393" y="670"/>
                </a:cubicBezTo>
                <a:cubicBezTo>
                  <a:pt x="393" y="670"/>
                  <a:pt x="387" y="683"/>
                  <a:pt x="385" y="683"/>
                </a:cubicBezTo>
                <a:cubicBezTo>
                  <a:pt x="382" y="684"/>
                  <a:pt x="379" y="684"/>
                  <a:pt x="378" y="685"/>
                </a:cubicBezTo>
                <a:cubicBezTo>
                  <a:pt x="376" y="686"/>
                  <a:pt x="372" y="687"/>
                  <a:pt x="372" y="687"/>
                </a:cubicBezTo>
                <a:cubicBezTo>
                  <a:pt x="369" y="687"/>
                  <a:pt x="369" y="687"/>
                  <a:pt x="369" y="687"/>
                </a:cubicBezTo>
                <a:cubicBezTo>
                  <a:pt x="360" y="689"/>
                  <a:pt x="360" y="689"/>
                  <a:pt x="360" y="689"/>
                </a:cubicBezTo>
                <a:cubicBezTo>
                  <a:pt x="359" y="693"/>
                  <a:pt x="359" y="693"/>
                  <a:pt x="359" y="693"/>
                </a:cubicBezTo>
                <a:cubicBezTo>
                  <a:pt x="355" y="693"/>
                  <a:pt x="355" y="693"/>
                  <a:pt x="355" y="693"/>
                </a:cubicBezTo>
                <a:cubicBezTo>
                  <a:pt x="352" y="689"/>
                  <a:pt x="352" y="689"/>
                  <a:pt x="352" y="689"/>
                </a:cubicBezTo>
                <a:cubicBezTo>
                  <a:pt x="350" y="690"/>
                  <a:pt x="350" y="690"/>
                  <a:pt x="350" y="690"/>
                </a:cubicBezTo>
                <a:cubicBezTo>
                  <a:pt x="351" y="693"/>
                  <a:pt x="351" y="693"/>
                  <a:pt x="351" y="693"/>
                </a:cubicBezTo>
                <a:cubicBezTo>
                  <a:pt x="351" y="693"/>
                  <a:pt x="341" y="693"/>
                  <a:pt x="341" y="695"/>
                </a:cubicBezTo>
                <a:cubicBezTo>
                  <a:pt x="340" y="697"/>
                  <a:pt x="340" y="698"/>
                  <a:pt x="340" y="698"/>
                </a:cubicBezTo>
                <a:cubicBezTo>
                  <a:pt x="346" y="699"/>
                  <a:pt x="346" y="699"/>
                  <a:pt x="346" y="699"/>
                </a:cubicBezTo>
                <a:cubicBezTo>
                  <a:pt x="346" y="699"/>
                  <a:pt x="347" y="703"/>
                  <a:pt x="346" y="703"/>
                </a:cubicBezTo>
                <a:cubicBezTo>
                  <a:pt x="343" y="703"/>
                  <a:pt x="341" y="704"/>
                  <a:pt x="341" y="704"/>
                </a:cubicBezTo>
                <a:cubicBezTo>
                  <a:pt x="342" y="709"/>
                  <a:pt x="342" y="709"/>
                  <a:pt x="342" y="709"/>
                </a:cubicBezTo>
                <a:cubicBezTo>
                  <a:pt x="342" y="709"/>
                  <a:pt x="345" y="707"/>
                  <a:pt x="346" y="707"/>
                </a:cubicBezTo>
                <a:cubicBezTo>
                  <a:pt x="346" y="707"/>
                  <a:pt x="348" y="708"/>
                  <a:pt x="348" y="708"/>
                </a:cubicBezTo>
                <a:cubicBezTo>
                  <a:pt x="353" y="707"/>
                  <a:pt x="353" y="707"/>
                  <a:pt x="353" y="707"/>
                </a:cubicBezTo>
                <a:cubicBezTo>
                  <a:pt x="355" y="704"/>
                  <a:pt x="355" y="704"/>
                  <a:pt x="355" y="704"/>
                </a:cubicBezTo>
                <a:cubicBezTo>
                  <a:pt x="359" y="704"/>
                  <a:pt x="359" y="704"/>
                  <a:pt x="359" y="704"/>
                </a:cubicBezTo>
                <a:cubicBezTo>
                  <a:pt x="356" y="706"/>
                  <a:pt x="356" y="706"/>
                  <a:pt x="356" y="706"/>
                </a:cubicBezTo>
                <a:cubicBezTo>
                  <a:pt x="355" y="709"/>
                  <a:pt x="355" y="709"/>
                  <a:pt x="355" y="709"/>
                </a:cubicBezTo>
                <a:cubicBezTo>
                  <a:pt x="347" y="709"/>
                  <a:pt x="347" y="709"/>
                  <a:pt x="347" y="709"/>
                </a:cubicBezTo>
                <a:cubicBezTo>
                  <a:pt x="346" y="710"/>
                  <a:pt x="346" y="710"/>
                  <a:pt x="346" y="710"/>
                </a:cubicBezTo>
                <a:cubicBezTo>
                  <a:pt x="346" y="710"/>
                  <a:pt x="346" y="714"/>
                  <a:pt x="347" y="714"/>
                </a:cubicBezTo>
                <a:cubicBezTo>
                  <a:pt x="350" y="714"/>
                  <a:pt x="353" y="713"/>
                  <a:pt x="353" y="713"/>
                </a:cubicBezTo>
                <a:cubicBezTo>
                  <a:pt x="353" y="713"/>
                  <a:pt x="356" y="714"/>
                  <a:pt x="357" y="713"/>
                </a:cubicBezTo>
                <a:cubicBezTo>
                  <a:pt x="359" y="713"/>
                  <a:pt x="360" y="711"/>
                  <a:pt x="360" y="711"/>
                </a:cubicBezTo>
                <a:cubicBezTo>
                  <a:pt x="367" y="711"/>
                  <a:pt x="367" y="711"/>
                  <a:pt x="367" y="711"/>
                </a:cubicBezTo>
                <a:cubicBezTo>
                  <a:pt x="367" y="711"/>
                  <a:pt x="371" y="708"/>
                  <a:pt x="372" y="709"/>
                </a:cubicBezTo>
                <a:cubicBezTo>
                  <a:pt x="374" y="710"/>
                  <a:pt x="370" y="713"/>
                  <a:pt x="371" y="713"/>
                </a:cubicBezTo>
                <a:cubicBezTo>
                  <a:pt x="373" y="714"/>
                  <a:pt x="378" y="716"/>
                  <a:pt x="378" y="716"/>
                </a:cubicBezTo>
                <a:cubicBezTo>
                  <a:pt x="384" y="715"/>
                  <a:pt x="384" y="715"/>
                  <a:pt x="384" y="715"/>
                </a:cubicBezTo>
                <a:cubicBezTo>
                  <a:pt x="383" y="717"/>
                  <a:pt x="383" y="717"/>
                  <a:pt x="383" y="717"/>
                </a:cubicBezTo>
                <a:cubicBezTo>
                  <a:pt x="378" y="718"/>
                  <a:pt x="378" y="718"/>
                  <a:pt x="378" y="718"/>
                </a:cubicBezTo>
                <a:cubicBezTo>
                  <a:pt x="378" y="718"/>
                  <a:pt x="373" y="717"/>
                  <a:pt x="373" y="720"/>
                </a:cubicBezTo>
                <a:cubicBezTo>
                  <a:pt x="372" y="721"/>
                  <a:pt x="372" y="723"/>
                  <a:pt x="374" y="723"/>
                </a:cubicBezTo>
                <a:cubicBezTo>
                  <a:pt x="377" y="723"/>
                  <a:pt x="381" y="724"/>
                  <a:pt x="381" y="724"/>
                </a:cubicBezTo>
                <a:cubicBezTo>
                  <a:pt x="381" y="724"/>
                  <a:pt x="384" y="720"/>
                  <a:pt x="386" y="721"/>
                </a:cubicBezTo>
                <a:cubicBezTo>
                  <a:pt x="390" y="722"/>
                  <a:pt x="393" y="732"/>
                  <a:pt x="393" y="732"/>
                </a:cubicBezTo>
                <a:cubicBezTo>
                  <a:pt x="393" y="732"/>
                  <a:pt x="398" y="737"/>
                  <a:pt x="403" y="738"/>
                </a:cubicBezTo>
                <a:cubicBezTo>
                  <a:pt x="408" y="738"/>
                  <a:pt x="416" y="733"/>
                  <a:pt x="416" y="733"/>
                </a:cubicBezTo>
                <a:cubicBezTo>
                  <a:pt x="425" y="731"/>
                  <a:pt x="425" y="731"/>
                  <a:pt x="425" y="731"/>
                </a:cubicBezTo>
                <a:cubicBezTo>
                  <a:pt x="431" y="726"/>
                  <a:pt x="431" y="726"/>
                  <a:pt x="431" y="726"/>
                </a:cubicBezTo>
                <a:cubicBezTo>
                  <a:pt x="440" y="721"/>
                  <a:pt x="440" y="721"/>
                  <a:pt x="440" y="721"/>
                </a:cubicBezTo>
                <a:cubicBezTo>
                  <a:pt x="441" y="722"/>
                  <a:pt x="441" y="722"/>
                  <a:pt x="441" y="722"/>
                </a:cubicBezTo>
                <a:cubicBezTo>
                  <a:pt x="432" y="727"/>
                  <a:pt x="432" y="727"/>
                  <a:pt x="432" y="727"/>
                </a:cubicBezTo>
                <a:cubicBezTo>
                  <a:pt x="428" y="733"/>
                  <a:pt x="428" y="733"/>
                  <a:pt x="428" y="733"/>
                </a:cubicBezTo>
                <a:cubicBezTo>
                  <a:pt x="424" y="734"/>
                  <a:pt x="424" y="734"/>
                  <a:pt x="424" y="734"/>
                </a:cubicBezTo>
                <a:cubicBezTo>
                  <a:pt x="424" y="734"/>
                  <a:pt x="415" y="740"/>
                  <a:pt x="415" y="742"/>
                </a:cubicBezTo>
                <a:cubicBezTo>
                  <a:pt x="414" y="745"/>
                  <a:pt x="416" y="747"/>
                  <a:pt x="412" y="748"/>
                </a:cubicBezTo>
                <a:cubicBezTo>
                  <a:pt x="409" y="749"/>
                  <a:pt x="398" y="750"/>
                  <a:pt x="397" y="747"/>
                </a:cubicBezTo>
                <a:cubicBezTo>
                  <a:pt x="395" y="745"/>
                  <a:pt x="389" y="743"/>
                  <a:pt x="386" y="742"/>
                </a:cubicBezTo>
                <a:cubicBezTo>
                  <a:pt x="384" y="742"/>
                  <a:pt x="372" y="740"/>
                  <a:pt x="370" y="743"/>
                </a:cubicBezTo>
                <a:cubicBezTo>
                  <a:pt x="368" y="745"/>
                  <a:pt x="371" y="750"/>
                  <a:pt x="371" y="750"/>
                </a:cubicBezTo>
                <a:cubicBezTo>
                  <a:pt x="371" y="750"/>
                  <a:pt x="369" y="751"/>
                  <a:pt x="365" y="752"/>
                </a:cubicBezTo>
                <a:cubicBezTo>
                  <a:pt x="362" y="753"/>
                  <a:pt x="360" y="749"/>
                  <a:pt x="359" y="750"/>
                </a:cubicBezTo>
                <a:cubicBezTo>
                  <a:pt x="356" y="751"/>
                  <a:pt x="354" y="763"/>
                  <a:pt x="354" y="763"/>
                </a:cubicBezTo>
                <a:cubicBezTo>
                  <a:pt x="345" y="767"/>
                  <a:pt x="345" y="767"/>
                  <a:pt x="345" y="767"/>
                </a:cubicBezTo>
                <a:cubicBezTo>
                  <a:pt x="344" y="770"/>
                  <a:pt x="344" y="770"/>
                  <a:pt x="344" y="770"/>
                </a:cubicBezTo>
                <a:cubicBezTo>
                  <a:pt x="332" y="774"/>
                  <a:pt x="332" y="774"/>
                  <a:pt x="332" y="774"/>
                </a:cubicBezTo>
                <a:cubicBezTo>
                  <a:pt x="332" y="778"/>
                  <a:pt x="332" y="778"/>
                  <a:pt x="332" y="778"/>
                </a:cubicBezTo>
                <a:cubicBezTo>
                  <a:pt x="332" y="778"/>
                  <a:pt x="328" y="779"/>
                  <a:pt x="327" y="780"/>
                </a:cubicBezTo>
                <a:cubicBezTo>
                  <a:pt x="326" y="781"/>
                  <a:pt x="325" y="784"/>
                  <a:pt x="325" y="784"/>
                </a:cubicBezTo>
                <a:cubicBezTo>
                  <a:pt x="317" y="788"/>
                  <a:pt x="317" y="788"/>
                  <a:pt x="317" y="788"/>
                </a:cubicBezTo>
                <a:cubicBezTo>
                  <a:pt x="313" y="789"/>
                  <a:pt x="313" y="789"/>
                  <a:pt x="313" y="789"/>
                </a:cubicBezTo>
                <a:cubicBezTo>
                  <a:pt x="313" y="789"/>
                  <a:pt x="306" y="788"/>
                  <a:pt x="304" y="790"/>
                </a:cubicBezTo>
                <a:cubicBezTo>
                  <a:pt x="301" y="792"/>
                  <a:pt x="302" y="797"/>
                  <a:pt x="302" y="797"/>
                </a:cubicBezTo>
                <a:cubicBezTo>
                  <a:pt x="310" y="796"/>
                  <a:pt x="310" y="796"/>
                  <a:pt x="310" y="796"/>
                </a:cubicBezTo>
                <a:cubicBezTo>
                  <a:pt x="310" y="793"/>
                  <a:pt x="310" y="793"/>
                  <a:pt x="310" y="793"/>
                </a:cubicBezTo>
                <a:cubicBezTo>
                  <a:pt x="310" y="793"/>
                  <a:pt x="314" y="795"/>
                  <a:pt x="315" y="796"/>
                </a:cubicBezTo>
                <a:cubicBezTo>
                  <a:pt x="316" y="797"/>
                  <a:pt x="320" y="804"/>
                  <a:pt x="320" y="804"/>
                </a:cubicBezTo>
                <a:cubicBezTo>
                  <a:pt x="326" y="799"/>
                  <a:pt x="326" y="799"/>
                  <a:pt x="326" y="799"/>
                </a:cubicBezTo>
                <a:cubicBezTo>
                  <a:pt x="325" y="797"/>
                  <a:pt x="325" y="797"/>
                  <a:pt x="325" y="797"/>
                </a:cubicBezTo>
                <a:cubicBezTo>
                  <a:pt x="325" y="797"/>
                  <a:pt x="329" y="791"/>
                  <a:pt x="329" y="792"/>
                </a:cubicBezTo>
                <a:cubicBezTo>
                  <a:pt x="329" y="792"/>
                  <a:pt x="330" y="795"/>
                  <a:pt x="330" y="795"/>
                </a:cubicBezTo>
                <a:cubicBezTo>
                  <a:pt x="330" y="795"/>
                  <a:pt x="337" y="792"/>
                  <a:pt x="338" y="792"/>
                </a:cubicBezTo>
                <a:cubicBezTo>
                  <a:pt x="339" y="792"/>
                  <a:pt x="341" y="788"/>
                  <a:pt x="341" y="788"/>
                </a:cubicBezTo>
                <a:cubicBezTo>
                  <a:pt x="341" y="788"/>
                  <a:pt x="346" y="790"/>
                  <a:pt x="348" y="789"/>
                </a:cubicBezTo>
                <a:cubicBezTo>
                  <a:pt x="352" y="789"/>
                  <a:pt x="357" y="788"/>
                  <a:pt x="358" y="789"/>
                </a:cubicBezTo>
                <a:cubicBezTo>
                  <a:pt x="358" y="790"/>
                  <a:pt x="359" y="793"/>
                  <a:pt x="359" y="793"/>
                </a:cubicBezTo>
                <a:cubicBezTo>
                  <a:pt x="361" y="792"/>
                  <a:pt x="361" y="792"/>
                  <a:pt x="361" y="792"/>
                </a:cubicBezTo>
                <a:cubicBezTo>
                  <a:pt x="362" y="786"/>
                  <a:pt x="362" y="786"/>
                  <a:pt x="362" y="786"/>
                </a:cubicBezTo>
                <a:cubicBezTo>
                  <a:pt x="365" y="794"/>
                  <a:pt x="365" y="794"/>
                  <a:pt x="365" y="794"/>
                </a:cubicBezTo>
                <a:cubicBezTo>
                  <a:pt x="371" y="794"/>
                  <a:pt x="371" y="794"/>
                  <a:pt x="371" y="794"/>
                </a:cubicBezTo>
                <a:cubicBezTo>
                  <a:pt x="371" y="794"/>
                  <a:pt x="371" y="800"/>
                  <a:pt x="374" y="800"/>
                </a:cubicBezTo>
                <a:cubicBezTo>
                  <a:pt x="378" y="802"/>
                  <a:pt x="381" y="797"/>
                  <a:pt x="381" y="797"/>
                </a:cubicBezTo>
                <a:cubicBezTo>
                  <a:pt x="384" y="795"/>
                  <a:pt x="384" y="795"/>
                  <a:pt x="384" y="795"/>
                </a:cubicBezTo>
                <a:cubicBezTo>
                  <a:pt x="383" y="792"/>
                  <a:pt x="383" y="792"/>
                  <a:pt x="383" y="792"/>
                </a:cubicBezTo>
                <a:cubicBezTo>
                  <a:pt x="386" y="789"/>
                  <a:pt x="386" y="789"/>
                  <a:pt x="386" y="789"/>
                </a:cubicBezTo>
                <a:cubicBezTo>
                  <a:pt x="387" y="784"/>
                  <a:pt x="387" y="784"/>
                  <a:pt x="387" y="784"/>
                </a:cubicBezTo>
                <a:cubicBezTo>
                  <a:pt x="390" y="782"/>
                  <a:pt x="390" y="782"/>
                  <a:pt x="390" y="782"/>
                </a:cubicBezTo>
                <a:cubicBezTo>
                  <a:pt x="390" y="777"/>
                  <a:pt x="390" y="777"/>
                  <a:pt x="390" y="777"/>
                </a:cubicBezTo>
                <a:cubicBezTo>
                  <a:pt x="391" y="781"/>
                  <a:pt x="391" y="781"/>
                  <a:pt x="391" y="781"/>
                </a:cubicBezTo>
                <a:cubicBezTo>
                  <a:pt x="391" y="781"/>
                  <a:pt x="396" y="779"/>
                  <a:pt x="406" y="779"/>
                </a:cubicBezTo>
                <a:cubicBezTo>
                  <a:pt x="417" y="779"/>
                  <a:pt x="423" y="789"/>
                  <a:pt x="423" y="789"/>
                </a:cubicBezTo>
                <a:cubicBezTo>
                  <a:pt x="424" y="792"/>
                  <a:pt x="424" y="792"/>
                  <a:pt x="424" y="792"/>
                </a:cubicBezTo>
                <a:cubicBezTo>
                  <a:pt x="426" y="791"/>
                  <a:pt x="426" y="791"/>
                  <a:pt x="426" y="791"/>
                </a:cubicBezTo>
                <a:cubicBezTo>
                  <a:pt x="426" y="791"/>
                  <a:pt x="424" y="790"/>
                  <a:pt x="425" y="788"/>
                </a:cubicBezTo>
                <a:cubicBezTo>
                  <a:pt x="427" y="785"/>
                  <a:pt x="432" y="788"/>
                  <a:pt x="432" y="788"/>
                </a:cubicBezTo>
                <a:cubicBezTo>
                  <a:pt x="437" y="788"/>
                  <a:pt x="437" y="788"/>
                  <a:pt x="437" y="788"/>
                </a:cubicBezTo>
                <a:cubicBezTo>
                  <a:pt x="438" y="789"/>
                  <a:pt x="442" y="792"/>
                  <a:pt x="444" y="791"/>
                </a:cubicBezTo>
                <a:cubicBezTo>
                  <a:pt x="446" y="790"/>
                  <a:pt x="444" y="786"/>
                  <a:pt x="444" y="786"/>
                </a:cubicBezTo>
                <a:cubicBezTo>
                  <a:pt x="444" y="786"/>
                  <a:pt x="438" y="784"/>
                  <a:pt x="440" y="783"/>
                </a:cubicBezTo>
                <a:cubicBezTo>
                  <a:pt x="442" y="782"/>
                  <a:pt x="444" y="786"/>
                  <a:pt x="445" y="785"/>
                </a:cubicBezTo>
                <a:cubicBezTo>
                  <a:pt x="447" y="785"/>
                  <a:pt x="453" y="783"/>
                  <a:pt x="453" y="783"/>
                </a:cubicBezTo>
                <a:cubicBezTo>
                  <a:pt x="453" y="783"/>
                  <a:pt x="457" y="786"/>
                  <a:pt x="458" y="786"/>
                </a:cubicBezTo>
                <a:cubicBezTo>
                  <a:pt x="459" y="786"/>
                  <a:pt x="460" y="783"/>
                  <a:pt x="460" y="783"/>
                </a:cubicBezTo>
                <a:cubicBezTo>
                  <a:pt x="460" y="783"/>
                  <a:pt x="465" y="785"/>
                  <a:pt x="467" y="784"/>
                </a:cubicBezTo>
                <a:cubicBezTo>
                  <a:pt x="469" y="783"/>
                  <a:pt x="468" y="779"/>
                  <a:pt x="468" y="779"/>
                </a:cubicBezTo>
                <a:cubicBezTo>
                  <a:pt x="468" y="779"/>
                  <a:pt x="471" y="785"/>
                  <a:pt x="473" y="785"/>
                </a:cubicBezTo>
                <a:cubicBezTo>
                  <a:pt x="475" y="785"/>
                  <a:pt x="475" y="780"/>
                  <a:pt x="475" y="781"/>
                </a:cubicBezTo>
                <a:cubicBezTo>
                  <a:pt x="476" y="783"/>
                  <a:pt x="478" y="786"/>
                  <a:pt x="478" y="786"/>
                </a:cubicBezTo>
                <a:cubicBezTo>
                  <a:pt x="478" y="786"/>
                  <a:pt x="480" y="780"/>
                  <a:pt x="483" y="783"/>
                </a:cubicBezTo>
                <a:cubicBezTo>
                  <a:pt x="485" y="786"/>
                  <a:pt x="484" y="790"/>
                  <a:pt x="485" y="790"/>
                </a:cubicBezTo>
                <a:cubicBezTo>
                  <a:pt x="487" y="790"/>
                  <a:pt x="489" y="789"/>
                  <a:pt x="489" y="789"/>
                </a:cubicBezTo>
                <a:cubicBezTo>
                  <a:pt x="489" y="789"/>
                  <a:pt x="499" y="786"/>
                  <a:pt x="507" y="788"/>
                </a:cubicBezTo>
                <a:cubicBezTo>
                  <a:pt x="513" y="790"/>
                  <a:pt x="518" y="794"/>
                  <a:pt x="523" y="794"/>
                </a:cubicBezTo>
                <a:cubicBezTo>
                  <a:pt x="528" y="794"/>
                  <a:pt x="529" y="792"/>
                  <a:pt x="529" y="792"/>
                </a:cubicBezTo>
                <a:cubicBezTo>
                  <a:pt x="540" y="792"/>
                  <a:pt x="540" y="792"/>
                  <a:pt x="540" y="792"/>
                </a:cubicBezTo>
                <a:cubicBezTo>
                  <a:pt x="545" y="786"/>
                  <a:pt x="545" y="786"/>
                  <a:pt x="545" y="786"/>
                </a:cubicBezTo>
                <a:cubicBezTo>
                  <a:pt x="553" y="789"/>
                  <a:pt x="553" y="789"/>
                  <a:pt x="553" y="789"/>
                </a:cubicBezTo>
                <a:cubicBezTo>
                  <a:pt x="553" y="789"/>
                  <a:pt x="552" y="780"/>
                  <a:pt x="554" y="780"/>
                </a:cubicBezTo>
                <a:cubicBezTo>
                  <a:pt x="557" y="780"/>
                  <a:pt x="560" y="781"/>
                  <a:pt x="560" y="781"/>
                </a:cubicBezTo>
                <a:cubicBezTo>
                  <a:pt x="568" y="779"/>
                  <a:pt x="568" y="779"/>
                  <a:pt x="568" y="779"/>
                </a:cubicBezTo>
                <a:cubicBezTo>
                  <a:pt x="569" y="770"/>
                  <a:pt x="569" y="770"/>
                  <a:pt x="569" y="770"/>
                </a:cubicBezTo>
                <a:cubicBezTo>
                  <a:pt x="572" y="766"/>
                  <a:pt x="572" y="766"/>
                  <a:pt x="572" y="766"/>
                </a:cubicBezTo>
                <a:cubicBezTo>
                  <a:pt x="571" y="765"/>
                  <a:pt x="571" y="765"/>
                  <a:pt x="571" y="765"/>
                </a:cubicBezTo>
                <a:cubicBezTo>
                  <a:pt x="553" y="766"/>
                  <a:pt x="553" y="766"/>
                  <a:pt x="553" y="766"/>
                </a:cubicBezTo>
                <a:cubicBezTo>
                  <a:pt x="550" y="765"/>
                  <a:pt x="550" y="765"/>
                  <a:pt x="550" y="765"/>
                </a:cubicBezTo>
                <a:cubicBezTo>
                  <a:pt x="554" y="763"/>
                  <a:pt x="554" y="763"/>
                  <a:pt x="554" y="763"/>
                </a:cubicBezTo>
                <a:cubicBezTo>
                  <a:pt x="554" y="763"/>
                  <a:pt x="554" y="761"/>
                  <a:pt x="552" y="760"/>
                </a:cubicBezTo>
                <a:cubicBezTo>
                  <a:pt x="549" y="759"/>
                  <a:pt x="546" y="761"/>
                  <a:pt x="546" y="761"/>
                </a:cubicBezTo>
                <a:cubicBezTo>
                  <a:pt x="541" y="761"/>
                  <a:pt x="541" y="761"/>
                  <a:pt x="541" y="761"/>
                </a:cubicBezTo>
                <a:cubicBezTo>
                  <a:pt x="547" y="758"/>
                  <a:pt x="547" y="758"/>
                  <a:pt x="547" y="758"/>
                </a:cubicBezTo>
                <a:cubicBezTo>
                  <a:pt x="542" y="755"/>
                  <a:pt x="542" y="755"/>
                  <a:pt x="542" y="755"/>
                </a:cubicBezTo>
                <a:cubicBezTo>
                  <a:pt x="540" y="755"/>
                  <a:pt x="540" y="755"/>
                  <a:pt x="540" y="755"/>
                </a:cubicBezTo>
                <a:cubicBezTo>
                  <a:pt x="538" y="756"/>
                  <a:pt x="538" y="756"/>
                  <a:pt x="538" y="756"/>
                </a:cubicBezTo>
                <a:cubicBezTo>
                  <a:pt x="535" y="756"/>
                  <a:pt x="535" y="756"/>
                  <a:pt x="535" y="756"/>
                </a:cubicBezTo>
                <a:cubicBezTo>
                  <a:pt x="537" y="755"/>
                  <a:pt x="537" y="755"/>
                  <a:pt x="537" y="755"/>
                </a:cubicBezTo>
                <a:cubicBezTo>
                  <a:pt x="539" y="753"/>
                  <a:pt x="539" y="753"/>
                  <a:pt x="539" y="753"/>
                </a:cubicBezTo>
                <a:cubicBezTo>
                  <a:pt x="542" y="753"/>
                  <a:pt x="542" y="753"/>
                  <a:pt x="542" y="753"/>
                </a:cubicBezTo>
                <a:cubicBezTo>
                  <a:pt x="550" y="754"/>
                  <a:pt x="550" y="754"/>
                  <a:pt x="550" y="754"/>
                </a:cubicBezTo>
                <a:cubicBezTo>
                  <a:pt x="554" y="751"/>
                  <a:pt x="554" y="751"/>
                  <a:pt x="554" y="751"/>
                </a:cubicBezTo>
                <a:cubicBezTo>
                  <a:pt x="552" y="749"/>
                  <a:pt x="552" y="749"/>
                  <a:pt x="552" y="749"/>
                </a:cubicBezTo>
                <a:cubicBezTo>
                  <a:pt x="555" y="748"/>
                  <a:pt x="555" y="748"/>
                  <a:pt x="555" y="748"/>
                </a:cubicBezTo>
                <a:cubicBezTo>
                  <a:pt x="556" y="742"/>
                  <a:pt x="556" y="742"/>
                  <a:pt x="556" y="742"/>
                </a:cubicBezTo>
                <a:cubicBezTo>
                  <a:pt x="551" y="744"/>
                  <a:pt x="551" y="744"/>
                  <a:pt x="551" y="744"/>
                </a:cubicBezTo>
                <a:cubicBezTo>
                  <a:pt x="549" y="742"/>
                  <a:pt x="549" y="742"/>
                  <a:pt x="549" y="742"/>
                </a:cubicBezTo>
                <a:cubicBezTo>
                  <a:pt x="557" y="740"/>
                  <a:pt x="557" y="740"/>
                  <a:pt x="557" y="740"/>
                </a:cubicBezTo>
                <a:cubicBezTo>
                  <a:pt x="558" y="738"/>
                  <a:pt x="558" y="738"/>
                  <a:pt x="558" y="738"/>
                </a:cubicBezTo>
                <a:cubicBezTo>
                  <a:pt x="561" y="741"/>
                  <a:pt x="561" y="741"/>
                  <a:pt x="561" y="741"/>
                </a:cubicBezTo>
                <a:cubicBezTo>
                  <a:pt x="561" y="741"/>
                  <a:pt x="565" y="741"/>
                  <a:pt x="567" y="740"/>
                </a:cubicBezTo>
                <a:cubicBezTo>
                  <a:pt x="570" y="739"/>
                  <a:pt x="567" y="736"/>
                  <a:pt x="567" y="736"/>
                </a:cubicBezTo>
                <a:cubicBezTo>
                  <a:pt x="569" y="734"/>
                  <a:pt x="569" y="734"/>
                  <a:pt x="569" y="734"/>
                </a:cubicBezTo>
                <a:cubicBezTo>
                  <a:pt x="564" y="732"/>
                  <a:pt x="564" y="732"/>
                  <a:pt x="564" y="732"/>
                </a:cubicBezTo>
                <a:cubicBezTo>
                  <a:pt x="568" y="730"/>
                  <a:pt x="568" y="730"/>
                  <a:pt x="568" y="730"/>
                </a:cubicBezTo>
                <a:cubicBezTo>
                  <a:pt x="568" y="727"/>
                  <a:pt x="568" y="727"/>
                  <a:pt x="568" y="727"/>
                </a:cubicBezTo>
                <a:cubicBezTo>
                  <a:pt x="570" y="727"/>
                  <a:pt x="570" y="727"/>
                  <a:pt x="570" y="727"/>
                </a:cubicBezTo>
                <a:cubicBezTo>
                  <a:pt x="571" y="732"/>
                  <a:pt x="571" y="732"/>
                  <a:pt x="571" y="732"/>
                </a:cubicBezTo>
                <a:cubicBezTo>
                  <a:pt x="571" y="732"/>
                  <a:pt x="581" y="728"/>
                  <a:pt x="583" y="726"/>
                </a:cubicBezTo>
                <a:cubicBezTo>
                  <a:pt x="586" y="723"/>
                  <a:pt x="583" y="716"/>
                  <a:pt x="586" y="714"/>
                </a:cubicBezTo>
                <a:cubicBezTo>
                  <a:pt x="588" y="712"/>
                  <a:pt x="593" y="702"/>
                  <a:pt x="592" y="695"/>
                </a:cubicBezTo>
                <a:cubicBezTo>
                  <a:pt x="591" y="687"/>
                  <a:pt x="581" y="679"/>
                  <a:pt x="581" y="679"/>
                </a:cubicBezTo>
                <a:cubicBezTo>
                  <a:pt x="570" y="673"/>
                  <a:pt x="570" y="673"/>
                  <a:pt x="570" y="673"/>
                </a:cubicBezTo>
                <a:cubicBezTo>
                  <a:pt x="568" y="673"/>
                  <a:pt x="568" y="673"/>
                  <a:pt x="568" y="673"/>
                </a:cubicBezTo>
                <a:cubicBezTo>
                  <a:pt x="553" y="673"/>
                  <a:pt x="553" y="673"/>
                  <a:pt x="553" y="673"/>
                </a:cubicBezTo>
                <a:cubicBezTo>
                  <a:pt x="547" y="682"/>
                  <a:pt x="547" y="682"/>
                  <a:pt x="547" y="682"/>
                </a:cubicBezTo>
                <a:cubicBezTo>
                  <a:pt x="543" y="680"/>
                  <a:pt x="543" y="680"/>
                  <a:pt x="543" y="680"/>
                </a:cubicBezTo>
                <a:cubicBezTo>
                  <a:pt x="540" y="675"/>
                  <a:pt x="540" y="675"/>
                  <a:pt x="540" y="675"/>
                </a:cubicBezTo>
                <a:cubicBezTo>
                  <a:pt x="536" y="673"/>
                  <a:pt x="536" y="673"/>
                  <a:pt x="536" y="673"/>
                </a:cubicBezTo>
                <a:cubicBezTo>
                  <a:pt x="536" y="673"/>
                  <a:pt x="537" y="669"/>
                  <a:pt x="541" y="668"/>
                </a:cubicBezTo>
                <a:cubicBezTo>
                  <a:pt x="545" y="667"/>
                  <a:pt x="551" y="663"/>
                  <a:pt x="551" y="660"/>
                </a:cubicBezTo>
                <a:cubicBezTo>
                  <a:pt x="552" y="657"/>
                  <a:pt x="548" y="644"/>
                  <a:pt x="548" y="644"/>
                </a:cubicBezTo>
                <a:cubicBezTo>
                  <a:pt x="543" y="639"/>
                  <a:pt x="543" y="639"/>
                  <a:pt x="543" y="639"/>
                </a:cubicBezTo>
                <a:cubicBezTo>
                  <a:pt x="537" y="633"/>
                  <a:pt x="537" y="633"/>
                  <a:pt x="537" y="633"/>
                </a:cubicBezTo>
                <a:cubicBezTo>
                  <a:pt x="537" y="633"/>
                  <a:pt x="535" y="629"/>
                  <a:pt x="533" y="628"/>
                </a:cubicBezTo>
                <a:cubicBezTo>
                  <a:pt x="531" y="628"/>
                  <a:pt x="528" y="627"/>
                  <a:pt x="528" y="627"/>
                </a:cubicBezTo>
                <a:cubicBezTo>
                  <a:pt x="526" y="629"/>
                  <a:pt x="526" y="629"/>
                  <a:pt x="526" y="629"/>
                </a:cubicBezTo>
                <a:cubicBezTo>
                  <a:pt x="523" y="627"/>
                  <a:pt x="523" y="627"/>
                  <a:pt x="523" y="627"/>
                </a:cubicBezTo>
                <a:cubicBezTo>
                  <a:pt x="516" y="626"/>
                  <a:pt x="516" y="626"/>
                  <a:pt x="516" y="626"/>
                </a:cubicBezTo>
                <a:cubicBezTo>
                  <a:pt x="523" y="624"/>
                  <a:pt x="523" y="624"/>
                  <a:pt x="523" y="624"/>
                </a:cubicBezTo>
                <a:cubicBezTo>
                  <a:pt x="526" y="627"/>
                  <a:pt x="526" y="627"/>
                  <a:pt x="526" y="627"/>
                </a:cubicBezTo>
                <a:cubicBezTo>
                  <a:pt x="535" y="626"/>
                  <a:pt x="535" y="626"/>
                  <a:pt x="535" y="626"/>
                </a:cubicBezTo>
                <a:cubicBezTo>
                  <a:pt x="535" y="626"/>
                  <a:pt x="538" y="632"/>
                  <a:pt x="539" y="633"/>
                </a:cubicBezTo>
                <a:cubicBezTo>
                  <a:pt x="542" y="633"/>
                  <a:pt x="542" y="633"/>
                  <a:pt x="542" y="633"/>
                </a:cubicBezTo>
                <a:cubicBezTo>
                  <a:pt x="545" y="636"/>
                  <a:pt x="545" y="636"/>
                  <a:pt x="545" y="636"/>
                </a:cubicBezTo>
                <a:cubicBezTo>
                  <a:pt x="547" y="634"/>
                  <a:pt x="547" y="634"/>
                  <a:pt x="547" y="634"/>
                </a:cubicBezTo>
                <a:cubicBezTo>
                  <a:pt x="540" y="617"/>
                  <a:pt x="540" y="617"/>
                  <a:pt x="540" y="617"/>
                </a:cubicBezTo>
                <a:cubicBezTo>
                  <a:pt x="540" y="607"/>
                  <a:pt x="540" y="607"/>
                  <a:pt x="540" y="607"/>
                </a:cubicBezTo>
                <a:cubicBezTo>
                  <a:pt x="542" y="605"/>
                  <a:pt x="542" y="605"/>
                  <a:pt x="542" y="605"/>
                </a:cubicBezTo>
                <a:cubicBezTo>
                  <a:pt x="539" y="596"/>
                  <a:pt x="539" y="596"/>
                  <a:pt x="539" y="596"/>
                </a:cubicBezTo>
                <a:cubicBezTo>
                  <a:pt x="535" y="596"/>
                  <a:pt x="535" y="596"/>
                  <a:pt x="535" y="596"/>
                </a:cubicBezTo>
                <a:cubicBezTo>
                  <a:pt x="532" y="583"/>
                  <a:pt x="532" y="583"/>
                  <a:pt x="532" y="583"/>
                </a:cubicBezTo>
                <a:cubicBezTo>
                  <a:pt x="524" y="575"/>
                  <a:pt x="524" y="575"/>
                  <a:pt x="524" y="575"/>
                </a:cubicBezTo>
                <a:cubicBezTo>
                  <a:pt x="521" y="574"/>
                  <a:pt x="521" y="574"/>
                  <a:pt x="521" y="574"/>
                </a:cubicBezTo>
                <a:cubicBezTo>
                  <a:pt x="515" y="565"/>
                  <a:pt x="515" y="565"/>
                  <a:pt x="515" y="565"/>
                </a:cubicBezTo>
                <a:cubicBezTo>
                  <a:pt x="512" y="562"/>
                  <a:pt x="512" y="562"/>
                  <a:pt x="512" y="562"/>
                </a:cubicBezTo>
                <a:cubicBezTo>
                  <a:pt x="511" y="552"/>
                  <a:pt x="511" y="552"/>
                  <a:pt x="511" y="552"/>
                </a:cubicBezTo>
                <a:cubicBezTo>
                  <a:pt x="509" y="545"/>
                  <a:pt x="509" y="545"/>
                  <a:pt x="509" y="545"/>
                </a:cubicBezTo>
                <a:cubicBezTo>
                  <a:pt x="509" y="529"/>
                  <a:pt x="509" y="529"/>
                  <a:pt x="509" y="529"/>
                </a:cubicBezTo>
                <a:cubicBezTo>
                  <a:pt x="507" y="525"/>
                  <a:pt x="507" y="525"/>
                  <a:pt x="507" y="525"/>
                </a:cubicBezTo>
                <a:cubicBezTo>
                  <a:pt x="509" y="514"/>
                  <a:pt x="509" y="514"/>
                  <a:pt x="509" y="514"/>
                </a:cubicBezTo>
                <a:cubicBezTo>
                  <a:pt x="503" y="510"/>
                  <a:pt x="503" y="510"/>
                  <a:pt x="503" y="510"/>
                </a:cubicBezTo>
                <a:cubicBezTo>
                  <a:pt x="503" y="506"/>
                  <a:pt x="503" y="506"/>
                  <a:pt x="503" y="506"/>
                </a:cubicBezTo>
                <a:cubicBezTo>
                  <a:pt x="500" y="503"/>
                  <a:pt x="500" y="503"/>
                  <a:pt x="500" y="503"/>
                </a:cubicBezTo>
                <a:cubicBezTo>
                  <a:pt x="499" y="499"/>
                  <a:pt x="499" y="499"/>
                  <a:pt x="499" y="499"/>
                </a:cubicBezTo>
                <a:cubicBezTo>
                  <a:pt x="496" y="501"/>
                  <a:pt x="496" y="501"/>
                  <a:pt x="496" y="501"/>
                </a:cubicBezTo>
                <a:cubicBezTo>
                  <a:pt x="499" y="497"/>
                  <a:pt x="499" y="497"/>
                  <a:pt x="499" y="497"/>
                </a:cubicBezTo>
                <a:cubicBezTo>
                  <a:pt x="496" y="495"/>
                  <a:pt x="496" y="495"/>
                  <a:pt x="496" y="495"/>
                </a:cubicBezTo>
                <a:cubicBezTo>
                  <a:pt x="496" y="495"/>
                  <a:pt x="498" y="493"/>
                  <a:pt x="496" y="492"/>
                </a:cubicBezTo>
                <a:cubicBezTo>
                  <a:pt x="493" y="492"/>
                  <a:pt x="490" y="491"/>
                  <a:pt x="490" y="491"/>
                </a:cubicBezTo>
                <a:cubicBezTo>
                  <a:pt x="482" y="481"/>
                  <a:pt x="482" y="481"/>
                  <a:pt x="482" y="481"/>
                </a:cubicBezTo>
                <a:cubicBezTo>
                  <a:pt x="482" y="481"/>
                  <a:pt x="482" y="479"/>
                  <a:pt x="477" y="480"/>
                </a:cubicBezTo>
                <a:cubicBezTo>
                  <a:pt x="472" y="481"/>
                  <a:pt x="472" y="487"/>
                  <a:pt x="469" y="487"/>
                </a:cubicBezTo>
                <a:cubicBezTo>
                  <a:pt x="465" y="487"/>
                  <a:pt x="464" y="481"/>
                  <a:pt x="464" y="481"/>
                </a:cubicBezTo>
                <a:cubicBezTo>
                  <a:pt x="464" y="481"/>
                  <a:pt x="460" y="483"/>
                  <a:pt x="457" y="482"/>
                </a:cubicBezTo>
                <a:cubicBezTo>
                  <a:pt x="455" y="481"/>
                  <a:pt x="453" y="479"/>
                  <a:pt x="453" y="479"/>
                </a:cubicBezTo>
                <a:cubicBezTo>
                  <a:pt x="453" y="479"/>
                  <a:pt x="446" y="478"/>
                  <a:pt x="447" y="477"/>
                </a:cubicBezTo>
                <a:cubicBezTo>
                  <a:pt x="448" y="475"/>
                  <a:pt x="454" y="475"/>
                  <a:pt x="454" y="475"/>
                </a:cubicBezTo>
                <a:cubicBezTo>
                  <a:pt x="454" y="475"/>
                  <a:pt x="455" y="479"/>
                  <a:pt x="457" y="479"/>
                </a:cubicBezTo>
                <a:cubicBezTo>
                  <a:pt x="459" y="479"/>
                  <a:pt x="463" y="477"/>
                  <a:pt x="463" y="477"/>
                </a:cubicBezTo>
                <a:cubicBezTo>
                  <a:pt x="466" y="478"/>
                  <a:pt x="466" y="478"/>
                  <a:pt x="466" y="478"/>
                </a:cubicBezTo>
                <a:cubicBezTo>
                  <a:pt x="466" y="475"/>
                  <a:pt x="466" y="475"/>
                  <a:pt x="466" y="475"/>
                </a:cubicBezTo>
                <a:cubicBezTo>
                  <a:pt x="473" y="471"/>
                  <a:pt x="473" y="471"/>
                  <a:pt x="473" y="471"/>
                </a:cubicBezTo>
                <a:cubicBezTo>
                  <a:pt x="480" y="474"/>
                  <a:pt x="480" y="474"/>
                  <a:pt x="480" y="474"/>
                </a:cubicBezTo>
                <a:cubicBezTo>
                  <a:pt x="487" y="468"/>
                  <a:pt x="487" y="468"/>
                  <a:pt x="487" y="468"/>
                </a:cubicBezTo>
                <a:cubicBezTo>
                  <a:pt x="480" y="464"/>
                  <a:pt x="480" y="464"/>
                  <a:pt x="480" y="464"/>
                </a:cubicBezTo>
                <a:cubicBezTo>
                  <a:pt x="480" y="464"/>
                  <a:pt x="483" y="463"/>
                  <a:pt x="482" y="461"/>
                </a:cubicBezTo>
                <a:cubicBezTo>
                  <a:pt x="480" y="458"/>
                  <a:pt x="481" y="457"/>
                  <a:pt x="478" y="457"/>
                </a:cubicBezTo>
                <a:cubicBezTo>
                  <a:pt x="474" y="458"/>
                  <a:pt x="472" y="462"/>
                  <a:pt x="470" y="462"/>
                </a:cubicBezTo>
                <a:cubicBezTo>
                  <a:pt x="469" y="462"/>
                  <a:pt x="464" y="462"/>
                  <a:pt x="464" y="462"/>
                </a:cubicBezTo>
                <a:cubicBezTo>
                  <a:pt x="464" y="462"/>
                  <a:pt x="469" y="461"/>
                  <a:pt x="470" y="460"/>
                </a:cubicBezTo>
                <a:cubicBezTo>
                  <a:pt x="471" y="458"/>
                  <a:pt x="475" y="455"/>
                  <a:pt x="477" y="455"/>
                </a:cubicBezTo>
                <a:cubicBezTo>
                  <a:pt x="479" y="455"/>
                  <a:pt x="483" y="458"/>
                  <a:pt x="483" y="458"/>
                </a:cubicBezTo>
                <a:cubicBezTo>
                  <a:pt x="493" y="454"/>
                  <a:pt x="493" y="454"/>
                  <a:pt x="493" y="454"/>
                </a:cubicBezTo>
                <a:cubicBezTo>
                  <a:pt x="497" y="444"/>
                  <a:pt x="497" y="444"/>
                  <a:pt x="497" y="444"/>
                </a:cubicBezTo>
                <a:cubicBezTo>
                  <a:pt x="507" y="436"/>
                  <a:pt x="507" y="436"/>
                  <a:pt x="507" y="436"/>
                </a:cubicBezTo>
                <a:cubicBezTo>
                  <a:pt x="513" y="425"/>
                  <a:pt x="513" y="425"/>
                  <a:pt x="513" y="425"/>
                </a:cubicBezTo>
                <a:cubicBezTo>
                  <a:pt x="513" y="425"/>
                  <a:pt x="513" y="422"/>
                  <a:pt x="515" y="421"/>
                </a:cubicBezTo>
                <a:cubicBezTo>
                  <a:pt x="515" y="419"/>
                  <a:pt x="528" y="408"/>
                  <a:pt x="526" y="401"/>
                </a:cubicBezTo>
                <a:cubicBezTo>
                  <a:pt x="524" y="395"/>
                  <a:pt x="514" y="393"/>
                  <a:pt x="514" y="393"/>
                </a:cubicBezTo>
                <a:cubicBezTo>
                  <a:pt x="507" y="394"/>
                  <a:pt x="507" y="394"/>
                  <a:pt x="507" y="394"/>
                </a:cubicBezTo>
                <a:cubicBezTo>
                  <a:pt x="494" y="389"/>
                  <a:pt x="494" y="389"/>
                  <a:pt x="494" y="389"/>
                </a:cubicBezTo>
                <a:cubicBezTo>
                  <a:pt x="488" y="389"/>
                  <a:pt x="488" y="389"/>
                  <a:pt x="488" y="389"/>
                </a:cubicBezTo>
                <a:cubicBezTo>
                  <a:pt x="488" y="389"/>
                  <a:pt x="484" y="386"/>
                  <a:pt x="480" y="385"/>
                </a:cubicBezTo>
                <a:cubicBezTo>
                  <a:pt x="475" y="385"/>
                  <a:pt x="463" y="389"/>
                  <a:pt x="463" y="389"/>
                </a:cubicBezTo>
                <a:cubicBezTo>
                  <a:pt x="460" y="388"/>
                  <a:pt x="460" y="388"/>
                  <a:pt x="460" y="388"/>
                </a:cubicBezTo>
                <a:cubicBezTo>
                  <a:pt x="457" y="392"/>
                  <a:pt x="457" y="392"/>
                  <a:pt x="457" y="392"/>
                </a:cubicBezTo>
                <a:cubicBezTo>
                  <a:pt x="444" y="393"/>
                  <a:pt x="444" y="393"/>
                  <a:pt x="444" y="393"/>
                </a:cubicBezTo>
                <a:cubicBezTo>
                  <a:pt x="454" y="389"/>
                  <a:pt x="454" y="389"/>
                  <a:pt x="454" y="389"/>
                </a:cubicBezTo>
                <a:cubicBezTo>
                  <a:pt x="459" y="384"/>
                  <a:pt x="459" y="384"/>
                  <a:pt x="459" y="384"/>
                </a:cubicBezTo>
                <a:cubicBezTo>
                  <a:pt x="459" y="384"/>
                  <a:pt x="456" y="383"/>
                  <a:pt x="455" y="383"/>
                </a:cubicBezTo>
                <a:cubicBezTo>
                  <a:pt x="454" y="383"/>
                  <a:pt x="450" y="385"/>
                  <a:pt x="450" y="385"/>
                </a:cubicBezTo>
                <a:cubicBezTo>
                  <a:pt x="447" y="384"/>
                  <a:pt x="447" y="384"/>
                  <a:pt x="447" y="384"/>
                </a:cubicBezTo>
                <a:cubicBezTo>
                  <a:pt x="454" y="382"/>
                  <a:pt x="454" y="382"/>
                  <a:pt x="454" y="382"/>
                </a:cubicBezTo>
                <a:cubicBezTo>
                  <a:pt x="461" y="383"/>
                  <a:pt x="461" y="383"/>
                  <a:pt x="461" y="383"/>
                </a:cubicBezTo>
                <a:cubicBezTo>
                  <a:pt x="469" y="375"/>
                  <a:pt x="469" y="375"/>
                  <a:pt x="469" y="375"/>
                </a:cubicBezTo>
                <a:cubicBezTo>
                  <a:pt x="464" y="375"/>
                  <a:pt x="464" y="375"/>
                  <a:pt x="464" y="375"/>
                </a:cubicBezTo>
                <a:cubicBezTo>
                  <a:pt x="458" y="373"/>
                  <a:pt x="458" y="373"/>
                  <a:pt x="458" y="373"/>
                </a:cubicBezTo>
                <a:cubicBezTo>
                  <a:pt x="463" y="372"/>
                  <a:pt x="463" y="372"/>
                  <a:pt x="463" y="372"/>
                </a:cubicBezTo>
                <a:cubicBezTo>
                  <a:pt x="461" y="369"/>
                  <a:pt x="461" y="369"/>
                  <a:pt x="461" y="369"/>
                </a:cubicBezTo>
                <a:cubicBezTo>
                  <a:pt x="465" y="369"/>
                  <a:pt x="465" y="369"/>
                  <a:pt x="465" y="369"/>
                </a:cubicBezTo>
                <a:cubicBezTo>
                  <a:pt x="470" y="364"/>
                  <a:pt x="470" y="364"/>
                  <a:pt x="470" y="364"/>
                </a:cubicBezTo>
                <a:cubicBezTo>
                  <a:pt x="470" y="364"/>
                  <a:pt x="476" y="363"/>
                  <a:pt x="481" y="359"/>
                </a:cubicBezTo>
                <a:cubicBezTo>
                  <a:pt x="484" y="356"/>
                  <a:pt x="486" y="355"/>
                  <a:pt x="486" y="355"/>
                </a:cubicBezTo>
                <a:cubicBezTo>
                  <a:pt x="486" y="355"/>
                  <a:pt x="492" y="354"/>
                  <a:pt x="495" y="353"/>
                </a:cubicBezTo>
                <a:cubicBezTo>
                  <a:pt x="496" y="351"/>
                  <a:pt x="499" y="344"/>
                  <a:pt x="499" y="344"/>
                </a:cubicBezTo>
                <a:cubicBezTo>
                  <a:pt x="499" y="344"/>
                  <a:pt x="496" y="347"/>
                  <a:pt x="497" y="344"/>
                </a:cubicBezTo>
                <a:cubicBezTo>
                  <a:pt x="497" y="342"/>
                  <a:pt x="502" y="336"/>
                  <a:pt x="502" y="336"/>
                </a:cubicBezTo>
                <a:cubicBezTo>
                  <a:pt x="494" y="334"/>
                  <a:pt x="494" y="334"/>
                  <a:pt x="494" y="334"/>
                </a:cubicBezTo>
                <a:cubicBezTo>
                  <a:pt x="489" y="334"/>
                  <a:pt x="489" y="334"/>
                  <a:pt x="489" y="334"/>
                </a:cubicBezTo>
                <a:cubicBezTo>
                  <a:pt x="492" y="336"/>
                  <a:pt x="492" y="336"/>
                  <a:pt x="492" y="336"/>
                </a:cubicBezTo>
                <a:cubicBezTo>
                  <a:pt x="484" y="334"/>
                  <a:pt x="484" y="334"/>
                  <a:pt x="484" y="334"/>
                </a:cubicBezTo>
                <a:cubicBezTo>
                  <a:pt x="479" y="336"/>
                  <a:pt x="479" y="336"/>
                  <a:pt x="479" y="336"/>
                </a:cubicBezTo>
                <a:cubicBezTo>
                  <a:pt x="473" y="335"/>
                  <a:pt x="473" y="335"/>
                  <a:pt x="473" y="335"/>
                </a:cubicBezTo>
                <a:cubicBezTo>
                  <a:pt x="471" y="332"/>
                  <a:pt x="471" y="332"/>
                  <a:pt x="471" y="332"/>
                </a:cubicBezTo>
                <a:cubicBezTo>
                  <a:pt x="470" y="335"/>
                  <a:pt x="470" y="335"/>
                  <a:pt x="470" y="335"/>
                </a:cubicBezTo>
                <a:cubicBezTo>
                  <a:pt x="463" y="335"/>
                  <a:pt x="463" y="335"/>
                  <a:pt x="463" y="335"/>
                </a:cubicBezTo>
                <a:cubicBezTo>
                  <a:pt x="457" y="339"/>
                  <a:pt x="457" y="339"/>
                  <a:pt x="457" y="339"/>
                </a:cubicBezTo>
                <a:cubicBezTo>
                  <a:pt x="459" y="334"/>
                  <a:pt x="459" y="334"/>
                  <a:pt x="459" y="334"/>
                </a:cubicBezTo>
                <a:cubicBezTo>
                  <a:pt x="456" y="329"/>
                  <a:pt x="456" y="329"/>
                  <a:pt x="456" y="329"/>
                </a:cubicBezTo>
                <a:cubicBezTo>
                  <a:pt x="456" y="329"/>
                  <a:pt x="450" y="337"/>
                  <a:pt x="450" y="337"/>
                </a:cubicBezTo>
                <a:cubicBezTo>
                  <a:pt x="447" y="336"/>
                  <a:pt x="451" y="331"/>
                  <a:pt x="451" y="331"/>
                </a:cubicBezTo>
                <a:cubicBezTo>
                  <a:pt x="450" y="326"/>
                  <a:pt x="450" y="326"/>
                  <a:pt x="450" y="326"/>
                </a:cubicBezTo>
                <a:cubicBezTo>
                  <a:pt x="448" y="329"/>
                  <a:pt x="448" y="329"/>
                  <a:pt x="448" y="329"/>
                </a:cubicBezTo>
                <a:cubicBezTo>
                  <a:pt x="447" y="327"/>
                  <a:pt x="447" y="327"/>
                  <a:pt x="447" y="327"/>
                </a:cubicBezTo>
                <a:cubicBezTo>
                  <a:pt x="447" y="327"/>
                  <a:pt x="444" y="326"/>
                  <a:pt x="443" y="326"/>
                </a:cubicBezTo>
                <a:cubicBezTo>
                  <a:pt x="441" y="326"/>
                  <a:pt x="442" y="328"/>
                  <a:pt x="442" y="328"/>
                </a:cubicBezTo>
                <a:cubicBezTo>
                  <a:pt x="442" y="328"/>
                  <a:pt x="439" y="329"/>
                  <a:pt x="438" y="330"/>
                </a:cubicBezTo>
                <a:cubicBezTo>
                  <a:pt x="437" y="332"/>
                  <a:pt x="439" y="336"/>
                  <a:pt x="439" y="336"/>
                </a:cubicBezTo>
                <a:cubicBezTo>
                  <a:pt x="439" y="336"/>
                  <a:pt x="437" y="335"/>
                  <a:pt x="437" y="338"/>
                </a:cubicBezTo>
                <a:cubicBezTo>
                  <a:pt x="436" y="341"/>
                  <a:pt x="437" y="343"/>
                  <a:pt x="437" y="343"/>
                </a:cubicBezTo>
                <a:cubicBezTo>
                  <a:pt x="440" y="346"/>
                  <a:pt x="440" y="346"/>
                  <a:pt x="440" y="346"/>
                </a:cubicBezTo>
                <a:cubicBezTo>
                  <a:pt x="436" y="344"/>
                  <a:pt x="436" y="344"/>
                  <a:pt x="436" y="344"/>
                </a:cubicBezTo>
                <a:cubicBezTo>
                  <a:pt x="430" y="345"/>
                  <a:pt x="430" y="345"/>
                  <a:pt x="430" y="345"/>
                </a:cubicBezTo>
                <a:cubicBezTo>
                  <a:pt x="427" y="343"/>
                  <a:pt x="427" y="343"/>
                  <a:pt x="427" y="343"/>
                </a:cubicBezTo>
                <a:cubicBezTo>
                  <a:pt x="426" y="343"/>
                  <a:pt x="426" y="343"/>
                  <a:pt x="426" y="343"/>
                </a:cubicBezTo>
                <a:cubicBezTo>
                  <a:pt x="428" y="346"/>
                  <a:pt x="428" y="346"/>
                  <a:pt x="428" y="346"/>
                </a:cubicBezTo>
                <a:cubicBezTo>
                  <a:pt x="427" y="354"/>
                  <a:pt x="427" y="354"/>
                  <a:pt x="427" y="354"/>
                </a:cubicBezTo>
                <a:cubicBezTo>
                  <a:pt x="424" y="353"/>
                  <a:pt x="424" y="353"/>
                  <a:pt x="424" y="353"/>
                </a:cubicBezTo>
                <a:cubicBezTo>
                  <a:pt x="424" y="356"/>
                  <a:pt x="424" y="356"/>
                  <a:pt x="424" y="356"/>
                </a:cubicBezTo>
                <a:cubicBezTo>
                  <a:pt x="426" y="357"/>
                  <a:pt x="426" y="357"/>
                  <a:pt x="426" y="357"/>
                </a:cubicBezTo>
                <a:cubicBezTo>
                  <a:pt x="425" y="359"/>
                  <a:pt x="425" y="359"/>
                  <a:pt x="425" y="359"/>
                </a:cubicBezTo>
                <a:cubicBezTo>
                  <a:pt x="428" y="361"/>
                  <a:pt x="428" y="361"/>
                  <a:pt x="428" y="361"/>
                </a:cubicBezTo>
                <a:cubicBezTo>
                  <a:pt x="430" y="368"/>
                  <a:pt x="430" y="368"/>
                  <a:pt x="430" y="368"/>
                </a:cubicBezTo>
                <a:cubicBezTo>
                  <a:pt x="424" y="359"/>
                  <a:pt x="424" y="359"/>
                  <a:pt x="424" y="359"/>
                </a:cubicBezTo>
                <a:cubicBezTo>
                  <a:pt x="418" y="364"/>
                  <a:pt x="418" y="364"/>
                  <a:pt x="418" y="364"/>
                </a:cubicBezTo>
                <a:cubicBezTo>
                  <a:pt x="417" y="360"/>
                  <a:pt x="417" y="360"/>
                  <a:pt x="417" y="360"/>
                </a:cubicBezTo>
                <a:cubicBezTo>
                  <a:pt x="414" y="361"/>
                  <a:pt x="414" y="361"/>
                  <a:pt x="414" y="361"/>
                </a:cubicBezTo>
                <a:cubicBezTo>
                  <a:pt x="415" y="367"/>
                  <a:pt x="415" y="367"/>
                  <a:pt x="415" y="367"/>
                </a:cubicBezTo>
                <a:cubicBezTo>
                  <a:pt x="412" y="362"/>
                  <a:pt x="412" y="362"/>
                  <a:pt x="412" y="362"/>
                </a:cubicBezTo>
                <a:cubicBezTo>
                  <a:pt x="408" y="362"/>
                  <a:pt x="408" y="362"/>
                  <a:pt x="408" y="362"/>
                </a:cubicBezTo>
                <a:cubicBezTo>
                  <a:pt x="408" y="368"/>
                  <a:pt x="408" y="368"/>
                  <a:pt x="408" y="368"/>
                </a:cubicBezTo>
                <a:cubicBezTo>
                  <a:pt x="411" y="371"/>
                  <a:pt x="411" y="371"/>
                  <a:pt x="411" y="371"/>
                </a:cubicBezTo>
                <a:cubicBezTo>
                  <a:pt x="408" y="370"/>
                  <a:pt x="408" y="370"/>
                  <a:pt x="408" y="370"/>
                </a:cubicBezTo>
                <a:cubicBezTo>
                  <a:pt x="407" y="373"/>
                  <a:pt x="407" y="373"/>
                  <a:pt x="407" y="373"/>
                </a:cubicBezTo>
                <a:cubicBezTo>
                  <a:pt x="409" y="377"/>
                  <a:pt x="409" y="377"/>
                  <a:pt x="409" y="377"/>
                </a:cubicBezTo>
                <a:cubicBezTo>
                  <a:pt x="413" y="381"/>
                  <a:pt x="413" y="381"/>
                  <a:pt x="413" y="381"/>
                </a:cubicBezTo>
                <a:close/>
                <a:moveTo>
                  <a:pt x="593" y="224"/>
                </a:moveTo>
                <a:cubicBezTo>
                  <a:pt x="593" y="224"/>
                  <a:pt x="591" y="222"/>
                  <a:pt x="588" y="225"/>
                </a:cubicBezTo>
                <a:cubicBezTo>
                  <a:pt x="587" y="229"/>
                  <a:pt x="587" y="232"/>
                  <a:pt x="587" y="232"/>
                </a:cubicBezTo>
                <a:cubicBezTo>
                  <a:pt x="589" y="232"/>
                  <a:pt x="589" y="232"/>
                  <a:pt x="589" y="232"/>
                </a:cubicBezTo>
                <a:lnTo>
                  <a:pt x="593" y="224"/>
                </a:lnTo>
                <a:close/>
                <a:moveTo>
                  <a:pt x="400" y="561"/>
                </a:moveTo>
                <a:cubicBezTo>
                  <a:pt x="395" y="569"/>
                  <a:pt x="395" y="569"/>
                  <a:pt x="395" y="569"/>
                </a:cubicBezTo>
                <a:cubicBezTo>
                  <a:pt x="391" y="570"/>
                  <a:pt x="391" y="570"/>
                  <a:pt x="391" y="570"/>
                </a:cubicBezTo>
                <a:cubicBezTo>
                  <a:pt x="391" y="570"/>
                  <a:pt x="389" y="573"/>
                  <a:pt x="391" y="574"/>
                </a:cubicBezTo>
                <a:cubicBezTo>
                  <a:pt x="393" y="577"/>
                  <a:pt x="395" y="578"/>
                  <a:pt x="395" y="578"/>
                </a:cubicBezTo>
                <a:cubicBezTo>
                  <a:pt x="398" y="576"/>
                  <a:pt x="398" y="576"/>
                  <a:pt x="398" y="576"/>
                </a:cubicBezTo>
                <a:cubicBezTo>
                  <a:pt x="404" y="572"/>
                  <a:pt x="407" y="569"/>
                  <a:pt x="407" y="569"/>
                </a:cubicBezTo>
                <a:cubicBezTo>
                  <a:pt x="404" y="566"/>
                  <a:pt x="404" y="566"/>
                  <a:pt x="404" y="566"/>
                </a:cubicBezTo>
                <a:cubicBezTo>
                  <a:pt x="404" y="562"/>
                  <a:pt x="404" y="562"/>
                  <a:pt x="404" y="562"/>
                </a:cubicBezTo>
                <a:lnTo>
                  <a:pt x="400" y="561"/>
                </a:lnTo>
                <a:close/>
                <a:moveTo>
                  <a:pt x="398" y="392"/>
                </a:moveTo>
                <a:cubicBezTo>
                  <a:pt x="398" y="388"/>
                  <a:pt x="398" y="388"/>
                  <a:pt x="398" y="388"/>
                </a:cubicBezTo>
                <a:cubicBezTo>
                  <a:pt x="396" y="389"/>
                  <a:pt x="396" y="389"/>
                  <a:pt x="396" y="389"/>
                </a:cubicBezTo>
                <a:lnTo>
                  <a:pt x="398" y="392"/>
                </a:lnTo>
                <a:close/>
                <a:moveTo>
                  <a:pt x="376" y="373"/>
                </a:moveTo>
                <a:cubicBezTo>
                  <a:pt x="373" y="377"/>
                  <a:pt x="373" y="377"/>
                  <a:pt x="373" y="377"/>
                </a:cubicBezTo>
                <a:cubicBezTo>
                  <a:pt x="377" y="384"/>
                  <a:pt x="377" y="384"/>
                  <a:pt x="377" y="384"/>
                </a:cubicBezTo>
                <a:cubicBezTo>
                  <a:pt x="381" y="382"/>
                  <a:pt x="381" y="382"/>
                  <a:pt x="381" y="382"/>
                </a:cubicBezTo>
                <a:cubicBezTo>
                  <a:pt x="384" y="387"/>
                  <a:pt x="384" y="387"/>
                  <a:pt x="384" y="387"/>
                </a:cubicBezTo>
                <a:cubicBezTo>
                  <a:pt x="384" y="387"/>
                  <a:pt x="381" y="385"/>
                  <a:pt x="381" y="387"/>
                </a:cubicBezTo>
                <a:cubicBezTo>
                  <a:pt x="381" y="388"/>
                  <a:pt x="381" y="395"/>
                  <a:pt x="383" y="396"/>
                </a:cubicBezTo>
                <a:cubicBezTo>
                  <a:pt x="385" y="397"/>
                  <a:pt x="386" y="395"/>
                  <a:pt x="388" y="395"/>
                </a:cubicBezTo>
                <a:cubicBezTo>
                  <a:pt x="389" y="396"/>
                  <a:pt x="389" y="400"/>
                  <a:pt x="389" y="400"/>
                </a:cubicBezTo>
                <a:cubicBezTo>
                  <a:pt x="392" y="395"/>
                  <a:pt x="392" y="395"/>
                  <a:pt x="392" y="395"/>
                </a:cubicBezTo>
                <a:cubicBezTo>
                  <a:pt x="394" y="398"/>
                  <a:pt x="394" y="398"/>
                  <a:pt x="394" y="398"/>
                </a:cubicBezTo>
                <a:cubicBezTo>
                  <a:pt x="398" y="398"/>
                  <a:pt x="398" y="398"/>
                  <a:pt x="398" y="398"/>
                </a:cubicBezTo>
                <a:cubicBezTo>
                  <a:pt x="398" y="398"/>
                  <a:pt x="395" y="400"/>
                  <a:pt x="393" y="401"/>
                </a:cubicBezTo>
                <a:cubicBezTo>
                  <a:pt x="391" y="402"/>
                  <a:pt x="389" y="405"/>
                  <a:pt x="391" y="406"/>
                </a:cubicBezTo>
                <a:cubicBezTo>
                  <a:pt x="394" y="406"/>
                  <a:pt x="398" y="402"/>
                  <a:pt x="398" y="402"/>
                </a:cubicBezTo>
                <a:cubicBezTo>
                  <a:pt x="398" y="400"/>
                  <a:pt x="398" y="400"/>
                  <a:pt x="398" y="400"/>
                </a:cubicBezTo>
                <a:cubicBezTo>
                  <a:pt x="398" y="400"/>
                  <a:pt x="402" y="400"/>
                  <a:pt x="402" y="398"/>
                </a:cubicBezTo>
                <a:cubicBezTo>
                  <a:pt x="403" y="395"/>
                  <a:pt x="398" y="395"/>
                  <a:pt x="398" y="395"/>
                </a:cubicBezTo>
                <a:cubicBezTo>
                  <a:pt x="392" y="389"/>
                  <a:pt x="392" y="389"/>
                  <a:pt x="392" y="389"/>
                </a:cubicBezTo>
                <a:cubicBezTo>
                  <a:pt x="393" y="385"/>
                  <a:pt x="393" y="385"/>
                  <a:pt x="393" y="385"/>
                </a:cubicBezTo>
                <a:cubicBezTo>
                  <a:pt x="391" y="384"/>
                  <a:pt x="391" y="384"/>
                  <a:pt x="391" y="384"/>
                </a:cubicBezTo>
                <a:cubicBezTo>
                  <a:pt x="391" y="384"/>
                  <a:pt x="395" y="381"/>
                  <a:pt x="395" y="375"/>
                </a:cubicBezTo>
                <a:cubicBezTo>
                  <a:pt x="395" y="369"/>
                  <a:pt x="392" y="367"/>
                  <a:pt x="392" y="367"/>
                </a:cubicBezTo>
                <a:cubicBezTo>
                  <a:pt x="387" y="369"/>
                  <a:pt x="387" y="369"/>
                  <a:pt x="387" y="369"/>
                </a:cubicBezTo>
                <a:cubicBezTo>
                  <a:pt x="387" y="377"/>
                  <a:pt x="387" y="377"/>
                  <a:pt x="387" y="377"/>
                </a:cubicBezTo>
                <a:cubicBezTo>
                  <a:pt x="383" y="375"/>
                  <a:pt x="383" y="375"/>
                  <a:pt x="383" y="375"/>
                </a:cubicBezTo>
                <a:cubicBezTo>
                  <a:pt x="381" y="369"/>
                  <a:pt x="381" y="369"/>
                  <a:pt x="381" y="369"/>
                </a:cubicBezTo>
                <a:cubicBezTo>
                  <a:pt x="381" y="369"/>
                  <a:pt x="379" y="369"/>
                  <a:pt x="380" y="372"/>
                </a:cubicBezTo>
                <a:cubicBezTo>
                  <a:pt x="380" y="375"/>
                  <a:pt x="381" y="376"/>
                  <a:pt x="381" y="376"/>
                </a:cubicBezTo>
                <a:cubicBezTo>
                  <a:pt x="378" y="378"/>
                  <a:pt x="378" y="378"/>
                  <a:pt x="378" y="378"/>
                </a:cubicBezTo>
                <a:cubicBezTo>
                  <a:pt x="376" y="373"/>
                  <a:pt x="376" y="373"/>
                  <a:pt x="376" y="373"/>
                </a:cubicBezTo>
                <a:close/>
                <a:moveTo>
                  <a:pt x="370" y="440"/>
                </a:moveTo>
                <a:cubicBezTo>
                  <a:pt x="367" y="441"/>
                  <a:pt x="367" y="441"/>
                  <a:pt x="367" y="441"/>
                </a:cubicBezTo>
                <a:cubicBezTo>
                  <a:pt x="371" y="446"/>
                  <a:pt x="371" y="446"/>
                  <a:pt x="371" y="446"/>
                </a:cubicBezTo>
                <a:cubicBezTo>
                  <a:pt x="373" y="448"/>
                  <a:pt x="373" y="448"/>
                  <a:pt x="373" y="448"/>
                </a:cubicBezTo>
                <a:cubicBezTo>
                  <a:pt x="376" y="447"/>
                  <a:pt x="376" y="447"/>
                  <a:pt x="376" y="447"/>
                </a:cubicBezTo>
                <a:cubicBezTo>
                  <a:pt x="377" y="447"/>
                  <a:pt x="377" y="447"/>
                  <a:pt x="377" y="447"/>
                </a:cubicBezTo>
                <a:cubicBezTo>
                  <a:pt x="385" y="444"/>
                  <a:pt x="385" y="444"/>
                  <a:pt x="385" y="444"/>
                </a:cubicBezTo>
                <a:cubicBezTo>
                  <a:pt x="385" y="447"/>
                  <a:pt x="385" y="447"/>
                  <a:pt x="385" y="447"/>
                </a:cubicBezTo>
                <a:cubicBezTo>
                  <a:pt x="390" y="444"/>
                  <a:pt x="390" y="444"/>
                  <a:pt x="390" y="444"/>
                </a:cubicBezTo>
                <a:cubicBezTo>
                  <a:pt x="390" y="444"/>
                  <a:pt x="388" y="443"/>
                  <a:pt x="388" y="442"/>
                </a:cubicBezTo>
                <a:cubicBezTo>
                  <a:pt x="389" y="441"/>
                  <a:pt x="392" y="443"/>
                  <a:pt x="392" y="443"/>
                </a:cubicBezTo>
                <a:cubicBezTo>
                  <a:pt x="393" y="441"/>
                  <a:pt x="393" y="441"/>
                  <a:pt x="393" y="441"/>
                </a:cubicBezTo>
                <a:cubicBezTo>
                  <a:pt x="389" y="436"/>
                  <a:pt x="389" y="436"/>
                  <a:pt x="389" y="436"/>
                </a:cubicBezTo>
                <a:cubicBezTo>
                  <a:pt x="385" y="435"/>
                  <a:pt x="385" y="435"/>
                  <a:pt x="385" y="435"/>
                </a:cubicBezTo>
                <a:cubicBezTo>
                  <a:pt x="384" y="430"/>
                  <a:pt x="384" y="430"/>
                  <a:pt x="384" y="430"/>
                </a:cubicBezTo>
                <a:cubicBezTo>
                  <a:pt x="381" y="426"/>
                  <a:pt x="381" y="426"/>
                  <a:pt x="381" y="426"/>
                </a:cubicBezTo>
                <a:cubicBezTo>
                  <a:pt x="379" y="426"/>
                  <a:pt x="379" y="426"/>
                  <a:pt x="379" y="426"/>
                </a:cubicBezTo>
                <a:cubicBezTo>
                  <a:pt x="378" y="428"/>
                  <a:pt x="378" y="428"/>
                  <a:pt x="378" y="428"/>
                </a:cubicBezTo>
                <a:cubicBezTo>
                  <a:pt x="376" y="427"/>
                  <a:pt x="376" y="427"/>
                  <a:pt x="376" y="427"/>
                </a:cubicBezTo>
                <a:cubicBezTo>
                  <a:pt x="373" y="429"/>
                  <a:pt x="373" y="429"/>
                  <a:pt x="373" y="429"/>
                </a:cubicBezTo>
                <a:cubicBezTo>
                  <a:pt x="379" y="435"/>
                  <a:pt x="379" y="435"/>
                  <a:pt x="379" y="435"/>
                </a:cubicBezTo>
                <a:cubicBezTo>
                  <a:pt x="379" y="435"/>
                  <a:pt x="383" y="434"/>
                  <a:pt x="383" y="435"/>
                </a:cubicBezTo>
                <a:cubicBezTo>
                  <a:pt x="384" y="437"/>
                  <a:pt x="378" y="437"/>
                  <a:pt x="378" y="437"/>
                </a:cubicBezTo>
                <a:cubicBezTo>
                  <a:pt x="375" y="441"/>
                  <a:pt x="375" y="441"/>
                  <a:pt x="375" y="441"/>
                </a:cubicBezTo>
                <a:cubicBezTo>
                  <a:pt x="375" y="441"/>
                  <a:pt x="383" y="440"/>
                  <a:pt x="383" y="441"/>
                </a:cubicBezTo>
                <a:cubicBezTo>
                  <a:pt x="382" y="442"/>
                  <a:pt x="373" y="442"/>
                  <a:pt x="373" y="442"/>
                </a:cubicBezTo>
                <a:cubicBezTo>
                  <a:pt x="372" y="443"/>
                  <a:pt x="372" y="443"/>
                  <a:pt x="372" y="443"/>
                </a:cubicBezTo>
                <a:cubicBezTo>
                  <a:pt x="370" y="440"/>
                  <a:pt x="370" y="440"/>
                  <a:pt x="370" y="440"/>
                </a:cubicBezTo>
                <a:close/>
                <a:moveTo>
                  <a:pt x="372" y="468"/>
                </a:moveTo>
                <a:cubicBezTo>
                  <a:pt x="371" y="471"/>
                  <a:pt x="371" y="471"/>
                  <a:pt x="371" y="471"/>
                </a:cubicBezTo>
                <a:cubicBezTo>
                  <a:pt x="372" y="475"/>
                  <a:pt x="372" y="475"/>
                  <a:pt x="372" y="475"/>
                </a:cubicBezTo>
                <a:cubicBezTo>
                  <a:pt x="380" y="468"/>
                  <a:pt x="380" y="468"/>
                  <a:pt x="380" y="468"/>
                </a:cubicBezTo>
                <a:cubicBezTo>
                  <a:pt x="386" y="457"/>
                  <a:pt x="386" y="457"/>
                  <a:pt x="386" y="457"/>
                </a:cubicBezTo>
                <a:cubicBezTo>
                  <a:pt x="384" y="458"/>
                  <a:pt x="384" y="458"/>
                  <a:pt x="384" y="458"/>
                </a:cubicBezTo>
                <a:cubicBezTo>
                  <a:pt x="380" y="462"/>
                  <a:pt x="380" y="462"/>
                  <a:pt x="380" y="462"/>
                </a:cubicBezTo>
                <a:cubicBezTo>
                  <a:pt x="377" y="462"/>
                  <a:pt x="377" y="462"/>
                  <a:pt x="377" y="462"/>
                </a:cubicBezTo>
                <a:cubicBezTo>
                  <a:pt x="376" y="465"/>
                  <a:pt x="376" y="465"/>
                  <a:pt x="376" y="465"/>
                </a:cubicBezTo>
                <a:cubicBezTo>
                  <a:pt x="379" y="465"/>
                  <a:pt x="379" y="465"/>
                  <a:pt x="379" y="465"/>
                </a:cubicBezTo>
                <a:cubicBezTo>
                  <a:pt x="378" y="466"/>
                  <a:pt x="378" y="466"/>
                  <a:pt x="378" y="466"/>
                </a:cubicBezTo>
                <a:cubicBezTo>
                  <a:pt x="372" y="468"/>
                  <a:pt x="372" y="468"/>
                  <a:pt x="372" y="468"/>
                </a:cubicBezTo>
                <a:close/>
                <a:moveTo>
                  <a:pt x="377" y="405"/>
                </a:moveTo>
                <a:cubicBezTo>
                  <a:pt x="379" y="409"/>
                  <a:pt x="379" y="409"/>
                  <a:pt x="379" y="409"/>
                </a:cubicBezTo>
                <a:cubicBezTo>
                  <a:pt x="382" y="408"/>
                  <a:pt x="382" y="408"/>
                  <a:pt x="382" y="408"/>
                </a:cubicBezTo>
                <a:cubicBezTo>
                  <a:pt x="383" y="405"/>
                  <a:pt x="383" y="405"/>
                  <a:pt x="383" y="405"/>
                </a:cubicBezTo>
                <a:cubicBezTo>
                  <a:pt x="381" y="402"/>
                  <a:pt x="381" y="402"/>
                  <a:pt x="381" y="402"/>
                </a:cubicBezTo>
                <a:cubicBezTo>
                  <a:pt x="377" y="405"/>
                  <a:pt x="377" y="405"/>
                  <a:pt x="377" y="405"/>
                </a:cubicBezTo>
                <a:close/>
                <a:moveTo>
                  <a:pt x="512" y="306"/>
                </a:moveTo>
                <a:cubicBezTo>
                  <a:pt x="509" y="303"/>
                  <a:pt x="509" y="303"/>
                  <a:pt x="509" y="303"/>
                </a:cubicBezTo>
                <a:cubicBezTo>
                  <a:pt x="508" y="307"/>
                  <a:pt x="508" y="307"/>
                  <a:pt x="508" y="307"/>
                </a:cubicBezTo>
                <a:cubicBezTo>
                  <a:pt x="511" y="310"/>
                  <a:pt x="511" y="310"/>
                  <a:pt x="511" y="310"/>
                </a:cubicBezTo>
                <a:lnTo>
                  <a:pt x="512" y="306"/>
                </a:lnTo>
                <a:close/>
                <a:moveTo>
                  <a:pt x="385" y="410"/>
                </a:moveTo>
                <a:cubicBezTo>
                  <a:pt x="383" y="412"/>
                  <a:pt x="383" y="412"/>
                  <a:pt x="383" y="412"/>
                </a:cubicBezTo>
                <a:cubicBezTo>
                  <a:pt x="385" y="414"/>
                  <a:pt x="385" y="414"/>
                  <a:pt x="385" y="414"/>
                </a:cubicBezTo>
                <a:lnTo>
                  <a:pt x="385" y="410"/>
                </a:lnTo>
                <a:close/>
                <a:moveTo>
                  <a:pt x="364" y="425"/>
                </a:moveTo>
                <a:cubicBezTo>
                  <a:pt x="367" y="427"/>
                  <a:pt x="367" y="427"/>
                  <a:pt x="367" y="427"/>
                </a:cubicBezTo>
                <a:cubicBezTo>
                  <a:pt x="371" y="423"/>
                  <a:pt x="371" y="423"/>
                  <a:pt x="371" y="423"/>
                </a:cubicBezTo>
                <a:cubicBezTo>
                  <a:pt x="370" y="422"/>
                  <a:pt x="370" y="422"/>
                  <a:pt x="370" y="422"/>
                </a:cubicBezTo>
                <a:cubicBezTo>
                  <a:pt x="364" y="425"/>
                  <a:pt x="364" y="425"/>
                  <a:pt x="364" y="425"/>
                </a:cubicBezTo>
                <a:close/>
                <a:moveTo>
                  <a:pt x="395" y="383"/>
                </a:moveTo>
                <a:cubicBezTo>
                  <a:pt x="395" y="387"/>
                  <a:pt x="395" y="387"/>
                  <a:pt x="395" y="387"/>
                </a:cubicBezTo>
                <a:cubicBezTo>
                  <a:pt x="395" y="389"/>
                  <a:pt x="395" y="389"/>
                  <a:pt x="395" y="389"/>
                </a:cubicBezTo>
                <a:cubicBezTo>
                  <a:pt x="397" y="387"/>
                  <a:pt x="397" y="387"/>
                  <a:pt x="397" y="387"/>
                </a:cubicBezTo>
                <a:cubicBezTo>
                  <a:pt x="396" y="384"/>
                  <a:pt x="396" y="384"/>
                  <a:pt x="396" y="384"/>
                </a:cubicBezTo>
                <a:cubicBezTo>
                  <a:pt x="398" y="381"/>
                  <a:pt x="398" y="381"/>
                  <a:pt x="398" y="381"/>
                </a:cubicBezTo>
                <a:cubicBezTo>
                  <a:pt x="398" y="381"/>
                  <a:pt x="395" y="383"/>
                  <a:pt x="395" y="383"/>
                </a:cubicBezTo>
                <a:close/>
                <a:moveTo>
                  <a:pt x="401" y="377"/>
                </a:moveTo>
                <a:cubicBezTo>
                  <a:pt x="401" y="372"/>
                  <a:pt x="401" y="372"/>
                  <a:pt x="401" y="372"/>
                </a:cubicBezTo>
                <a:cubicBezTo>
                  <a:pt x="400" y="373"/>
                  <a:pt x="400" y="373"/>
                  <a:pt x="400" y="373"/>
                </a:cubicBezTo>
                <a:cubicBezTo>
                  <a:pt x="399" y="378"/>
                  <a:pt x="399" y="378"/>
                  <a:pt x="399" y="378"/>
                </a:cubicBezTo>
                <a:cubicBezTo>
                  <a:pt x="399" y="378"/>
                  <a:pt x="401" y="379"/>
                  <a:pt x="401" y="377"/>
                </a:cubicBezTo>
                <a:close/>
                <a:moveTo>
                  <a:pt x="172" y="656"/>
                </a:moveTo>
                <a:cubicBezTo>
                  <a:pt x="172" y="658"/>
                  <a:pt x="174" y="661"/>
                  <a:pt x="174" y="661"/>
                </a:cubicBezTo>
                <a:cubicBezTo>
                  <a:pt x="191" y="660"/>
                  <a:pt x="191" y="660"/>
                  <a:pt x="191" y="660"/>
                </a:cubicBezTo>
                <a:cubicBezTo>
                  <a:pt x="179" y="663"/>
                  <a:pt x="179" y="663"/>
                  <a:pt x="179" y="663"/>
                </a:cubicBezTo>
                <a:cubicBezTo>
                  <a:pt x="177" y="666"/>
                  <a:pt x="177" y="666"/>
                  <a:pt x="177" y="666"/>
                </a:cubicBezTo>
                <a:cubicBezTo>
                  <a:pt x="173" y="666"/>
                  <a:pt x="173" y="666"/>
                  <a:pt x="173" y="666"/>
                </a:cubicBezTo>
                <a:cubicBezTo>
                  <a:pt x="171" y="670"/>
                  <a:pt x="171" y="670"/>
                  <a:pt x="171" y="670"/>
                </a:cubicBezTo>
                <a:cubicBezTo>
                  <a:pt x="184" y="668"/>
                  <a:pt x="184" y="668"/>
                  <a:pt x="184" y="668"/>
                </a:cubicBezTo>
                <a:cubicBezTo>
                  <a:pt x="187" y="669"/>
                  <a:pt x="187" y="669"/>
                  <a:pt x="187" y="669"/>
                </a:cubicBezTo>
                <a:cubicBezTo>
                  <a:pt x="194" y="667"/>
                  <a:pt x="194" y="667"/>
                  <a:pt x="194" y="667"/>
                </a:cubicBezTo>
                <a:cubicBezTo>
                  <a:pt x="195" y="670"/>
                  <a:pt x="195" y="670"/>
                  <a:pt x="195" y="670"/>
                </a:cubicBezTo>
                <a:cubicBezTo>
                  <a:pt x="195" y="670"/>
                  <a:pt x="190" y="671"/>
                  <a:pt x="187" y="672"/>
                </a:cubicBezTo>
                <a:cubicBezTo>
                  <a:pt x="185" y="672"/>
                  <a:pt x="181" y="675"/>
                  <a:pt x="181" y="675"/>
                </a:cubicBezTo>
                <a:cubicBezTo>
                  <a:pt x="189" y="674"/>
                  <a:pt x="189" y="674"/>
                  <a:pt x="189" y="674"/>
                </a:cubicBezTo>
                <a:cubicBezTo>
                  <a:pt x="189" y="674"/>
                  <a:pt x="185" y="679"/>
                  <a:pt x="184" y="679"/>
                </a:cubicBezTo>
                <a:cubicBezTo>
                  <a:pt x="182" y="679"/>
                  <a:pt x="179" y="679"/>
                  <a:pt x="179" y="679"/>
                </a:cubicBezTo>
                <a:cubicBezTo>
                  <a:pt x="181" y="680"/>
                  <a:pt x="181" y="680"/>
                  <a:pt x="181" y="680"/>
                </a:cubicBezTo>
                <a:cubicBezTo>
                  <a:pt x="194" y="679"/>
                  <a:pt x="194" y="679"/>
                  <a:pt x="194" y="679"/>
                </a:cubicBezTo>
                <a:cubicBezTo>
                  <a:pt x="197" y="680"/>
                  <a:pt x="197" y="680"/>
                  <a:pt x="197" y="680"/>
                </a:cubicBezTo>
                <a:cubicBezTo>
                  <a:pt x="195" y="684"/>
                  <a:pt x="195" y="684"/>
                  <a:pt x="195" y="684"/>
                </a:cubicBezTo>
                <a:cubicBezTo>
                  <a:pt x="195" y="684"/>
                  <a:pt x="200" y="686"/>
                  <a:pt x="201" y="685"/>
                </a:cubicBezTo>
                <a:cubicBezTo>
                  <a:pt x="203" y="683"/>
                  <a:pt x="205" y="682"/>
                  <a:pt x="205" y="682"/>
                </a:cubicBezTo>
                <a:cubicBezTo>
                  <a:pt x="211" y="685"/>
                  <a:pt x="211" y="685"/>
                  <a:pt x="211" y="685"/>
                </a:cubicBezTo>
                <a:cubicBezTo>
                  <a:pt x="214" y="682"/>
                  <a:pt x="214" y="682"/>
                  <a:pt x="214" y="682"/>
                </a:cubicBezTo>
                <a:cubicBezTo>
                  <a:pt x="218" y="684"/>
                  <a:pt x="218" y="684"/>
                  <a:pt x="218" y="684"/>
                </a:cubicBezTo>
                <a:cubicBezTo>
                  <a:pt x="222" y="681"/>
                  <a:pt x="222" y="681"/>
                  <a:pt x="222" y="681"/>
                </a:cubicBezTo>
                <a:cubicBezTo>
                  <a:pt x="225" y="682"/>
                  <a:pt x="225" y="682"/>
                  <a:pt x="225" y="682"/>
                </a:cubicBezTo>
                <a:cubicBezTo>
                  <a:pt x="225" y="682"/>
                  <a:pt x="237" y="682"/>
                  <a:pt x="236" y="677"/>
                </a:cubicBezTo>
                <a:cubicBezTo>
                  <a:pt x="236" y="669"/>
                  <a:pt x="236" y="669"/>
                  <a:pt x="236" y="669"/>
                </a:cubicBezTo>
                <a:cubicBezTo>
                  <a:pt x="236" y="669"/>
                  <a:pt x="239" y="668"/>
                  <a:pt x="240" y="671"/>
                </a:cubicBezTo>
                <a:cubicBezTo>
                  <a:pt x="243" y="674"/>
                  <a:pt x="239" y="673"/>
                  <a:pt x="239" y="675"/>
                </a:cubicBezTo>
                <a:cubicBezTo>
                  <a:pt x="239" y="677"/>
                  <a:pt x="240" y="679"/>
                  <a:pt x="244" y="677"/>
                </a:cubicBezTo>
                <a:cubicBezTo>
                  <a:pt x="248" y="677"/>
                  <a:pt x="254" y="673"/>
                  <a:pt x="254" y="673"/>
                </a:cubicBezTo>
                <a:cubicBezTo>
                  <a:pt x="254" y="670"/>
                  <a:pt x="254" y="670"/>
                  <a:pt x="254" y="670"/>
                </a:cubicBezTo>
                <a:cubicBezTo>
                  <a:pt x="254" y="670"/>
                  <a:pt x="260" y="675"/>
                  <a:pt x="262" y="673"/>
                </a:cubicBezTo>
                <a:cubicBezTo>
                  <a:pt x="266" y="672"/>
                  <a:pt x="266" y="666"/>
                  <a:pt x="266" y="666"/>
                </a:cubicBezTo>
                <a:cubicBezTo>
                  <a:pt x="268" y="667"/>
                  <a:pt x="268" y="667"/>
                  <a:pt x="268" y="667"/>
                </a:cubicBezTo>
                <a:cubicBezTo>
                  <a:pt x="273" y="665"/>
                  <a:pt x="273" y="665"/>
                  <a:pt x="273" y="665"/>
                </a:cubicBezTo>
                <a:cubicBezTo>
                  <a:pt x="286" y="668"/>
                  <a:pt x="286" y="668"/>
                  <a:pt x="286" y="668"/>
                </a:cubicBezTo>
                <a:cubicBezTo>
                  <a:pt x="287" y="661"/>
                  <a:pt x="287" y="661"/>
                  <a:pt x="287" y="661"/>
                </a:cubicBezTo>
                <a:cubicBezTo>
                  <a:pt x="290" y="663"/>
                  <a:pt x="290" y="663"/>
                  <a:pt x="290" y="663"/>
                </a:cubicBezTo>
                <a:cubicBezTo>
                  <a:pt x="289" y="669"/>
                  <a:pt x="289" y="669"/>
                  <a:pt x="289" y="669"/>
                </a:cubicBezTo>
                <a:cubicBezTo>
                  <a:pt x="293" y="668"/>
                  <a:pt x="293" y="668"/>
                  <a:pt x="293" y="668"/>
                </a:cubicBezTo>
                <a:cubicBezTo>
                  <a:pt x="295" y="663"/>
                  <a:pt x="295" y="663"/>
                  <a:pt x="295" y="663"/>
                </a:cubicBezTo>
                <a:cubicBezTo>
                  <a:pt x="295" y="666"/>
                  <a:pt x="295" y="666"/>
                  <a:pt x="295" y="666"/>
                </a:cubicBezTo>
                <a:cubicBezTo>
                  <a:pt x="295" y="666"/>
                  <a:pt x="298" y="670"/>
                  <a:pt x="301" y="670"/>
                </a:cubicBezTo>
                <a:cubicBezTo>
                  <a:pt x="305" y="670"/>
                  <a:pt x="312" y="669"/>
                  <a:pt x="312" y="669"/>
                </a:cubicBezTo>
                <a:cubicBezTo>
                  <a:pt x="311" y="665"/>
                  <a:pt x="311" y="665"/>
                  <a:pt x="311" y="665"/>
                </a:cubicBezTo>
                <a:cubicBezTo>
                  <a:pt x="305" y="660"/>
                  <a:pt x="305" y="660"/>
                  <a:pt x="305" y="660"/>
                </a:cubicBezTo>
                <a:cubicBezTo>
                  <a:pt x="307" y="659"/>
                  <a:pt x="307" y="659"/>
                  <a:pt x="307" y="659"/>
                </a:cubicBezTo>
                <a:cubicBezTo>
                  <a:pt x="312" y="660"/>
                  <a:pt x="312" y="660"/>
                  <a:pt x="312" y="660"/>
                </a:cubicBezTo>
                <a:cubicBezTo>
                  <a:pt x="312" y="659"/>
                  <a:pt x="312" y="659"/>
                  <a:pt x="312" y="659"/>
                </a:cubicBezTo>
                <a:cubicBezTo>
                  <a:pt x="319" y="652"/>
                  <a:pt x="319" y="652"/>
                  <a:pt x="319" y="652"/>
                </a:cubicBezTo>
                <a:cubicBezTo>
                  <a:pt x="319" y="647"/>
                  <a:pt x="319" y="647"/>
                  <a:pt x="319" y="647"/>
                </a:cubicBezTo>
                <a:cubicBezTo>
                  <a:pt x="319" y="647"/>
                  <a:pt x="323" y="639"/>
                  <a:pt x="325" y="638"/>
                </a:cubicBezTo>
                <a:cubicBezTo>
                  <a:pt x="327" y="636"/>
                  <a:pt x="332" y="632"/>
                  <a:pt x="332" y="624"/>
                </a:cubicBezTo>
                <a:cubicBezTo>
                  <a:pt x="332" y="614"/>
                  <a:pt x="332" y="614"/>
                  <a:pt x="332" y="614"/>
                </a:cubicBezTo>
                <a:cubicBezTo>
                  <a:pt x="332" y="614"/>
                  <a:pt x="326" y="610"/>
                  <a:pt x="328" y="607"/>
                </a:cubicBezTo>
                <a:cubicBezTo>
                  <a:pt x="331" y="606"/>
                  <a:pt x="333" y="607"/>
                  <a:pt x="333" y="607"/>
                </a:cubicBezTo>
                <a:cubicBezTo>
                  <a:pt x="333" y="607"/>
                  <a:pt x="333" y="603"/>
                  <a:pt x="334" y="601"/>
                </a:cubicBezTo>
                <a:cubicBezTo>
                  <a:pt x="336" y="601"/>
                  <a:pt x="338" y="599"/>
                  <a:pt x="338" y="597"/>
                </a:cubicBezTo>
                <a:cubicBezTo>
                  <a:pt x="336" y="594"/>
                  <a:pt x="333" y="587"/>
                  <a:pt x="333" y="587"/>
                </a:cubicBezTo>
                <a:cubicBezTo>
                  <a:pt x="333" y="587"/>
                  <a:pt x="336" y="586"/>
                  <a:pt x="336" y="581"/>
                </a:cubicBezTo>
                <a:cubicBezTo>
                  <a:pt x="336" y="577"/>
                  <a:pt x="330" y="574"/>
                  <a:pt x="332" y="573"/>
                </a:cubicBezTo>
                <a:cubicBezTo>
                  <a:pt x="336" y="570"/>
                  <a:pt x="341" y="574"/>
                  <a:pt x="342" y="573"/>
                </a:cubicBezTo>
                <a:cubicBezTo>
                  <a:pt x="342" y="572"/>
                  <a:pt x="339" y="567"/>
                  <a:pt x="339" y="567"/>
                </a:cubicBezTo>
                <a:cubicBezTo>
                  <a:pt x="338" y="564"/>
                  <a:pt x="338" y="563"/>
                  <a:pt x="338" y="563"/>
                </a:cubicBezTo>
                <a:cubicBezTo>
                  <a:pt x="338" y="563"/>
                  <a:pt x="338" y="563"/>
                  <a:pt x="338" y="563"/>
                </a:cubicBezTo>
                <a:cubicBezTo>
                  <a:pt x="339" y="567"/>
                  <a:pt x="339" y="567"/>
                  <a:pt x="339" y="567"/>
                </a:cubicBezTo>
                <a:cubicBezTo>
                  <a:pt x="339" y="566"/>
                  <a:pt x="339" y="566"/>
                  <a:pt x="339" y="566"/>
                </a:cubicBezTo>
                <a:cubicBezTo>
                  <a:pt x="340" y="566"/>
                  <a:pt x="345" y="574"/>
                  <a:pt x="348" y="570"/>
                </a:cubicBezTo>
                <a:cubicBezTo>
                  <a:pt x="353" y="566"/>
                  <a:pt x="352" y="562"/>
                  <a:pt x="354" y="561"/>
                </a:cubicBezTo>
                <a:cubicBezTo>
                  <a:pt x="357" y="560"/>
                  <a:pt x="358" y="564"/>
                  <a:pt x="362" y="562"/>
                </a:cubicBezTo>
                <a:cubicBezTo>
                  <a:pt x="366" y="560"/>
                  <a:pt x="365" y="557"/>
                  <a:pt x="365" y="557"/>
                </a:cubicBezTo>
                <a:cubicBezTo>
                  <a:pt x="362" y="555"/>
                  <a:pt x="362" y="555"/>
                  <a:pt x="362" y="555"/>
                </a:cubicBezTo>
                <a:cubicBezTo>
                  <a:pt x="365" y="548"/>
                  <a:pt x="365" y="548"/>
                  <a:pt x="365" y="548"/>
                </a:cubicBezTo>
                <a:cubicBezTo>
                  <a:pt x="365" y="546"/>
                  <a:pt x="365" y="546"/>
                  <a:pt x="365" y="546"/>
                </a:cubicBezTo>
                <a:cubicBezTo>
                  <a:pt x="367" y="544"/>
                  <a:pt x="367" y="544"/>
                  <a:pt x="367" y="544"/>
                </a:cubicBezTo>
                <a:cubicBezTo>
                  <a:pt x="368" y="551"/>
                  <a:pt x="368" y="551"/>
                  <a:pt x="368" y="551"/>
                </a:cubicBezTo>
                <a:cubicBezTo>
                  <a:pt x="366" y="554"/>
                  <a:pt x="366" y="554"/>
                  <a:pt x="366" y="554"/>
                </a:cubicBezTo>
                <a:cubicBezTo>
                  <a:pt x="367" y="557"/>
                  <a:pt x="367" y="557"/>
                  <a:pt x="367" y="557"/>
                </a:cubicBezTo>
                <a:cubicBezTo>
                  <a:pt x="367" y="557"/>
                  <a:pt x="370" y="557"/>
                  <a:pt x="371" y="552"/>
                </a:cubicBezTo>
                <a:cubicBezTo>
                  <a:pt x="371" y="548"/>
                  <a:pt x="374" y="541"/>
                  <a:pt x="370" y="539"/>
                </a:cubicBezTo>
                <a:cubicBezTo>
                  <a:pt x="365" y="537"/>
                  <a:pt x="356" y="541"/>
                  <a:pt x="358" y="538"/>
                </a:cubicBezTo>
                <a:cubicBezTo>
                  <a:pt x="359" y="535"/>
                  <a:pt x="367" y="536"/>
                  <a:pt x="367" y="531"/>
                </a:cubicBezTo>
                <a:cubicBezTo>
                  <a:pt x="367" y="525"/>
                  <a:pt x="365" y="526"/>
                  <a:pt x="365" y="526"/>
                </a:cubicBezTo>
                <a:cubicBezTo>
                  <a:pt x="361" y="517"/>
                  <a:pt x="361" y="517"/>
                  <a:pt x="361" y="517"/>
                </a:cubicBezTo>
                <a:cubicBezTo>
                  <a:pt x="361" y="508"/>
                  <a:pt x="361" y="508"/>
                  <a:pt x="361" y="508"/>
                </a:cubicBezTo>
                <a:cubicBezTo>
                  <a:pt x="361" y="508"/>
                  <a:pt x="362" y="504"/>
                  <a:pt x="355" y="502"/>
                </a:cubicBezTo>
                <a:cubicBezTo>
                  <a:pt x="347" y="501"/>
                  <a:pt x="339" y="503"/>
                  <a:pt x="339" y="503"/>
                </a:cubicBezTo>
                <a:cubicBezTo>
                  <a:pt x="333" y="499"/>
                  <a:pt x="333" y="499"/>
                  <a:pt x="333" y="499"/>
                </a:cubicBezTo>
                <a:cubicBezTo>
                  <a:pt x="328" y="506"/>
                  <a:pt x="328" y="506"/>
                  <a:pt x="328" y="506"/>
                </a:cubicBezTo>
                <a:cubicBezTo>
                  <a:pt x="324" y="505"/>
                  <a:pt x="323" y="505"/>
                  <a:pt x="323" y="505"/>
                </a:cubicBezTo>
                <a:cubicBezTo>
                  <a:pt x="326" y="502"/>
                  <a:pt x="326" y="502"/>
                  <a:pt x="326" y="502"/>
                </a:cubicBezTo>
                <a:cubicBezTo>
                  <a:pt x="326" y="502"/>
                  <a:pt x="333" y="499"/>
                  <a:pt x="333" y="497"/>
                </a:cubicBezTo>
                <a:cubicBezTo>
                  <a:pt x="334" y="496"/>
                  <a:pt x="329" y="492"/>
                  <a:pt x="329" y="492"/>
                </a:cubicBezTo>
                <a:cubicBezTo>
                  <a:pt x="329" y="489"/>
                  <a:pt x="329" y="489"/>
                  <a:pt x="329" y="489"/>
                </a:cubicBezTo>
                <a:cubicBezTo>
                  <a:pt x="329" y="489"/>
                  <a:pt x="324" y="484"/>
                  <a:pt x="323" y="485"/>
                </a:cubicBezTo>
                <a:cubicBezTo>
                  <a:pt x="322" y="487"/>
                  <a:pt x="325" y="492"/>
                  <a:pt x="325" y="492"/>
                </a:cubicBezTo>
                <a:cubicBezTo>
                  <a:pt x="325" y="493"/>
                  <a:pt x="323" y="490"/>
                  <a:pt x="323" y="490"/>
                </a:cubicBezTo>
                <a:cubicBezTo>
                  <a:pt x="317" y="489"/>
                  <a:pt x="317" y="489"/>
                  <a:pt x="317" y="489"/>
                </a:cubicBezTo>
                <a:cubicBezTo>
                  <a:pt x="315" y="494"/>
                  <a:pt x="315" y="494"/>
                  <a:pt x="315" y="494"/>
                </a:cubicBezTo>
                <a:cubicBezTo>
                  <a:pt x="316" y="496"/>
                  <a:pt x="316" y="496"/>
                  <a:pt x="316" y="496"/>
                </a:cubicBezTo>
                <a:cubicBezTo>
                  <a:pt x="316" y="503"/>
                  <a:pt x="316" y="503"/>
                  <a:pt x="316" y="503"/>
                </a:cubicBezTo>
                <a:cubicBezTo>
                  <a:pt x="309" y="507"/>
                  <a:pt x="309" y="507"/>
                  <a:pt x="309" y="507"/>
                </a:cubicBezTo>
                <a:cubicBezTo>
                  <a:pt x="308" y="507"/>
                  <a:pt x="308" y="507"/>
                  <a:pt x="308" y="507"/>
                </a:cubicBezTo>
                <a:cubicBezTo>
                  <a:pt x="311" y="503"/>
                  <a:pt x="311" y="503"/>
                  <a:pt x="311" y="503"/>
                </a:cubicBezTo>
                <a:cubicBezTo>
                  <a:pt x="310" y="502"/>
                  <a:pt x="310" y="502"/>
                  <a:pt x="310" y="502"/>
                </a:cubicBezTo>
                <a:cubicBezTo>
                  <a:pt x="310" y="502"/>
                  <a:pt x="313" y="502"/>
                  <a:pt x="314" y="499"/>
                </a:cubicBezTo>
                <a:cubicBezTo>
                  <a:pt x="314" y="497"/>
                  <a:pt x="312" y="495"/>
                  <a:pt x="312" y="494"/>
                </a:cubicBezTo>
                <a:cubicBezTo>
                  <a:pt x="312" y="492"/>
                  <a:pt x="313" y="490"/>
                  <a:pt x="313" y="490"/>
                </a:cubicBezTo>
                <a:cubicBezTo>
                  <a:pt x="309" y="490"/>
                  <a:pt x="309" y="490"/>
                  <a:pt x="309" y="490"/>
                </a:cubicBezTo>
                <a:cubicBezTo>
                  <a:pt x="309" y="493"/>
                  <a:pt x="309" y="493"/>
                  <a:pt x="309" y="493"/>
                </a:cubicBezTo>
                <a:cubicBezTo>
                  <a:pt x="309" y="493"/>
                  <a:pt x="312" y="494"/>
                  <a:pt x="311" y="496"/>
                </a:cubicBezTo>
                <a:cubicBezTo>
                  <a:pt x="311" y="497"/>
                  <a:pt x="309" y="498"/>
                  <a:pt x="309" y="498"/>
                </a:cubicBezTo>
                <a:cubicBezTo>
                  <a:pt x="309" y="498"/>
                  <a:pt x="309" y="496"/>
                  <a:pt x="308" y="495"/>
                </a:cubicBezTo>
                <a:cubicBezTo>
                  <a:pt x="307" y="494"/>
                  <a:pt x="307" y="490"/>
                  <a:pt x="307" y="490"/>
                </a:cubicBezTo>
                <a:cubicBezTo>
                  <a:pt x="305" y="490"/>
                  <a:pt x="305" y="490"/>
                  <a:pt x="305" y="490"/>
                </a:cubicBezTo>
                <a:cubicBezTo>
                  <a:pt x="305" y="490"/>
                  <a:pt x="305" y="496"/>
                  <a:pt x="305" y="496"/>
                </a:cubicBezTo>
                <a:cubicBezTo>
                  <a:pt x="304" y="496"/>
                  <a:pt x="303" y="494"/>
                  <a:pt x="303" y="494"/>
                </a:cubicBezTo>
                <a:cubicBezTo>
                  <a:pt x="301" y="492"/>
                  <a:pt x="301" y="492"/>
                  <a:pt x="301" y="492"/>
                </a:cubicBezTo>
                <a:cubicBezTo>
                  <a:pt x="301" y="490"/>
                  <a:pt x="301" y="490"/>
                  <a:pt x="301" y="490"/>
                </a:cubicBezTo>
                <a:cubicBezTo>
                  <a:pt x="296" y="493"/>
                  <a:pt x="296" y="493"/>
                  <a:pt x="296" y="493"/>
                </a:cubicBezTo>
                <a:cubicBezTo>
                  <a:pt x="291" y="491"/>
                  <a:pt x="291" y="491"/>
                  <a:pt x="291" y="491"/>
                </a:cubicBezTo>
                <a:cubicBezTo>
                  <a:pt x="291" y="491"/>
                  <a:pt x="289" y="496"/>
                  <a:pt x="288" y="496"/>
                </a:cubicBezTo>
                <a:cubicBezTo>
                  <a:pt x="286" y="497"/>
                  <a:pt x="285" y="497"/>
                  <a:pt x="285" y="497"/>
                </a:cubicBezTo>
                <a:cubicBezTo>
                  <a:pt x="283" y="502"/>
                  <a:pt x="283" y="502"/>
                  <a:pt x="283" y="502"/>
                </a:cubicBezTo>
                <a:cubicBezTo>
                  <a:pt x="285" y="506"/>
                  <a:pt x="285" y="506"/>
                  <a:pt x="285" y="506"/>
                </a:cubicBezTo>
                <a:cubicBezTo>
                  <a:pt x="279" y="507"/>
                  <a:pt x="279" y="507"/>
                  <a:pt x="279" y="507"/>
                </a:cubicBezTo>
                <a:cubicBezTo>
                  <a:pt x="279" y="509"/>
                  <a:pt x="279" y="509"/>
                  <a:pt x="279" y="509"/>
                </a:cubicBezTo>
                <a:cubicBezTo>
                  <a:pt x="279" y="509"/>
                  <a:pt x="272" y="508"/>
                  <a:pt x="270" y="510"/>
                </a:cubicBezTo>
                <a:cubicBezTo>
                  <a:pt x="267" y="512"/>
                  <a:pt x="267" y="519"/>
                  <a:pt x="272" y="519"/>
                </a:cubicBezTo>
                <a:cubicBezTo>
                  <a:pt x="279" y="519"/>
                  <a:pt x="277" y="521"/>
                  <a:pt x="277" y="521"/>
                </a:cubicBezTo>
                <a:cubicBezTo>
                  <a:pt x="274" y="522"/>
                  <a:pt x="274" y="522"/>
                  <a:pt x="274" y="522"/>
                </a:cubicBezTo>
                <a:cubicBezTo>
                  <a:pt x="277" y="523"/>
                  <a:pt x="277" y="523"/>
                  <a:pt x="277" y="523"/>
                </a:cubicBezTo>
                <a:cubicBezTo>
                  <a:pt x="281" y="521"/>
                  <a:pt x="281" y="521"/>
                  <a:pt x="281" y="521"/>
                </a:cubicBezTo>
                <a:cubicBezTo>
                  <a:pt x="286" y="522"/>
                  <a:pt x="286" y="522"/>
                  <a:pt x="286" y="522"/>
                </a:cubicBezTo>
                <a:cubicBezTo>
                  <a:pt x="279" y="528"/>
                  <a:pt x="279" y="528"/>
                  <a:pt x="279" y="528"/>
                </a:cubicBezTo>
                <a:cubicBezTo>
                  <a:pt x="273" y="529"/>
                  <a:pt x="273" y="529"/>
                  <a:pt x="273" y="529"/>
                </a:cubicBezTo>
                <a:cubicBezTo>
                  <a:pt x="266" y="533"/>
                  <a:pt x="266" y="533"/>
                  <a:pt x="266" y="533"/>
                </a:cubicBezTo>
                <a:cubicBezTo>
                  <a:pt x="266" y="533"/>
                  <a:pt x="268" y="538"/>
                  <a:pt x="267" y="539"/>
                </a:cubicBezTo>
                <a:cubicBezTo>
                  <a:pt x="266" y="540"/>
                  <a:pt x="265" y="542"/>
                  <a:pt x="265" y="542"/>
                </a:cubicBezTo>
                <a:cubicBezTo>
                  <a:pt x="265" y="539"/>
                  <a:pt x="265" y="539"/>
                  <a:pt x="265" y="539"/>
                </a:cubicBezTo>
                <a:cubicBezTo>
                  <a:pt x="265" y="539"/>
                  <a:pt x="256" y="533"/>
                  <a:pt x="254" y="533"/>
                </a:cubicBezTo>
                <a:cubicBezTo>
                  <a:pt x="252" y="533"/>
                  <a:pt x="247" y="537"/>
                  <a:pt x="247" y="537"/>
                </a:cubicBezTo>
                <a:cubicBezTo>
                  <a:pt x="246" y="535"/>
                  <a:pt x="246" y="535"/>
                  <a:pt x="246" y="535"/>
                </a:cubicBezTo>
                <a:cubicBezTo>
                  <a:pt x="246" y="532"/>
                  <a:pt x="246" y="532"/>
                  <a:pt x="246" y="532"/>
                </a:cubicBezTo>
                <a:cubicBezTo>
                  <a:pt x="244" y="529"/>
                  <a:pt x="244" y="529"/>
                  <a:pt x="244" y="529"/>
                </a:cubicBezTo>
                <a:cubicBezTo>
                  <a:pt x="244" y="529"/>
                  <a:pt x="240" y="528"/>
                  <a:pt x="238" y="528"/>
                </a:cubicBezTo>
                <a:cubicBezTo>
                  <a:pt x="234" y="527"/>
                  <a:pt x="230" y="522"/>
                  <a:pt x="228" y="523"/>
                </a:cubicBezTo>
                <a:cubicBezTo>
                  <a:pt x="227" y="523"/>
                  <a:pt x="226" y="524"/>
                  <a:pt x="226" y="524"/>
                </a:cubicBezTo>
                <a:cubicBezTo>
                  <a:pt x="227" y="527"/>
                  <a:pt x="227" y="527"/>
                  <a:pt x="227" y="527"/>
                </a:cubicBezTo>
                <a:cubicBezTo>
                  <a:pt x="223" y="529"/>
                  <a:pt x="223" y="529"/>
                  <a:pt x="223" y="529"/>
                </a:cubicBezTo>
                <a:cubicBezTo>
                  <a:pt x="223" y="525"/>
                  <a:pt x="223" y="525"/>
                  <a:pt x="223" y="525"/>
                </a:cubicBezTo>
                <a:cubicBezTo>
                  <a:pt x="219" y="524"/>
                  <a:pt x="219" y="524"/>
                  <a:pt x="219" y="524"/>
                </a:cubicBezTo>
                <a:cubicBezTo>
                  <a:pt x="214" y="533"/>
                  <a:pt x="214" y="533"/>
                  <a:pt x="214" y="533"/>
                </a:cubicBezTo>
                <a:cubicBezTo>
                  <a:pt x="215" y="533"/>
                  <a:pt x="215" y="533"/>
                  <a:pt x="215" y="533"/>
                </a:cubicBezTo>
                <a:cubicBezTo>
                  <a:pt x="219" y="528"/>
                  <a:pt x="219" y="528"/>
                  <a:pt x="219" y="528"/>
                </a:cubicBezTo>
                <a:cubicBezTo>
                  <a:pt x="220" y="534"/>
                  <a:pt x="220" y="534"/>
                  <a:pt x="220" y="534"/>
                </a:cubicBezTo>
                <a:cubicBezTo>
                  <a:pt x="218" y="534"/>
                  <a:pt x="218" y="534"/>
                  <a:pt x="218" y="534"/>
                </a:cubicBezTo>
                <a:cubicBezTo>
                  <a:pt x="219" y="535"/>
                  <a:pt x="219" y="535"/>
                  <a:pt x="219" y="535"/>
                </a:cubicBezTo>
                <a:cubicBezTo>
                  <a:pt x="223" y="535"/>
                  <a:pt x="223" y="535"/>
                  <a:pt x="223" y="535"/>
                </a:cubicBezTo>
                <a:cubicBezTo>
                  <a:pt x="220" y="539"/>
                  <a:pt x="220" y="539"/>
                  <a:pt x="220" y="539"/>
                </a:cubicBezTo>
                <a:cubicBezTo>
                  <a:pt x="220" y="545"/>
                  <a:pt x="220" y="545"/>
                  <a:pt x="220" y="545"/>
                </a:cubicBezTo>
                <a:cubicBezTo>
                  <a:pt x="219" y="543"/>
                  <a:pt x="219" y="543"/>
                  <a:pt x="219" y="543"/>
                </a:cubicBezTo>
                <a:cubicBezTo>
                  <a:pt x="219" y="543"/>
                  <a:pt x="213" y="548"/>
                  <a:pt x="217" y="548"/>
                </a:cubicBezTo>
                <a:cubicBezTo>
                  <a:pt x="220" y="548"/>
                  <a:pt x="228" y="548"/>
                  <a:pt x="228" y="548"/>
                </a:cubicBezTo>
                <a:cubicBezTo>
                  <a:pt x="226" y="554"/>
                  <a:pt x="226" y="554"/>
                  <a:pt x="226" y="554"/>
                </a:cubicBezTo>
                <a:cubicBezTo>
                  <a:pt x="215" y="553"/>
                  <a:pt x="215" y="553"/>
                  <a:pt x="215" y="553"/>
                </a:cubicBezTo>
                <a:cubicBezTo>
                  <a:pt x="213" y="560"/>
                  <a:pt x="213" y="560"/>
                  <a:pt x="213" y="560"/>
                </a:cubicBezTo>
                <a:cubicBezTo>
                  <a:pt x="219" y="565"/>
                  <a:pt x="219" y="565"/>
                  <a:pt x="219" y="565"/>
                </a:cubicBezTo>
                <a:cubicBezTo>
                  <a:pt x="209" y="561"/>
                  <a:pt x="209" y="561"/>
                  <a:pt x="209" y="561"/>
                </a:cubicBezTo>
                <a:cubicBezTo>
                  <a:pt x="209" y="563"/>
                  <a:pt x="209" y="563"/>
                  <a:pt x="209" y="563"/>
                </a:cubicBezTo>
                <a:cubicBezTo>
                  <a:pt x="203" y="562"/>
                  <a:pt x="203" y="562"/>
                  <a:pt x="203" y="562"/>
                </a:cubicBezTo>
                <a:cubicBezTo>
                  <a:pt x="203" y="562"/>
                  <a:pt x="206" y="565"/>
                  <a:pt x="205" y="567"/>
                </a:cubicBezTo>
                <a:cubicBezTo>
                  <a:pt x="203" y="570"/>
                  <a:pt x="201" y="569"/>
                  <a:pt x="201" y="569"/>
                </a:cubicBezTo>
                <a:cubicBezTo>
                  <a:pt x="207" y="574"/>
                  <a:pt x="207" y="574"/>
                  <a:pt x="207" y="574"/>
                </a:cubicBezTo>
                <a:cubicBezTo>
                  <a:pt x="210" y="573"/>
                  <a:pt x="210" y="573"/>
                  <a:pt x="210" y="573"/>
                </a:cubicBezTo>
                <a:cubicBezTo>
                  <a:pt x="213" y="574"/>
                  <a:pt x="213" y="574"/>
                  <a:pt x="213" y="574"/>
                </a:cubicBezTo>
                <a:cubicBezTo>
                  <a:pt x="207" y="576"/>
                  <a:pt x="207" y="576"/>
                  <a:pt x="207" y="576"/>
                </a:cubicBezTo>
                <a:cubicBezTo>
                  <a:pt x="213" y="580"/>
                  <a:pt x="213" y="580"/>
                  <a:pt x="213" y="580"/>
                </a:cubicBezTo>
                <a:cubicBezTo>
                  <a:pt x="216" y="576"/>
                  <a:pt x="216" y="576"/>
                  <a:pt x="216" y="576"/>
                </a:cubicBezTo>
                <a:cubicBezTo>
                  <a:pt x="217" y="578"/>
                  <a:pt x="217" y="578"/>
                  <a:pt x="217" y="578"/>
                </a:cubicBezTo>
                <a:cubicBezTo>
                  <a:pt x="219" y="577"/>
                  <a:pt x="219" y="577"/>
                  <a:pt x="219" y="577"/>
                </a:cubicBezTo>
                <a:cubicBezTo>
                  <a:pt x="220" y="581"/>
                  <a:pt x="220" y="581"/>
                  <a:pt x="220" y="581"/>
                </a:cubicBezTo>
                <a:cubicBezTo>
                  <a:pt x="216" y="581"/>
                  <a:pt x="216" y="581"/>
                  <a:pt x="216" y="581"/>
                </a:cubicBezTo>
                <a:cubicBezTo>
                  <a:pt x="216" y="585"/>
                  <a:pt x="216" y="585"/>
                  <a:pt x="216" y="585"/>
                </a:cubicBezTo>
                <a:cubicBezTo>
                  <a:pt x="216" y="585"/>
                  <a:pt x="220" y="587"/>
                  <a:pt x="225" y="587"/>
                </a:cubicBezTo>
                <a:cubicBezTo>
                  <a:pt x="229" y="587"/>
                  <a:pt x="238" y="589"/>
                  <a:pt x="238" y="589"/>
                </a:cubicBezTo>
                <a:cubicBezTo>
                  <a:pt x="237" y="594"/>
                  <a:pt x="237" y="594"/>
                  <a:pt x="237" y="594"/>
                </a:cubicBezTo>
                <a:cubicBezTo>
                  <a:pt x="237" y="594"/>
                  <a:pt x="233" y="596"/>
                  <a:pt x="231" y="596"/>
                </a:cubicBezTo>
                <a:cubicBezTo>
                  <a:pt x="229" y="596"/>
                  <a:pt x="226" y="592"/>
                  <a:pt x="226" y="592"/>
                </a:cubicBezTo>
                <a:cubicBezTo>
                  <a:pt x="226" y="592"/>
                  <a:pt x="223" y="596"/>
                  <a:pt x="220" y="598"/>
                </a:cubicBezTo>
                <a:cubicBezTo>
                  <a:pt x="219" y="599"/>
                  <a:pt x="217" y="601"/>
                  <a:pt x="217" y="601"/>
                </a:cubicBezTo>
                <a:cubicBezTo>
                  <a:pt x="220" y="605"/>
                  <a:pt x="220" y="605"/>
                  <a:pt x="220" y="605"/>
                </a:cubicBezTo>
                <a:cubicBezTo>
                  <a:pt x="220" y="605"/>
                  <a:pt x="218" y="606"/>
                  <a:pt x="215" y="607"/>
                </a:cubicBezTo>
                <a:cubicBezTo>
                  <a:pt x="213" y="610"/>
                  <a:pt x="212" y="613"/>
                  <a:pt x="212" y="613"/>
                </a:cubicBezTo>
                <a:cubicBezTo>
                  <a:pt x="208" y="612"/>
                  <a:pt x="208" y="612"/>
                  <a:pt x="208" y="612"/>
                </a:cubicBezTo>
                <a:cubicBezTo>
                  <a:pt x="206" y="614"/>
                  <a:pt x="206" y="614"/>
                  <a:pt x="206" y="614"/>
                </a:cubicBezTo>
                <a:cubicBezTo>
                  <a:pt x="195" y="619"/>
                  <a:pt x="195" y="619"/>
                  <a:pt x="195" y="619"/>
                </a:cubicBezTo>
                <a:cubicBezTo>
                  <a:pt x="206" y="619"/>
                  <a:pt x="206" y="619"/>
                  <a:pt x="206" y="619"/>
                </a:cubicBezTo>
                <a:cubicBezTo>
                  <a:pt x="207" y="617"/>
                  <a:pt x="207" y="617"/>
                  <a:pt x="207" y="617"/>
                </a:cubicBezTo>
                <a:cubicBezTo>
                  <a:pt x="207" y="617"/>
                  <a:pt x="211" y="622"/>
                  <a:pt x="217" y="620"/>
                </a:cubicBezTo>
                <a:cubicBezTo>
                  <a:pt x="223" y="620"/>
                  <a:pt x="227" y="616"/>
                  <a:pt x="227" y="616"/>
                </a:cubicBezTo>
                <a:cubicBezTo>
                  <a:pt x="228" y="615"/>
                  <a:pt x="228" y="615"/>
                  <a:pt x="228" y="615"/>
                </a:cubicBezTo>
                <a:cubicBezTo>
                  <a:pt x="228" y="620"/>
                  <a:pt x="228" y="620"/>
                  <a:pt x="228" y="620"/>
                </a:cubicBezTo>
                <a:cubicBezTo>
                  <a:pt x="233" y="621"/>
                  <a:pt x="233" y="621"/>
                  <a:pt x="233" y="621"/>
                </a:cubicBezTo>
                <a:cubicBezTo>
                  <a:pt x="236" y="624"/>
                  <a:pt x="236" y="624"/>
                  <a:pt x="236" y="624"/>
                </a:cubicBezTo>
                <a:cubicBezTo>
                  <a:pt x="230" y="622"/>
                  <a:pt x="230" y="622"/>
                  <a:pt x="230" y="622"/>
                </a:cubicBezTo>
                <a:cubicBezTo>
                  <a:pt x="223" y="622"/>
                  <a:pt x="223" y="622"/>
                  <a:pt x="223" y="622"/>
                </a:cubicBezTo>
                <a:cubicBezTo>
                  <a:pt x="213" y="624"/>
                  <a:pt x="213" y="624"/>
                  <a:pt x="213" y="624"/>
                </a:cubicBezTo>
                <a:cubicBezTo>
                  <a:pt x="205" y="620"/>
                  <a:pt x="205" y="620"/>
                  <a:pt x="205" y="620"/>
                </a:cubicBezTo>
                <a:cubicBezTo>
                  <a:pt x="199" y="626"/>
                  <a:pt x="199" y="626"/>
                  <a:pt x="199" y="626"/>
                </a:cubicBezTo>
                <a:cubicBezTo>
                  <a:pt x="194" y="627"/>
                  <a:pt x="194" y="627"/>
                  <a:pt x="194" y="627"/>
                </a:cubicBezTo>
                <a:cubicBezTo>
                  <a:pt x="192" y="634"/>
                  <a:pt x="192" y="634"/>
                  <a:pt x="192" y="634"/>
                </a:cubicBezTo>
                <a:cubicBezTo>
                  <a:pt x="195" y="636"/>
                  <a:pt x="195" y="636"/>
                  <a:pt x="195" y="636"/>
                </a:cubicBezTo>
                <a:cubicBezTo>
                  <a:pt x="187" y="634"/>
                  <a:pt x="187" y="634"/>
                  <a:pt x="187" y="634"/>
                </a:cubicBezTo>
                <a:cubicBezTo>
                  <a:pt x="187" y="631"/>
                  <a:pt x="187" y="631"/>
                  <a:pt x="187" y="631"/>
                </a:cubicBezTo>
                <a:cubicBezTo>
                  <a:pt x="183" y="634"/>
                  <a:pt x="183" y="634"/>
                  <a:pt x="183" y="634"/>
                </a:cubicBezTo>
                <a:cubicBezTo>
                  <a:pt x="181" y="633"/>
                  <a:pt x="181" y="633"/>
                  <a:pt x="181" y="633"/>
                </a:cubicBezTo>
                <a:cubicBezTo>
                  <a:pt x="181" y="631"/>
                  <a:pt x="181" y="631"/>
                  <a:pt x="181" y="631"/>
                </a:cubicBezTo>
                <a:cubicBezTo>
                  <a:pt x="181" y="631"/>
                  <a:pt x="177" y="631"/>
                  <a:pt x="173" y="633"/>
                </a:cubicBezTo>
                <a:cubicBezTo>
                  <a:pt x="169" y="634"/>
                  <a:pt x="165" y="636"/>
                  <a:pt x="168" y="639"/>
                </a:cubicBezTo>
                <a:cubicBezTo>
                  <a:pt x="173" y="640"/>
                  <a:pt x="180" y="641"/>
                  <a:pt x="181" y="641"/>
                </a:cubicBezTo>
                <a:cubicBezTo>
                  <a:pt x="183" y="641"/>
                  <a:pt x="191" y="640"/>
                  <a:pt x="190" y="642"/>
                </a:cubicBezTo>
                <a:cubicBezTo>
                  <a:pt x="189" y="644"/>
                  <a:pt x="184" y="647"/>
                  <a:pt x="179" y="647"/>
                </a:cubicBezTo>
                <a:cubicBezTo>
                  <a:pt x="174" y="647"/>
                  <a:pt x="174" y="649"/>
                  <a:pt x="173" y="651"/>
                </a:cubicBezTo>
                <a:cubicBezTo>
                  <a:pt x="171" y="652"/>
                  <a:pt x="167" y="652"/>
                  <a:pt x="167" y="652"/>
                </a:cubicBezTo>
                <a:cubicBezTo>
                  <a:pt x="167" y="657"/>
                  <a:pt x="167" y="657"/>
                  <a:pt x="167" y="657"/>
                </a:cubicBezTo>
                <a:cubicBezTo>
                  <a:pt x="167" y="657"/>
                  <a:pt x="172" y="654"/>
                  <a:pt x="172" y="656"/>
                </a:cubicBezTo>
                <a:close/>
                <a:moveTo>
                  <a:pt x="324" y="550"/>
                </a:moveTo>
                <a:cubicBezTo>
                  <a:pt x="324" y="557"/>
                  <a:pt x="324" y="557"/>
                  <a:pt x="324" y="557"/>
                </a:cubicBezTo>
                <a:cubicBezTo>
                  <a:pt x="328" y="558"/>
                  <a:pt x="328" y="558"/>
                  <a:pt x="328" y="558"/>
                </a:cubicBezTo>
                <a:cubicBezTo>
                  <a:pt x="328" y="558"/>
                  <a:pt x="322" y="566"/>
                  <a:pt x="326" y="566"/>
                </a:cubicBezTo>
                <a:cubicBezTo>
                  <a:pt x="331" y="566"/>
                  <a:pt x="335" y="567"/>
                  <a:pt x="336" y="567"/>
                </a:cubicBezTo>
                <a:cubicBezTo>
                  <a:pt x="336" y="567"/>
                  <a:pt x="336" y="567"/>
                  <a:pt x="336" y="567"/>
                </a:cubicBezTo>
                <a:cubicBezTo>
                  <a:pt x="336" y="567"/>
                  <a:pt x="332" y="566"/>
                  <a:pt x="326" y="566"/>
                </a:cubicBezTo>
                <a:cubicBezTo>
                  <a:pt x="322" y="566"/>
                  <a:pt x="328" y="558"/>
                  <a:pt x="328" y="558"/>
                </a:cubicBezTo>
                <a:cubicBezTo>
                  <a:pt x="324" y="557"/>
                  <a:pt x="324" y="557"/>
                  <a:pt x="324" y="557"/>
                </a:cubicBezTo>
                <a:cubicBezTo>
                  <a:pt x="324" y="550"/>
                  <a:pt x="324" y="550"/>
                  <a:pt x="324" y="550"/>
                </a:cubicBezTo>
                <a:cubicBezTo>
                  <a:pt x="324" y="550"/>
                  <a:pt x="323" y="543"/>
                  <a:pt x="318" y="542"/>
                </a:cubicBezTo>
                <a:cubicBezTo>
                  <a:pt x="317" y="542"/>
                  <a:pt x="317" y="542"/>
                  <a:pt x="316" y="543"/>
                </a:cubicBezTo>
                <a:cubicBezTo>
                  <a:pt x="317" y="542"/>
                  <a:pt x="318" y="542"/>
                  <a:pt x="319" y="542"/>
                </a:cubicBezTo>
                <a:cubicBezTo>
                  <a:pt x="323" y="543"/>
                  <a:pt x="324" y="550"/>
                  <a:pt x="324" y="550"/>
                </a:cubicBezTo>
                <a:close/>
                <a:moveTo>
                  <a:pt x="318" y="504"/>
                </a:moveTo>
                <a:cubicBezTo>
                  <a:pt x="318" y="504"/>
                  <a:pt x="318" y="504"/>
                  <a:pt x="318" y="504"/>
                </a:cubicBezTo>
                <a:cubicBezTo>
                  <a:pt x="315" y="510"/>
                  <a:pt x="315" y="510"/>
                  <a:pt x="315" y="510"/>
                </a:cubicBezTo>
                <a:cubicBezTo>
                  <a:pt x="315" y="510"/>
                  <a:pt x="315" y="510"/>
                  <a:pt x="315" y="510"/>
                </a:cubicBezTo>
                <a:cubicBezTo>
                  <a:pt x="318" y="504"/>
                  <a:pt x="318" y="504"/>
                  <a:pt x="318" y="504"/>
                </a:cubicBezTo>
                <a:close/>
                <a:moveTo>
                  <a:pt x="307" y="521"/>
                </a:moveTo>
                <a:cubicBezTo>
                  <a:pt x="312" y="515"/>
                  <a:pt x="312" y="515"/>
                  <a:pt x="312" y="515"/>
                </a:cubicBezTo>
                <a:cubicBezTo>
                  <a:pt x="313" y="510"/>
                  <a:pt x="313" y="510"/>
                  <a:pt x="313" y="510"/>
                </a:cubicBezTo>
                <a:cubicBezTo>
                  <a:pt x="313" y="510"/>
                  <a:pt x="313" y="510"/>
                  <a:pt x="313" y="510"/>
                </a:cubicBezTo>
                <a:cubicBezTo>
                  <a:pt x="313" y="515"/>
                  <a:pt x="313" y="515"/>
                  <a:pt x="313" y="515"/>
                </a:cubicBezTo>
                <a:cubicBezTo>
                  <a:pt x="307" y="521"/>
                  <a:pt x="307" y="521"/>
                  <a:pt x="307" y="521"/>
                </a:cubicBezTo>
                <a:cubicBezTo>
                  <a:pt x="307" y="521"/>
                  <a:pt x="307" y="521"/>
                  <a:pt x="307" y="521"/>
                </a:cubicBezTo>
                <a:close/>
                <a:moveTo>
                  <a:pt x="302" y="521"/>
                </a:moveTo>
                <a:cubicBezTo>
                  <a:pt x="302" y="521"/>
                  <a:pt x="301" y="521"/>
                  <a:pt x="301" y="521"/>
                </a:cubicBezTo>
                <a:cubicBezTo>
                  <a:pt x="301" y="521"/>
                  <a:pt x="301" y="521"/>
                  <a:pt x="301" y="521"/>
                </a:cubicBezTo>
                <a:cubicBezTo>
                  <a:pt x="301" y="521"/>
                  <a:pt x="302" y="521"/>
                  <a:pt x="302" y="521"/>
                </a:cubicBezTo>
                <a:close/>
                <a:moveTo>
                  <a:pt x="296" y="519"/>
                </a:moveTo>
                <a:cubicBezTo>
                  <a:pt x="295" y="519"/>
                  <a:pt x="294" y="520"/>
                  <a:pt x="294" y="521"/>
                </a:cubicBezTo>
                <a:cubicBezTo>
                  <a:pt x="294" y="523"/>
                  <a:pt x="301" y="525"/>
                  <a:pt x="301" y="525"/>
                </a:cubicBezTo>
                <a:cubicBezTo>
                  <a:pt x="301" y="525"/>
                  <a:pt x="301" y="525"/>
                  <a:pt x="301" y="525"/>
                </a:cubicBezTo>
                <a:cubicBezTo>
                  <a:pt x="301" y="525"/>
                  <a:pt x="294" y="523"/>
                  <a:pt x="294" y="522"/>
                </a:cubicBezTo>
                <a:cubicBezTo>
                  <a:pt x="294" y="520"/>
                  <a:pt x="295" y="519"/>
                  <a:pt x="296" y="519"/>
                </a:cubicBezTo>
                <a:close/>
                <a:moveTo>
                  <a:pt x="299" y="526"/>
                </a:moveTo>
                <a:cubicBezTo>
                  <a:pt x="295" y="528"/>
                  <a:pt x="295" y="528"/>
                  <a:pt x="295" y="528"/>
                </a:cubicBezTo>
                <a:cubicBezTo>
                  <a:pt x="295" y="528"/>
                  <a:pt x="295" y="528"/>
                  <a:pt x="295" y="528"/>
                </a:cubicBezTo>
                <a:cubicBezTo>
                  <a:pt x="299" y="526"/>
                  <a:pt x="299" y="526"/>
                  <a:pt x="299" y="526"/>
                </a:cubicBezTo>
                <a:cubicBezTo>
                  <a:pt x="299" y="526"/>
                  <a:pt x="299" y="526"/>
                  <a:pt x="299" y="526"/>
                </a:cubicBezTo>
                <a:close/>
                <a:moveTo>
                  <a:pt x="290" y="526"/>
                </a:moveTo>
                <a:cubicBezTo>
                  <a:pt x="290" y="526"/>
                  <a:pt x="290" y="526"/>
                  <a:pt x="290" y="526"/>
                </a:cubicBezTo>
                <a:cubicBezTo>
                  <a:pt x="288" y="530"/>
                  <a:pt x="288" y="530"/>
                  <a:pt x="288" y="530"/>
                </a:cubicBezTo>
                <a:cubicBezTo>
                  <a:pt x="288" y="530"/>
                  <a:pt x="288" y="530"/>
                  <a:pt x="288" y="530"/>
                </a:cubicBezTo>
                <a:cubicBezTo>
                  <a:pt x="290" y="526"/>
                  <a:pt x="290" y="526"/>
                  <a:pt x="290" y="526"/>
                </a:cubicBezTo>
                <a:close/>
                <a:moveTo>
                  <a:pt x="285" y="530"/>
                </a:moveTo>
                <a:cubicBezTo>
                  <a:pt x="284" y="530"/>
                  <a:pt x="284" y="530"/>
                  <a:pt x="284" y="531"/>
                </a:cubicBezTo>
                <a:cubicBezTo>
                  <a:pt x="284" y="534"/>
                  <a:pt x="290" y="543"/>
                  <a:pt x="290" y="543"/>
                </a:cubicBezTo>
                <a:cubicBezTo>
                  <a:pt x="289" y="548"/>
                  <a:pt x="289" y="548"/>
                  <a:pt x="289" y="548"/>
                </a:cubicBezTo>
                <a:cubicBezTo>
                  <a:pt x="295" y="549"/>
                  <a:pt x="295" y="549"/>
                  <a:pt x="295" y="549"/>
                </a:cubicBezTo>
                <a:cubicBezTo>
                  <a:pt x="295" y="549"/>
                  <a:pt x="297" y="555"/>
                  <a:pt x="303" y="555"/>
                </a:cubicBezTo>
                <a:cubicBezTo>
                  <a:pt x="305" y="556"/>
                  <a:pt x="306" y="555"/>
                  <a:pt x="307" y="555"/>
                </a:cubicBezTo>
                <a:cubicBezTo>
                  <a:pt x="306" y="555"/>
                  <a:pt x="305" y="556"/>
                  <a:pt x="303" y="555"/>
                </a:cubicBezTo>
                <a:cubicBezTo>
                  <a:pt x="297" y="555"/>
                  <a:pt x="295" y="549"/>
                  <a:pt x="295" y="549"/>
                </a:cubicBezTo>
                <a:cubicBezTo>
                  <a:pt x="289" y="548"/>
                  <a:pt x="289" y="548"/>
                  <a:pt x="289" y="548"/>
                </a:cubicBezTo>
                <a:cubicBezTo>
                  <a:pt x="290" y="543"/>
                  <a:pt x="290" y="543"/>
                  <a:pt x="290" y="543"/>
                </a:cubicBezTo>
                <a:cubicBezTo>
                  <a:pt x="290" y="543"/>
                  <a:pt x="284" y="534"/>
                  <a:pt x="284" y="531"/>
                </a:cubicBezTo>
                <a:cubicBezTo>
                  <a:pt x="284" y="530"/>
                  <a:pt x="284" y="530"/>
                  <a:pt x="285" y="530"/>
                </a:cubicBezTo>
                <a:close/>
                <a:moveTo>
                  <a:pt x="214" y="551"/>
                </a:moveTo>
                <a:cubicBezTo>
                  <a:pt x="214" y="548"/>
                  <a:pt x="214" y="548"/>
                  <a:pt x="214" y="548"/>
                </a:cubicBezTo>
                <a:cubicBezTo>
                  <a:pt x="211" y="550"/>
                  <a:pt x="211" y="550"/>
                  <a:pt x="211" y="550"/>
                </a:cubicBezTo>
                <a:lnTo>
                  <a:pt x="214" y="551"/>
                </a:lnTo>
                <a:close/>
                <a:moveTo>
                  <a:pt x="210" y="540"/>
                </a:moveTo>
                <a:cubicBezTo>
                  <a:pt x="211" y="540"/>
                  <a:pt x="213" y="542"/>
                  <a:pt x="213" y="543"/>
                </a:cubicBezTo>
                <a:cubicBezTo>
                  <a:pt x="213" y="545"/>
                  <a:pt x="214" y="546"/>
                  <a:pt x="214" y="546"/>
                </a:cubicBezTo>
                <a:cubicBezTo>
                  <a:pt x="217" y="542"/>
                  <a:pt x="217" y="542"/>
                  <a:pt x="217" y="542"/>
                </a:cubicBezTo>
                <a:cubicBezTo>
                  <a:pt x="217" y="536"/>
                  <a:pt x="217" y="536"/>
                  <a:pt x="217" y="536"/>
                </a:cubicBezTo>
                <a:cubicBezTo>
                  <a:pt x="213" y="538"/>
                  <a:pt x="213" y="538"/>
                  <a:pt x="213" y="538"/>
                </a:cubicBezTo>
                <a:cubicBezTo>
                  <a:pt x="210" y="536"/>
                  <a:pt x="210" y="536"/>
                  <a:pt x="210" y="536"/>
                </a:cubicBezTo>
                <a:cubicBezTo>
                  <a:pt x="207" y="537"/>
                  <a:pt x="207" y="537"/>
                  <a:pt x="207" y="537"/>
                </a:cubicBezTo>
                <a:cubicBezTo>
                  <a:pt x="207" y="537"/>
                  <a:pt x="209" y="540"/>
                  <a:pt x="210" y="540"/>
                </a:cubicBezTo>
                <a:close/>
                <a:moveTo>
                  <a:pt x="281" y="496"/>
                </a:moveTo>
                <a:cubicBezTo>
                  <a:pt x="279" y="499"/>
                  <a:pt x="279" y="499"/>
                  <a:pt x="279" y="499"/>
                </a:cubicBezTo>
                <a:cubicBezTo>
                  <a:pt x="282" y="501"/>
                  <a:pt x="282" y="501"/>
                  <a:pt x="282" y="501"/>
                </a:cubicBezTo>
                <a:lnTo>
                  <a:pt x="281" y="496"/>
                </a:lnTo>
                <a:close/>
                <a:moveTo>
                  <a:pt x="207" y="587"/>
                </a:moveTo>
                <a:cubicBezTo>
                  <a:pt x="213" y="591"/>
                  <a:pt x="213" y="591"/>
                  <a:pt x="213" y="591"/>
                </a:cubicBezTo>
                <a:cubicBezTo>
                  <a:pt x="213" y="590"/>
                  <a:pt x="213" y="590"/>
                  <a:pt x="213" y="590"/>
                </a:cubicBezTo>
                <a:cubicBezTo>
                  <a:pt x="209" y="587"/>
                  <a:pt x="209" y="587"/>
                  <a:pt x="209" y="587"/>
                </a:cubicBezTo>
                <a:lnTo>
                  <a:pt x="207" y="587"/>
                </a:lnTo>
                <a:close/>
                <a:moveTo>
                  <a:pt x="214" y="581"/>
                </a:moveTo>
                <a:cubicBezTo>
                  <a:pt x="213" y="581"/>
                  <a:pt x="213" y="581"/>
                  <a:pt x="213" y="581"/>
                </a:cubicBezTo>
                <a:cubicBezTo>
                  <a:pt x="213" y="586"/>
                  <a:pt x="213" y="586"/>
                  <a:pt x="213" y="586"/>
                </a:cubicBezTo>
                <a:cubicBezTo>
                  <a:pt x="214" y="581"/>
                  <a:pt x="214" y="581"/>
                  <a:pt x="214" y="581"/>
                </a:cubicBezTo>
                <a:close/>
                <a:moveTo>
                  <a:pt x="215" y="594"/>
                </a:moveTo>
                <a:cubicBezTo>
                  <a:pt x="213" y="592"/>
                  <a:pt x="213" y="592"/>
                  <a:pt x="213" y="592"/>
                </a:cubicBezTo>
                <a:cubicBezTo>
                  <a:pt x="213" y="594"/>
                  <a:pt x="213" y="594"/>
                  <a:pt x="213" y="594"/>
                </a:cubicBezTo>
                <a:cubicBezTo>
                  <a:pt x="215" y="594"/>
                  <a:pt x="215" y="594"/>
                  <a:pt x="215" y="594"/>
                </a:cubicBezTo>
                <a:close/>
                <a:moveTo>
                  <a:pt x="201" y="557"/>
                </a:moveTo>
                <a:cubicBezTo>
                  <a:pt x="201" y="559"/>
                  <a:pt x="201" y="559"/>
                  <a:pt x="201" y="559"/>
                </a:cubicBezTo>
                <a:cubicBezTo>
                  <a:pt x="204" y="558"/>
                  <a:pt x="204" y="558"/>
                  <a:pt x="204" y="558"/>
                </a:cubicBezTo>
                <a:lnTo>
                  <a:pt x="201" y="557"/>
                </a:lnTo>
                <a:close/>
                <a:moveTo>
                  <a:pt x="417" y="866"/>
                </a:moveTo>
                <a:cubicBezTo>
                  <a:pt x="417" y="871"/>
                  <a:pt x="417" y="871"/>
                  <a:pt x="417" y="871"/>
                </a:cubicBezTo>
                <a:cubicBezTo>
                  <a:pt x="422" y="872"/>
                  <a:pt x="422" y="872"/>
                  <a:pt x="422" y="872"/>
                </a:cubicBezTo>
                <a:cubicBezTo>
                  <a:pt x="425" y="874"/>
                  <a:pt x="430" y="872"/>
                  <a:pt x="424" y="866"/>
                </a:cubicBezTo>
                <a:cubicBezTo>
                  <a:pt x="418" y="863"/>
                  <a:pt x="417" y="866"/>
                  <a:pt x="417" y="866"/>
                </a:cubicBezTo>
                <a:close/>
                <a:moveTo>
                  <a:pt x="362" y="962"/>
                </a:moveTo>
                <a:cubicBezTo>
                  <a:pt x="361" y="964"/>
                  <a:pt x="361" y="964"/>
                  <a:pt x="361" y="964"/>
                </a:cubicBezTo>
                <a:cubicBezTo>
                  <a:pt x="361" y="969"/>
                  <a:pt x="361" y="969"/>
                  <a:pt x="361" y="969"/>
                </a:cubicBezTo>
                <a:cubicBezTo>
                  <a:pt x="365" y="971"/>
                  <a:pt x="368" y="970"/>
                  <a:pt x="368" y="970"/>
                </a:cubicBezTo>
                <a:cubicBezTo>
                  <a:pt x="362" y="962"/>
                  <a:pt x="362" y="962"/>
                  <a:pt x="362" y="962"/>
                </a:cubicBezTo>
                <a:close/>
                <a:moveTo>
                  <a:pt x="410" y="850"/>
                </a:moveTo>
                <a:cubicBezTo>
                  <a:pt x="403" y="851"/>
                  <a:pt x="410" y="853"/>
                  <a:pt x="410" y="853"/>
                </a:cubicBezTo>
                <a:cubicBezTo>
                  <a:pt x="413" y="853"/>
                  <a:pt x="417" y="849"/>
                  <a:pt x="410" y="850"/>
                </a:cubicBezTo>
                <a:close/>
                <a:moveTo>
                  <a:pt x="810" y="1306"/>
                </a:moveTo>
                <a:cubicBezTo>
                  <a:pt x="810" y="1306"/>
                  <a:pt x="812" y="1309"/>
                  <a:pt x="814" y="1309"/>
                </a:cubicBezTo>
                <a:cubicBezTo>
                  <a:pt x="817" y="1310"/>
                  <a:pt x="814" y="1313"/>
                  <a:pt x="814" y="1313"/>
                </a:cubicBezTo>
                <a:cubicBezTo>
                  <a:pt x="810" y="1319"/>
                  <a:pt x="810" y="1319"/>
                  <a:pt x="810" y="1319"/>
                </a:cubicBezTo>
                <a:cubicBezTo>
                  <a:pt x="810" y="1319"/>
                  <a:pt x="819" y="1319"/>
                  <a:pt x="819" y="1322"/>
                </a:cubicBezTo>
                <a:cubicBezTo>
                  <a:pt x="820" y="1325"/>
                  <a:pt x="813" y="1329"/>
                  <a:pt x="813" y="1329"/>
                </a:cubicBezTo>
                <a:cubicBezTo>
                  <a:pt x="813" y="1331"/>
                  <a:pt x="813" y="1331"/>
                  <a:pt x="813" y="1331"/>
                </a:cubicBezTo>
                <a:cubicBezTo>
                  <a:pt x="813" y="1331"/>
                  <a:pt x="819" y="1329"/>
                  <a:pt x="821" y="1330"/>
                </a:cubicBezTo>
                <a:cubicBezTo>
                  <a:pt x="823" y="1332"/>
                  <a:pt x="824" y="1333"/>
                  <a:pt x="824" y="1333"/>
                </a:cubicBezTo>
                <a:cubicBezTo>
                  <a:pt x="818" y="1337"/>
                  <a:pt x="818" y="1337"/>
                  <a:pt x="818" y="1337"/>
                </a:cubicBezTo>
                <a:cubicBezTo>
                  <a:pt x="820" y="1343"/>
                  <a:pt x="820" y="1343"/>
                  <a:pt x="820" y="1343"/>
                </a:cubicBezTo>
                <a:cubicBezTo>
                  <a:pt x="820" y="1343"/>
                  <a:pt x="828" y="1345"/>
                  <a:pt x="830" y="1345"/>
                </a:cubicBezTo>
                <a:cubicBezTo>
                  <a:pt x="834" y="1346"/>
                  <a:pt x="831" y="1351"/>
                  <a:pt x="831" y="1351"/>
                </a:cubicBezTo>
                <a:cubicBezTo>
                  <a:pt x="836" y="1350"/>
                  <a:pt x="836" y="1350"/>
                  <a:pt x="836" y="1350"/>
                </a:cubicBezTo>
                <a:cubicBezTo>
                  <a:pt x="836" y="1350"/>
                  <a:pt x="841" y="1337"/>
                  <a:pt x="843" y="1333"/>
                </a:cubicBezTo>
                <a:cubicBezTo>
                  <a:pt x="843" y="1328"/>
                  <a:pt x="845" y="1319"/>
                  <a:pt x="845" y="1318"/>
                </a:cubicBezTo>
                <a:cubicBezTo>
                  <a:pt x="845" y="1316"/>
                  <a:pt x="852" y="1312"/>
                  <a:pt x="854" y="1306"/>
                </a:cubicBezTo>
                <a:cubicBezTo>
                  <a:pt x="856" y="1301"/>
                  <a:pt x="851" y="1280"/>
                  <a:pt x="851" y="1280"/>
                </a:cubicBezTo>
                <a:cubicBezTo>
                  <a:pt x="848" y="1279"/>
                  <a:pt x="848" y="1279"/>
                  <a:pt x="848" y="1279"/>
                </a:cubicBezTo>
                <a:cubicBezTo>
                  <a:pt x="848" y="1279"/>
                  <a:pt x="849" y="1272"/>
                  <a:pt x="850" y="1269"/>
                </a:cubicBezTo>
                <a:cubicBezTo>
                  <a:pt x="850" y="1265"/>
                  <a:pt x="849" y="1258"/>
                  <a:pt x="849" y="1258"/>
                </a:cubicBezTo>
                <a:cubicBezTo>
                  <a:pt x="843" y="1257"/>
                  <a:pt x="843" y="1257"/>
                  <a:pt x="843" y="1257"/>
                </a:cubicBezTo>
                <a:cubicBezTo>
                  <a:pt x="843" y="1257"/>
                  <a:pt x="845" y="1275"/>
                  <a:pt x="842" y="1275"/>
                </a:cubicBezTo>
                <a:cubicBezTo>
                  <a:pt x="838" y="1276"/>
                  <a:pt x="838" y="1273"/>
                  <a:pt x="834" y="1273"/>
                </a:cubicBezTo>
                <a:cubicBezTo>
                  <a:pt x="829" y="1273"/>
                  <a:pt x="830" y="1278"/>
                  <a:pt x="830" y="1278"/>
                </a:cubicBezTo>
                <a:cubicBezTo>
                  <a:pt x="830" y="1278"/>
                  <a:pt x="823" y="1279"/>
                  <a:pt x="818" y="1281"/>
                </a:cubicBezTo>
                <a:cubicBezTo>
                  <a:pt x="813" y="1284"/>
                  <a:pt x="814" y="1287"/>
                  <a:pt x="814" y="1287"/>
                </a:cubicBezTo>
                <a:cubicBezTo>
                  <a:pt x="813" y="1291"/>
                  <a:pt x="813" y="1291"/>
                  <a:pt x="813" y="1291"/>
                </a:cubicBezTo>
                <a:cubicBezTo>
                  <a:pt x="810" y="1293"/>
                  <a:pt x="810" y="1293"/>
                  <a:pt x="810" y="1293"/>
                </a:cubicBezTo>
                <a:cubicBezTo>
                  <a:pt x="810" y="1297"/>
                  <a:pt x="810" y="1297"/>
                  <a:pt x="810" y="1297"/>
                </a:cubicBezTo>
                <a:cubicBezTo>
                  <a:pt x="813" y="1299"/>
                  <a:pt x="813" y="1299"/>
                  <a:pt x="813" y="1299"/>
                </a:cubicBezTo>
                <a:cubicBezTo>
                  <a:pt x="810" y="1302"/>
                  <a:pt x="810" y="1302"/>
                  <a:pt x="810" y="1302"/>
                </a:cubicBezTo>
                <a:cubicBezTo>
                  <a:pt x="810" y="1306"/>
                  <a:pt x="810" y="1306"/>
                  <a:pt x="810" y="1306"/>
                </a:cubicBezTo>
                <a:close/>
                <a:moveTo>
                  <a:pt x="2015" y="1519"/>
                </a:moveTo>
                <a:cubicBezTo>
                  <a:pt x="2015" y="1519"/>
                  <a:pt x="2014" y="1523"/>
                  <a:pt x="2011" y="1525"/>
                </a:cubicBezTo>
                <a:cubicBezTo>
                  <a:pt x="2008" y="1528"/>
                  <a:pt x="2006" y="1531"/>
                  <a:pt x="2001" y="1532"/>
                </a:cubicBezTo>
                <a:cubicBezTo>
                  <a:pt x="1997" y="1533"/>
                  <a:pt x="1999" y="1538"/>
                  <a:pt x="1995" y="1541"/>
                </a:cubicBezTo>
                <a:cubicBezTo>
                  <a:pt x="1992" y="1544"/>
                  <a:pt x="1986" y="1545"/>
                  <a:pt x="1986" y="1545"/>
                </a:cubicBezTo>
                <a:cubicBezTo>
                  <a:pt x="1986" y="1545"/>
                  <a:pt x="1986" y="1545"/>
                  <a:pt x="1982" y="1546"/>
                </a:cubicBezTo>
                <a:cubicBezTo>
                  <a:pt x="1982" y="1546"/>
                  <a:pt x="1982" y="1546"/>
                  <a:pt x="1968" y="1546"/>
                </a:cubicBezTo>
                <a:cubicBezTo>
                  <a:pt x="1968" y="1546"/>
                  <a:pt x="1968" y="1546"/>
                  <a:pt x="1968" y="1548"/>
                </a:cubicBezTo>
                <a:cubicBezTo>
                  <a:pt x="1968" y="1548"/>
                  <a:pt x="1968" y="1548"/>
                  <a:pt x="1961" y="1547"/>
                </a:cubicBezTo>
                <a:cubicBezTo>
                  <a:pt x="1961" y="1547"/>
                  <a:pt x="1966" y="1558"/>
                  <a:pt x="1962" y="1563"/>
                </a:cubicBezTo>
                <a:cubicBezTo>
                  <a:pt x="1959" y="1569"/>
                  <a:pt x="1950" y="1562"/>
                  <a:pt x="1946" y="1564"/>
                </a:cubicBezTo>
                <a:cubicBezTo>
                  <a:pt x="1943" y="1569"/>
                  <a:pt x="1946" y="1575"/>
                  <a:pt x="1943" y="1577"/>
                </a:cubicBezTo>
                <a:cubicBezTo>
                  <a:pt x="1940" y="1578"/>
                  <a:pt x="1936" y="1571"/>
                  <a:pt x="1936" y="1571"/>
                </a:cubicBezTo>
                <a:cubicBezTo>
                  <a:pt x="1938" y="1586"/>
                  <a:pt x="1943" y="1590"/>
                  <a:pt x="1951" y="1594"/>
                </a:cubicBezTo>
                <a:cubicBezTo>
                  <a:pt x="1960" y="1598"/>
                  <a:pt x="1972" y="1589"/>
                  <a:pt x="1972" y="1589"/>
                </a:cubicBezTo>
                <a:cubicBezTo>
                  <a:pt x="1972" y="1589"/>
                  <a:pt x="1975" y="1596"/>
                  <a:pt x="1980" y="1594"/>
                </a:cubicBezTo>
                <a:cubicBezTo>
                  <a:pt x="1983" y="1594"/>
                  <a:pt x="1979" y="1590"/>
                  <a:pt x="1980" y="1586"/>
                </a:cubicBezTo>
                <a:cubicBezTo>
                  <a:pt x="1982" y="1582"/>
                  <a:pt x="1999" y="1573"/>
                  <a:pt x="1999" y="1573"/>
                </a:cubicBezTo>
                <a:cubicBezTo>
                  <a:pt x="1999" y="1573"/>
                  <a:pt x="1999" y="1573"/>
                  <a:pt x="2001" y="1570"/>
                </a:cubicBezTo>
                <a:cubicBezTo>
                  <a:pt x="2001" y="1570"/>
                  <a:pt x="2001" y="1570"/>
                  <a:pt x="2003" y="1570"/>
                </a:cubicBezTo>
                <a:cubicBezTo>
                  <a:pt x="2003" y="1570"/>
                  <a:pt x="2001" y="1562"/>
                  <a:pt x="2004" y="1560"/>
                </a:cubicBezTo>
                <a:cubicBezTo>
                  <a:pt x="2007" y="1558"/>
                  <a:pt x="2014" y="1558"/>
                  <a:pt x="2014" y="1558"/>
                </a:cubicBezTo>
                <a:cubicBezTo>
                  <a:pt x="2014" y="1558"/>
                  <a:pt x="2014" y="1558"/>
                  <a:pt x="2017" y="1555"/>
                </a:cubicBezTo>
                <a:cubicBezTo>
                  <a:pt x="2017" y="1555"/>
                  <a:pt x="2017" y="1555"/>
                  <a:pt x="2021" y="1556"/>
                </a:cubicBezTo>
                <a:cubicBezTo>
                  <a:pt x="2021" y="1556"/>
                  <a:pt x="2021" y="1556"/>
                  <a:pt x="2024" y="1552"/>
                </a:cubicBezTo>
                <a:cubicBezTo>
                  <a:pt x="2024" y="1552"/>
                  <a:pt x="2013" y="1548"/>
                  <a:pt x="2008" y="1542"/>
                </a:cubicBezTo>
                <a:cubicBezTo>
                  <a:pt x="2006" y="1536"/>
                  <a:pt x="2015" y="1535"/>
                  <a:pt x="2015" y="1535"/>
                </a:cubicBezTo>
                <a:cubicBezTo>
                  <a:pt x="2015" y="1535"/>
                  <a:pt x="2015" y="1535"/>
                  <a:pt x="2015" y="1531"/>
                </a:cubicBezTo>
                <a:cubicBezTo>
                  <a:pt x="2015" y="1531"/>
                  <a:pt x="2015" y="1531"/>
                  <a:pt x="2026" y="1520"/>
                </a:cubicBezTo>
                <a:cubicBezTo>
                  <a:pt x="2026" y="1520"/>
                  <a:pt x="2026" y="1520"/>
                  <a:pt x="2027" y="1514"/>
                </a:cubicBezTo>
                <a:cubicBezTo>
                  <a:pt x="2027" y="1514"/>
                  <a:pt x="2027" y="1514"/>
                  <a:pt x="2034" y="1507"/>
                </a:cubicBezTo>
                <a:cubicBezTo>
                  <a:pt x="2034" y="1507"/>
                  <a:pt x="2034" y="1507"/>
                  <a:pt x="2019" y="1518"/>
                </a:cubicBezTo>
                <a:cubicBezTo>
                  <a:pt x="2019" y="1518"/>
                  <a:pt x="2019" y="1518"/>
                  <a:pt x="2015" y="1519"/>
                </a:cubicBezTo>
                <a:close/>
                <a:moveTo>
                  <a:pt x="1067" y="1147"/>
                </a:moveTo>
                <a:cubicBezTo>
                  <a:pt x="1070" y="1144"/>
                  <a:pt x="1070" y="1144"/>
                  <a:pt x="1070" y="1144"/>
                </a:cubicBezTo>
                <a:cubicBezTo>
                  <a:pt x="1067" y="1141"/>
                  <a:pt x="1067" y="1141"/>
                  <a:pt x="1067" y="1141"/>
                </a:cubicBezTo>
                <a:cubicBezTo>
                  <a:pt x="1065" y="1137"/>
                  <a:pt x="1065" y="1137"/>
                  <a:pt x="1065" y="1137"/>
                </a:cubicBezTo>
                <a:cubicBezTo>
                  <a:pt x="1061" y="1134"/>
                  <a:pt x="1061" y="1134"/>
                  <a:pt x="1061" y="1134"/>
                </a:cubicBezTo>
                <a:cubicBezTo>
                  <a:pt x="1057" y="1132"/>
                  <a:pt x="1057" y="1132"/>
                  <a:pt x="1057" y="1132"/>
                </a:cubicBezTo>
                <a:cubicBezTo>
                  <a:pt x="1058" y="1136"/>
                  <a:pt x="1058" y="1136"/>
                  <a:pt x="1058" y="1136"/>
                </a:cubicBezTo>
                <a:cubicBezTo>
                  <a:pt x="1055" y="1140"/>
                  <a:pt x="1055" y="1140"/>
                  <a:pt x="1055" y="1140"/>
                </a:cubicBezTo>
                <a:cubicBezTo>
                  <a:pt x="1059" y="1145"/>
                  <a:pt x="1059" y="1145"/>
                  <a:pt x="1059" y="1145"/>
                </a:cubicBezTo>
                <a:cubicBezTo>
                  <a:pt x="1063" y="1142"/>
                  <a:pt x="1063" y="1142"/>
                  <a:pt x="1063" y="1142"/>
                </a:cubicBezTo>
                <a:cubicBezTo>
                  <a:pt x="1063" y="1145"/>
                  <a:pt x="1063" y="1145"/>
                  <a:pt x="1063" y="1145"/>
                </a:cubicBezTo>
                <a:lnTo>
                  <a:pt x="1067" y="1147"/>
                </a:lnTo>
                <a:close/>
                <a:moveTo>
                  <a:pt x="1155" y="1236"/>
                </a:moveTo>
                <a:cubicBezTo>
                  <a:pt x="1160" y="1234"/>
                  <a:pt x="1160" y="1234"/>
                  <a:pt x="1160" y="1234"/>
                </a:cubicBezTo>
                <a:cubicBezTo>
                  <a:pt x="1161" y="1233"/>
                  <a:pt x="1161" y="1233"/>
                  <a:pt x="1161" y="1233"/>
                </a:cubicBezTo>
                <a:cubicBezTo>
                  <a:pt x="1156" y="1232"/>
                  <a:pt x="1156" y="1232"/>
                  <a:pt x="1156" y="1232"/>
                </a:cubicBezTo>
                <a:cubicBezTo>
                  <a:pt x="1143" y="1230"/>
                  <a:pt x="1143" y="1230"/>
                  <a:pt x="1143" y="1230"/>
                </a:cubicBezTo>
                <a:cubicBezTo>
                  <a:pt x="1143" y="1233"/>
                  <a:pt x="1143" y="1233"/>
                  <a:pt x="1143" y="1233"/>
                </a:cubicBezTo>
                <a:cubicBezTo>
                  <a:pt x="1140" y="1233"/>
                  <a:pt x="1140" y="1233"/>
                  <a:pt x="1140" y="1233"/>
                </a:cubicBezTo>
                <a:cubicBezTo>
                  <a:pt x="1153" y="1238"/>
                  <a:pt x="1153" y="1238"/>
                  <a:pt x="1153" y="1238"/>
                </a:cubicBezTo>
                <a:lnTo>
                  <a:pt x="1155" y="1236"/>
                </a:lnTo>
                <a:close/>
                <a:moveTo>
                  <a:pt x="1137" y="1229"/>
                </a:moveTo>
                <a:cubicBezTo>
                  <a:pt x="1130" y="1227"/>
                  <a:pt x="1133" y="1231"/>
                  <a:pt x="1133" y="1231"/>
                </a:cubicBezTo>
                <a:cubicBezTo>
                  <a:pt x="1136" y="1233"/>
                  <a:pt x="1142" y="1231"/>
                  <a:pt x="1137" y="1229"/>
                </a:cubicBezTo>
                <a:close/>
                <a:moveTo>
                  <a:pt x="1132" y="1249"/>
                </a:moveTo>
                <a:cubicBezTo>
                  <a:pt x="1127" y="1251"/>
                  <a:pt x="1127" y="1251"/>
                  <a:pt x="1127" y="1251"/>
                </a:cubicBezTo>
                <a:cubicBezTo>
                  <a:pt x="1127" y="1251"/>
                  <a:pt x="1128" y="1253"/>
                  <a:pt x="1134" y="1252"/>
                </a:cubicBezTo>
                <a:cubicBezTo>
                  <a:pt x="1140" y="1250"/>
                  <a:pt x="1139" y="1247"/>
                  <a:pt x="1132" y="1249"/>
                </a:cubicBezTo>
                <a:close/>
                <a:moveTo>
                  <a:pt x="1094" y="1207"/>
                </a:moveTo>
                <a:cubicBezTo>
                  <a:pt x="1091" y="1207"/>
                  <a:pt x="1094" y="1210"/>
                  <a:pt x="1094" y="1210"/>
                </a:cubicBezTo>
                <a:cubicBezTo>
                  <a:pt x="1098" y="1213"/>
                  <a:pt x="1097" y="1209"/>
                  <a:pt x="1094" y="1207"/>
                </a:cubicBezTo>
                <a:close/>
                <a:moveTo>
                  <a:pt x="1068" y="1151"/>
                </a:moveTo>
                <a:cubicBezTo>
                  <a:pt x="1065" y="1152"/>
                  <a:pt x="1065" y="1152"/>
                  <a:pt x="1065" y="1152"/>
                </a:cubicBezTo>
                <a:cubicBezTo>
                  <a:pt x="1067" y="1154"/>
                  <a:pt x="1067" y="1154"/>
                  <a:pt x="1067" y="1154"/>
                </a:cubicBezTo>
                <a:cubicBezTo>
                  <a:pt x="1066" y="1157"/>
                  <a:pt x="1066" y="1157"/>
                  <a:pt x="1066" y="1157"/>
                </a:cubicBezTo>
                <a:cubicBezTo>
                  <a:pt x="1069" y="1157"/>
                  <a:pt x="1069" y="1157"/>
                  <a:pt x="1069" y="1157"/>
                </a:cubicBezTo>
                <a:cubicBezTo>
                  <a:pt x="1068" y="1151"/>
                  <a:pt x="1068" y="1151"/>
                  <a:pt x="1068" y="1151"/>
                </a:cubicBezTo>
                <a:close/>
                <a:moveTo>
                  <a:pt x="1183" y="1263"/>
                </a:moveTo>
                <a:cubicBezTo>
                  <a:pt x="1200" y="1266"/>
                  <a:pt x="1200" y="1266"/>
                  <a:pt x="1200" y="1266"/>
                </a:cubicBezTo>
                <a:cubicBezTo>
                  <a:pt x="1200" y="1264"/>
                  <a:pt x="1200" y="1264"/>
                  <a:pt x="1200" y="1264"/>
                </a:cubicBezTo>
                <a:cubicBezTo>
                  <a:pt x="1184" y="1260"/>
                  <a:pt x="1184" y="1260"/>
                  <a:pt x="1184" y="1260"/>
                </a:cubicBezTo>
                <a:lnTo>
                  <a:pt x="1183" y="1263"/>
                </a:lnTo>
                <a:close/>
                <a:moveTo>
                  <a:pt x="1176" y="1256"/>
                </a:moveTo>
                <a:cubicBezTo>
                  <a:pt x="1167" y="1252"/>
                  <a:pt x="1167" y="1252"/>
                  <a:pt x="1167" y="1252"/>
                </a:cubicBezTo>
                <a:cubicBezTo>
                  <a:pt x="1161" y="1254"/>
                  <a:pt x="1161" y="1254"/>
                  <a:pt x="1161" y="1254"/>
                </a:cubicBezTo>
                <a:cubicBezTo>
                  <a:pt x="1153" y="1251"/>
                  <a:pt x="1153" y="1251"/>
                  <a:pt x="1153" y="1251"/>
                </a:cubicBezTo>
                <a:cubicBezTo>
                  <a:pt x="1153" y="1253"/>
                  <a:pt x="1153" y="1253"/>
                  <a:pt x="1153" y="1253"/>
                </a:cubicBezTo>
                <a:cubicBezTo>
                  <a:pt x="1155" y="1254"/>
                  <a:pt x="1155" y="1254"/>
                  <a:pt x="1155" y="1254"/>
                </a:cubicBezTo>
                <a:cubicBezTo>
                  <a:pt x="1153" y="1256"/>
                  <a:pt x="1153" y="1256"/>
                  <a:pt x="1153" y="1256"/>
                </a:cubicBezTo>
                <a:cubicBezTo>
                  <a:pt x="1161" y="1258"/>
                  <a:pt x="1161" y="1258"/>
                  <a:pt x="1161" y="1258"/>
                </a:cubicBezTo>
                <a:cubicBezTo>
                  <a:pt x="1166" y="1256"/>
                  <a:pt x="1166" y="1256"/>
                  <a:pt x="1166" y="1256"/>
                </a:cubicBezTo>
                <a:cubicBezTo>
                  <a:pt x="1174" y="1257"/>
                  <a:pt x="1174" y="1257"/>
                  <a:pt x="1174" y="1257"/>
                </a:cubicBezTo>
                <a:cubicBezTo>
                  <a:pt x="1176" y="1256"/>
                  <a:pt x="1176" y="1256"/>
                  <a:pt x="1176" y="1256"/>
                </a:cubicBezTo>
                <a:close/>
                <a:moveTo>
                  <a:pt x="1066" y="1179"/>
                </a:moveTo>
                <a:cubicBezTo>
                  <a:pt x="1066" y="1179"/>
                  <a:pt x="1069" y="1177"/>
                  <a:pt x="1068" y="1176"/>
                </a:cubicBezTo>
                <a:cubicBezTo>
                  <a:pt x="1067" y="1175"/>
                  <a:pt x="1064" y="1178"/>
                  <a:pt x="1066" y="1179"/>
                </a:cubicBezTo>
                <a:close/>
                <a:moveTo>
                  <a:pt x="1173" y="1245"/>
                </a:moveTo>
                <a:cubicBezTo>
                  <a:pt x="1171" y="1243"/>
                  <a:pt x="1171" y="1243"/>
                  <a:pt x="1171" y="1243"/>
                </a:cubicBezTo>
                <a:cubicBezTo>
                  <a:pt x="1156" y="1242"/>
                  <a:pt x="1156" y="1242"/>
                  <a:pt x="1156" y="1242"/>
                </a:cubicBezTo>
                <a:cubicBezTo>
                  <a:pt x="1154" y="1240"/>
                  <a:pt x="1154" y="1240"/>
                  <a:pt x="1154" y="1240"/>
                </a:cubicBezTo>
                <a:cubicBezTo>
                  <a:pt x="1148" y="1238"/>
                  <a:pt x="1148" y="1238"/>
                  <a:pt x="1148" y="1238"/>
                </a:cubicBezTo>
                <a:cubicBezTo>
                  <a:pt x="1147" y="1240"/>
                  <a:pt x="1147" y="1240"/>
                  <a:pt x="1147" y="1240"/>
                </a:cubicBezTo>
                <a:cubicBezTo>
                  <a:pt x="1147" y="1241"/>
                  <a:pt x="1147" y="1241"/>
                  <a:pt x="1147" y="1241"/>
                </a:cubicBezTo>
                <a:cubicBezTo>
                  <a:pt x="1144" y="1241"/>
                  <a:pt x="1144" y="1241"/>
                  <a:pt x="1144" y="1241"/>
                </a:cubicBezTo>
                <a:cubicBezTo>
                  <a:pt x="1141" y="1244"/>
                  <a:pt x="1141" y="1244"/>
                  <a:pt x="1141" y="1244"/>
                </a:cubicBezTo>
                <a:cubicBezTo>
                  <a:pt x="1153" y="1246"/>
                  <a:pt x="1153" y="1246"/>
                  <a:pt x="1153" y="1246"/>
                </a:cubicBezTo>
                <a:lnTo>
                  <a:pt x="1173" y="1245"/>
                </a:lnTo>
                <a:close/>
                <a:moveTo>
                  <a:pt x="1163" y="1266"/>
                </a:moveTo>
                <a:cubicBezTo>
                  <a:pt x="1168" y="1266"/>
                  <a:pt x="1170" y="1263"/>
                  <a:pt x="1162" y="1263"/>
                </a:cubicBezTo>
                <a:cubicBezTo>
                  <a:pt x="1162" y="1263"/>
                  <a:pt x="1156" y="1267"/>
                  <a:pt x="1163" y="1266"/>
                </a:cubicBezTo>
                <a:close/>
                <a:moveTo>
                  <a:pt x="1076" y="1187"/>
                </a:moveTo>
                <a:cubicBezTo>
                  <a:pt x="1073" y="1185"/>
                  <a:pt x="1071" y="1187"/>
                  <a:pt x="1071" y="1187"/>
                </a:cubicBezTo>
                <a:cubicBezTo>
                  <a:pt x="1076" y="1189"/>
                  <a:pt x="1079" y="1188"/>
                  <a:pt x="1076" y="1187"/>
                </a:cubicBezTo>
                <a:close/>
                <a:moveTo>
                  <a:pt x="1082" y="1200"/>
                </a:moveTo>
                <a:cubicBezTo>
                  <a:pt x="1088" y="1206"/>
                  <a:pt x="1088" y="1206"/>
                  <a:pt x="1088" y="1206"/>
                </a:cubicBezTo>
                <a:cubicBezTo>
                  <a:pt x="1089" y="1203"/>
                  <a:pt x="1089" y="1203"/>
                  <a:pt x="1089" y="1203"/>
                </a:cubicBezTo>
                <a:cubicBezTo>
                  <a:pt x="1083" y="1199"/>
                  <a:pt x="1083" y="1199"/>
                  <a:pt x="1083" y="1199"/>
                </a:cubicBezTo>
                <a:cubicBezTo>
                  <a:pt x="1081" y="1195"/>
                  <a:pt x="1081" y="1195"/>
                  <a:pt x="1081" y="1195"/>
                </a:cubicBezTo>
                <a:cubicBezTo>
                  <a:pt x="1077" y="1191"/>
                  <a:pt x="1077" y="1191"/>
                  <a:pt x="1077" y="1191"/>
                </a:cubicBezTo>
                <a:cubicBezTo>
                  <a:pt x="1075" y="1191"/>
                  <a:pt x="1075" y="1191"/>
                  <a:pt x="1075" y="1191"/>
                </a:cubicBezTo>
                <a:cubicBezTo>
                  <a:pt x="1080" y="1195"/>
                  <a:pt x="1080" y="1195"/>
                  <a:pt x="1080" y="1195"/>
                </a:cubicBezTo>
                <a:cubicBezTo>
                  <a:pt x="1082" y="1200"/>
                  <a:pt x="1082" y="1200"/>
                  <a:pt x="1082" y="1200"/>
                </a:cubicBezTo>
                <a:close/>
                <a:moveTo>
                  <a:pt x="1069" y="1185"/>
                </a:moveTo>
                <a:cubicBezTo>
                  <a:pt x="1069" y="1185"/>
                  <a:pt x="1073" y="1183"/>
                  <a:pt x="1071" y="1182"/>
                </a:cubicBezTo>
                <a:cubicBezTo>
                  <a:pt x="1068" y="1182"/>
                  <a:pt x="1067" y="1183"/>
                  <a:pt x="1069" y="1185"/>
                </a:cubicBezTo>
                <a:close/>
                <a:moveTo>
                  <a:pt x="1087" y="1194"/>
                </a:moveTo>
                <a:cubicBezTo>
                  <a:pt x="1082" y="1189"/>
                  <a:pt x="1085" y="1194"/>
                  <a:pt x="1085" y="1194"/>
                </a:cubicBezTo>
                <a:cubicBezTo>
                  <a:pt x="1091" y="1201"/>
                  <a:pt x="1091" y="1197"/>
                  <a:pt x="1087" y="1194"/>
                </a:cubicBezTo>
                <a:close/>
                <a:moveTo>
                  <a:pt x="1071" y="1179"/>
                </a:moveTo>
                <a:cubicBezTo>
                  <a:pt x="1075" y="1180"/>
                  <a:pt x="1076" y="1178"/>
                  <a:pt x="1073" y="1177"/>
                </a:cubicBezTo>
                <a:cubicBezTo>
                  <a:pt x="1071" y="1176"/>
                  <a:pt x="1071" y="1179"/>
                  <a:pt x="1071" y="1179"/>
                </a:cubicBezTo>
                <a:close/>
                <a:moveTo>
                  <a:pt x="1061" y="1164"/>
                </a:moveTo>
                <a:cubicBezTo>
                  <a:pt x="1057" y="1162"/>
                  <a:pt x="1057" y="1162"/>
                  <a:pt x="1057" y="1162"/>
                </a:cubicBezTo>
                <a:cubicBezTo>
                  <a:pt x="1055" y="1152"/>
                  <a:pt x="1055" y="1152"/>
                  <a:pt x="1055" y="1152"/>
                </a:cubicBezTo>
                <a:cubicBezTo>
                  <a:pt x="1055" y="1152"/>
                  <a:pt x="1058" y="1149"/>
                  <a:pt x="1056" y="1148"/>
                </a:cubicBezTo>
                <a:cubicBezTo>
                  <a:pt x="1055" y="1146"/>
                  <a:pt x="1054" y="1144"/>
                  <a:pt x="1053" y="1141"/>
                </a:cubicBezTo>
                <a:cubicBezTo>
                  <a:pt x="1053" y="1139"/>
                  <a:pt x="1052" y="1135"/>
                  <a:pt x="1052" y="1135"/>
                </a:cubicBezTo>
                <a:cubicBezTo>
                  <a:pt x="1049" y="1135"/>
                  <a:pt x="1049" y="1135"/>
                  <a:pt x="1049" y="1135"/>
                </a:cubicBezTo>
                <a:cubicBezTo>
                  <a:pt x="1048" y="1139"/>
                  <a:pt x="1048" y="1139"/>
                  <a:pt x="1048" y="1139"/>
                </a:cubicBezTo>
                <a:cubicBezTo>
                  <a:pt x="1048" y="1139"/>
                  <a:pt x="1051" y="1144"/>
                  <a:pt x="1053" y="1145"/>
                </a:cubicBezTo>
                <a:cubicBezTo>
                  <a:pt x="1054" y="1147"/>
                  <a:pt x="1053" y="1149"/>
                  <a:pt x="1053" y="1149"/>
                </a:cubicBezTo>
                <a:cubicBezTo>
                  <a:pt x="1050" y="1148"/>
                  <a:pt x="1050" y="1148"/>
                  <a:pt x="1050" y="1148"/>
                </a:cubicBezTo>
                <a:cubicBezTo>
                  <a:pt x="1055" y="1160"/>
                  <a:pt x="1055" y="1160"/>
                  <a:pt x="1055" y="1160"/>
                </a:cubicBezTo>
                <a:cubicBezTo>
                  <a:pt x="1051" y="1160"/>
                  <a:pt x="1051" y="1160"/>
                  <a:pt x="1051" y="1160"/>
                </a:cubicBezTo>
                <a:cubicBezTo>
                  <a:pt x="1054" y="1169"/>
                  <a:pt x="1054" y="1169"/>
                  <a:pt x="1054" y="1169"/>
                </a:cubicBezTo>
                <a:cubicBezTo>
                  <a:pt x="1059" y="1174"/>
                  <a:pt x="1059" y="1174"/>
                  <a:pt x="1059" y="1174"/>
                </a:cubicBezTo>
                <a:cubicBezTo>
                  <a:pt x="1061" y="1172"/>
                  <a:pt x="1061" y="1172"/>
                  <a:pt x="1061" y="1172"/>
                </a:cubicBezTo>
                <a:cubicBezTo>
                  <a:pt x="1055" y="1167"/>
                  <a:pt x="1055" y="1167"/>
                  <a:pt x="1055" y="1167"/>
                </a:cubicBezTo>
                <a:cubicBezTo>
                  <a:pt x="1055" y="1164"/>
                  <a:pt x="1055" y="1164"/>
                  <a:pt x="1055" y="1164"/>
                </a:cubicBezTo>
                <a:cubicBezTo>
                  <a:pt x="1057" y="1165"/>
                  <a:pt x="1057" y="1165"/>
                  <a:pt x="1057" y="1165"/>
                </a:cubicBezTo>
                <a:lnTo>
                  <a:pt x="1061" y="1164"/>
                </a:lnTo>
                <a:close/>
                <a:moveTo>
                  <a:pt x="1089" y="1180"/>
                </a:moveTo>
                <a:cubicBezTo>
                  <a:pt x="1082" y="1174"/>
                  <a:pt x="1082" y="1174"/>
                  <a:pt x="1082" y="1174"/>
                </a:cubicBezTo>
                <a:cubicBezTo>
                  <a:pt x="1079" y="1173"/>
                  <a:pt x="1079" y="1173"/>
                  <a:pt x="1079" y="1173"/>
                </a:cubicBezTo>
                <a:cubicBezTo>
                  <a:pt x="1075" y="1166"/>
                  <a:pt x="1075" y="1166"/>
                  <a:pt x="1075" y="1166"/>
                </a:cubicBezTo>
                <a:cubicBezTo>
                  <a:pt x="1073" y="1165"/>
                  <a:pt x="1073" y="1165"/>
                  <a:pt x="1073" y="1165"/>
                </a:cubicBezTo>
                <a:cubicBezTo>
                  <a:pt x="1068" y="1162"/>
                  <a:pt x="1068" y="1162"/>
                  <a:pt x="1068" y="1162"/>
                </a:cubicBezTo>
                <a:cubicBezTo>
                  <a:pt x="1077" y="1174"/>
                  <a:pt x="1077" y="1174"/>
                  <a:pt x="1077" y="1174"/>
                </a:cubicBezTo>
                <a:cubicBezTo>
                  <a:pt x="1081" y="1176"/>
                  <a:pt x="1081" y="1176"/>
                  <a:pt x="1081" y="1176"/>
                </a:cubicBezTo>
                <a:cubicBezTo>
                  <a:pt x="1086" y="1181"/>
                  <a:pt x="1086" y="1181"/>
                  <a:pt x="1086" y="1181"/>
                </a:cubicBezTo>
                <a:lnTo>
                  <a:pt x="1089" y="1180"/>
                </a:lnTo>
                <a:close/>
                <a:moveTo>
                  <a:pt x="1081" y="1185"/>
                </a:moveTo>
                <a:cubicBezTo>
                  <a:pt x="1084" y="1185"/>
                  <a:pt x="1088" y="1181"/>
                  <a:pt x="1083" y="1181"/>
                </a:cubicBezTo>
                <a:cubicBezTo>
                  <a:pt x="1080" y="1181"/>
                  <a:pt x="1081" y="1185"/>
                  <a:pt x="1081" y="1185"/>
                </a:cubicBezTo>
                <a:close/>
                <a:moveTo>
                  <a:pt x="1047" y="1165"/>
                </a:moveTo>
                <a:cubicBezTo>
                  <a:pt x="1047" y="1168"/>
                  <a:pt x="1049" y="1164"/>
                  <a:pt x="1049" y="1164"/>
                </a:cubicBezTo>
                <a:cubicBezTo>
                  <a:pt x="1049" y="1161"/>
                  <a:pt x="1047" y="1162"/>
                  <a:pt x="1047" y="1165"/>
                </a:cubicBezTo>
                <a:close/>
                <a:moveTo>
                  <a:pt x="1289" y="348"/>
                </a:moveTo>
                <a:cubicBezTo>
                  <a:pt x="1285" y="350"/>
                  <a:pt x="1285" y="350"/>
                  <a:pt x="1285" y="350"/>
                </a:cubicBezTo>
                <a:cubicBezTo>
                  <a:pt x="1288" y="352"/>
                  <a:pt x="1288" y="352"/>
                  <a:pt x="1288" y="352"/>
                </a:cubicBezTo>
                <a:cubicBezTo>
                  <a:pt x="1289" y="352"/>
                  <a:pt x="1289" y="352"/>
                  <a:pt x="1289" y="352"/>
                </a:cubicBezTo>
                <a:cubicBezTo>
                  <a:pt x="1291" y="355"/>
                  <a:pt x="1291" y="355"/>
                  <a:pt x="1291" y="355"/>
                </a:cubicBezTo>
                <a:cubicBezTo>
                  <a:pt x="1296" y="353"/>
                  <a:pt x="1296" y="353"/>
                  <a:pt x="1296" y="353"/>
                </a:cubicBezTo>
                <a:cubicBezTo>
                  <a:pt x="1294" y="348"/>
                  <a:pt x="1294" y="348"/>
                  <a:pt x="1294" y="348"/>
                </a:cubicBezTo>
                <a:cubicBezTo>
                  <a:pt x="1289" y="345"/>
                  <a:pt x="1289" y="345"/>
                  <a:pt x="1289" y="345"/>
                </a:cubicBezTo>
                <a:cubicBezTo>
                  <a:pt x="1289" y="348"/>
                  <a:pt x="1289" y="348"/>
                  <a:pt x="1289" y="348"/>
                </a:cubicBezTo>
                <a:close/>
                <a:moveTo>
                  <a:pt x="1250" y="364"/>
                </a:moveTo>
                <a:cubicBezTo>
                  <a:pt x="1253" y="367"/>
                  <a:pt x="1253" y="367"/>
                  <a:pt x="1253" y="367"/>
                </a:cubicBezTo>
                <a:cubicBezTo>
                  <a:pt x="1255" y="369"/>
                  <a:pt x="1255" y="369"/>
                  <a:pt x="1255" y="369"/>
                </a:cubicBezTo>
                <a:cubicBezTo>
                  <a:pt x="1251" y="375"/>
                  <a:pt x="1251" y="375"/>
                  <a:pt x="1251" y="375"/>
                </a:cubicBezTo>
                <a:cubicBezTo>
                  <a:pt x="1251" y="375"/>
                  <a:pt x="1256" y="377"/>
                  <a:pt x="1257" y="378"/>
                </a:cubicBezTo>
                <a:cubicBezTo>
                  <a:pt x="1260" y="380"/>
                  <a:pt x="1264" y="379"/>
                  <a:pt x="1264" y="379"/>
                </a:cubicBezTo>
                <a:cubicBezTo>
                  <a:pt x="1264" y="379"/>
                  <a:pt x="1264" y="380"/>
                  <a:pt x="1264" y="382"/>
                </a:cubicBezTo>
                <a:cubicBezTo>
                  <a:pt x="1264" y="384"/>
                  <a:pt x="1264" y="385"/>
                  <a:pt x="1264" y="385"/>
                </a:cubicBezTo>
                <a:cubicBezTo>
                  <a:pt x="1261" y="384"/>
                  <a:pt x="1261" y="384"/>
                  <a:pt x="1261" y="384"/>
                </a:cubicBezTo>
                <a:cubicBezTo>
                  <a:pt x="1261" y="388"/>
                  <a:pt x="1261" y="388"/>
                  <a:pt x="1261" y="388"/>
                </a:cubicBezTo>
                <a:cubicBezTo>
                  <a:pt x="1261" y="389"/>
                  <a:pt x="1257" y="392"/>
                  <a:pt x="1257" y="392"/>
                </a:cubicBezTo>
                <a:cubicBezTo>
                  <a:pt x="1261" y="395"/>
                  <a:pt x="1261" y="395"/>
                  <a:pt x="1261" y="395"/>
                </a:cubicBezTo>
                <a:cubicBezTo>
                  <a:pt x="1261" y="395"/>
                  <a:pt x="1264" y="392"/>
                  <a:pt x="1265" y="389"/>
                </a:cubicBezTo>
                <a:cubicBezTo>
                  <a:pt x="1267" y="385"/>
                  <a:pt x="1267" y="378"/>
                  <a:pt x="1267" y="378"/>
                </a:cubicBezTo>
                <a:cubicBezTo>
                  <a:pt x="1267" y="378"/>
                  <a:pt x="1270" y="376"/>
                  <a:pt x="1271" y="375"/>
                </a:cubicBezTo>
                <a:cubicBezTo>
                  <a:pt x="1271" y="375"/>
                  <a:pt x="1278" y="373"/>
                  <a:pt x="1278" y="373"/>
                </a:cubicBezTo>
                <a:cubicBezTo>
                  <a:pt x="1285" y="365"/>
                  <a:pt x="1285" y="365"/>
                  <a:pt x="1285" y="365"/>
                </a:cubicBezTo>
                <a:cubicBezTo>
                  <a:pt x="1288" y="362"/>
                  <a:pt x="1288" y="362"/>
                  <a:pt x="1288" y="362"/>
                </a:cubicBezTo>
                <a:cubicBezTo>
                  <a:pt x="1291" y="356"/>
                  <a:pt x="1291" y="356"/>
                  <a:pt x="1291" y="356"/>
                </a:cubicBezTo>
                <a:cubicBezTo>
                  <a:pt x="1291" y="356"/>
                  <a:pt x="1284" y="351"/>
                  <a:pt x="1279" y="351"/>
                </a:cubicBezTo>
                <a:cubicBezTo>
                  <a:pt x="1276" y="351"/>
                  <a:pt x="1274" y="355"/>
                  <a:pt x="1274" y="355"/>
                </a:cubicBezTo>
                <a:cubicBezTo>
                  <a:pt x="1271" y="352"/>
                  <a:pt x="1271" y="352"/>
                  <a:pt x="1271" y="352"/>
                </a:cubicBezTo>
                <a:cubicBezTo>
                  <a:pt x="1271" y="352"/>
                  <a:pt x="1269" y="354"/>
                  <a:pt x="1268" y="355"/>
                </a:cubicBezTo>
                <a:cubicBezTo>
                  <a:pt x="1267" y="356"/>
                  <a:pt x="1263" y="356"/>
                  <a:pt x="1263" y="356"/>
                </a:cubicBezTo>
                <a:cubicBezTo>
                  <a:pt x="1263" y="356"/>
                  <a:pt x="1265" y="361"/>
                  <a:pt x="1264" y="362"/>
                </a:cubicBezTo>
                <a:cubicBezTo>
                  <a:pt x="1262" y="362"/>
                  <a:pt x="1260" y="357"/>
                  <a:pt x="1260" y="357"/>
                </a:cubicBezTo>
                <a:cubicBezTo>
                  <a:pt x="1259" y="366"/>
                  <a:pt x="1259" y="366"/>
                  <a:pt x="1259" y="366"/>
                </a:cubicBezTo>
                <a:cubicBezTo>
                  <a:pt x="1255" y="364"/>
                  <a:pt x="1255" y="364"/>
                  <a:pt x="1255" y="364"/>
                </a:cubicBezTo>
                <a:cubicBezTo>
                  <a:pt x="1255" y="362"/>
                  <a:pt x="1255" y="362"/>
                  <a:pt x="1255" y="362"/>
                </a:cubicBezTo>
                <a:cubicBezTo>
                  <a:pt x="1250" y="362"/>
                  <a:pt x="1250" y="362"/>
                  <a:pt x="1250" y="362"/>
                </a:cubicBezTo>
                <a:cubicBezTo>
                  <a:pt x="1250" y="364"/>
                  <a:pt x="1250" y="364"/>
                  <a:pt x="1250" y="364"/>
                </a:cubicBezTo>
                <a:close/>
                <a:moveTo>
                  <a:pt x="1257" y="341"/>
                </a:moveTo>
                <a:cubicBezTo>
                  <a:pt x="1262" y="338"/>
                  <a:pt x="1262" y="338"/>
                  <a:pt x="1262" y="338"/>
                </a:cubicBezTo>
                <a:cubicBezTo>
                  <a:pt x="1266" y="341"/>
                  <a:pt x="1266" y="341"/>
                  <a:pt x="1266" y="341"/>
                </a:cubicBezTo>
                <a:cubicBezTo>
                  <a:pt x="1265" y="343"/>
                  <a:pt x="1265" y="343"/>
                  <a:pt x="1265" y="343"/>
                </a:cubicBezTo>
                <a:cubicBezTo>
                  <a:pt x="1268" y="348"/>
                  <a:pt x="1268" y="348"/>
                  <a:pt x="1268" y="348"/>
                </a:cubicBezTo>
                <a:cubicBezTo>
                  <a:pt x="1271" y="348"/>
                  <a:pt x="1271" y="348"/>
                  <a:pt x="1271" y="348"/>
                </a:cubicBezTo>
                <a:cubicBezTo>
                  <a:pt x="1272" y="345"/>
                  <a:pt x="1272" y="345"/>
                  <a:pt x="1272" y="345"/>
                </a:cubicBezTo>
                <a:cubicBezTo>
                  <a:pt x="1274" y="343"/>
                  <a:pt x="1274" y="343"/>
                  <a:pt x="1274" y="343"/>
                </a:cubicBezTo>
                <a:cubicBezTo>
                  <a:pt x="1276" y="343"/>
                  <a:pt x="1276" y="343"/>
                  <a:pt x="1276" y="343"/>
                </a:cubicBezTo>
                <a:cubicBezTo>
                  <a:pt x="1278" y="342"/>
                  <a:pt x="1278" y="342"/>
                  <a:pt x="1278" y="342"/>
                </a:cubicBezTo>
                <a:cubicBezTo>
                  <a:pt x="1277" y="339"/>
                  <a:pt x="1277" y="339"/>
                  <a:pt x="1277" y="339"/>
                </a:cubicBezTo>
                <a:cubicBezTo>
                  <a:pt x="1283" y="338"/>
                  <a:pt x="1283" y="338"/>
                  <a:pt x="1283" y="338"/>
                </a:cubicBezTo>
                <a:cubicBezTo>
                  <a:pt x="1283" y="338"/>
                  <a:pt x="1279" y="334"/>
                  <a:pt x="1278" y="332"/>
                </a:cubicBezTo>
                <a:cubicBezTo>
                  <a:pt x="1275" y="330"/>
                  <a:pt x="1272" y="330"/>
                  <a:pt x="1272" y="330"/>
                </a:cubicBezTo>
                <a:cubicBezTo>
                  <a:pt x="1269" y="327"/>
                  <a:pt x="1269" y="327"/>
                  <a:pt x="1269" y="327"/>
                </a:cubicBezTo>
                <a:cubicBezTo>
                  <a:pt x="1266" y="325"/>
                  <a:pt x="1266" y="325"/>
                  <a:pt x="1266" y="325"/>
                </a:cubicBezTo>
                <a:cubicBezTo>
                  <a:pt x="1267" y="330"/>
                  <a:pt x="1267" y="330"/>
                  <a:pt x="1267" y="330"/>
                </a:cubicBezTo>
                <a:cubicBezTo>
                  <a:pt x="1264" y="335"/>
                  <a:pt x="1264" y="335"/>
                  <a:pt x="1264" y="335"/>
                </a:cubicBezTo>
                <a:cubicBezTo>
                  <a:pt x="1257" y="337"/>
                  <a:pt x="1257" y="337"/>
                  <a:pt x="1257" y="337"/>
                </a:cubicBezTo>
                <a:cubicBezTo>
                  <a:pt x="1255" y="337"/>
                  <a:pt x="1255" y="337"/>
                  <a:pt x="1255" y="337"/>
                </a:cubicBezTo>
                <a:cubicBezTo>
                  <a:pt x="1251" y="338"/>
                  <a:pt x="1251" y="338"/>
                  <a:pt x="1251" y="338"/>
                </a:cubicBezTo>
                <a:cubicBezTo>
                  <a:pt x="1257" y="341"/>
                  <a:pt x="1257" y="341"/>
                  <a:pt x="1257" y="341"/>
                </a:cubicBezTo>
                <a:close/>
                <a:moveTo>
                  <a:pt x="1286" y="330"/>
                </a:moveTo>
                <a:cubicBezTo>
                  <a:pt x="1296" y="332"/>
                  <a:pt x="1291" y="326"/>
                  <a:pt x="1289" y="326"/>
                </a:cubicBezTo>
                <a:cubicBezTo>
                  <a:pt x="1285" y="326"/>
                  <a:pt x="1280" y="328"/>
                  <a:pt x="1286" y="330"/>
                </a:cubicBezTo>
                <a:close/>
                <a:moveTo>
                  <a:pt x="1645" y="1083"/>
                </a:moveTo>
                <a:cubicBezTo>
                  <a:pt x="1647" y="1084"/>
                  <a:pt x="1647" y="1084"/>
                  <a:pt x="1647" y="1084"/>
                </a:cubicBezTo>
                <a:cubicBezTo>
                  <a:pt x="1649" y="1081"/>
                  <a:pt x="1649" y="1081"/>
                  <a:pt x="1649" y="1081"/>
                </a:cubicBezTo>
                <a:cubicBezTo>
                  <a:pt x="1647" y="1080"/>
                  <a:pt x="1647" y="1080"/>
                  <a:pt x="1647" y="1080"/>
                </a:cubicBezTo>
                <a:lnTo>
                  <a:pt x="1645" y="1083"/>
                </a:lnTo>
                <a:close/>
                <a:moveTo>
                  <a:pt x="1475" y="1434"/>
                </a:moveTo>
                <a:cubicBezTo>
                  <a:pt x="1478" y="1431"/>
                  <a:pt x="1478" y="1431"/>
                  <a:pt x="1478" y="1431"/>
                </a:cubicBezTo>
                <a:cubicBezTo>
                  <a:pt x="1475" y="1429"/>
                  <a:pt x="1475" y="1429"/>
                  <a:pt x="1475" y="1429"/>
                </a:cubicBezTo>
                <a:cubicBezTo>
                  <a:pt x="1470" y="1433"/>
                  <a:pt x="1470" y="1433"/>
                  <a:pt x="1470" y="1433"/>
                </a:cubicBezTo>
                <a:lnTo>
                  <a:pt x="1475" y="1434"/>
                </a:lnTo>
                <a:close/>
                <a:moveTo>
                  <a:pt x="1645" y="1497"/>
                </a:moveTo>
                <a:cubicBezTo>
                  <a:pt x="1648" y="1502"/>
                  <a:pt x="1648" y="1502"/>
                  <a:pt x="1648" y="1502"/>
                </a:cubicBezTo>
                <a:cubicBezTo>
                  <a:pt x="1651" y="1500"/>
                  <a:pt x="1651" y="1500"/>
                  <a:pt x="1651" y="1500"/>
                </a:cubicBezTo>
                <a:lnTo>
                  <a:pt x="1645" y="1497"/>
                </a:lnTo>
                <a:close/>
                <a:moveTo>
                  <a:pt x="1492" y="1429"/>
                </a:moveTo>
                <a:cubicBezTo>
                  <a:pt x="1495" y="1430"/>
                  <a:pt x="1495" y="1430"/>
                  <a:pt x="1495" y="1430"/>
                </a:cubicBezTo>
                <a:cubicBezTo>
                  <a:pt x="1497" y="1425"/>
                  <a:pt x="1497" y="1425"/>
                  <a:pt x="1497" y="1425"/>
                </a:cubicBezTo>
                <a:cubicBezTo>
                  <a:pt x="1494" y="1424"/>
                  <a:pt x="1494" y="1424"/>
                  <a:pt x="1494" y="1424"/>
                </a:cubicBezTo>
                <a:lnTo>
                  <a:pt x="1492" y="1429"/>
                </a:lnTo>
                <a:close/>
                <a:moveTo>
                  <a:pt x="1655" y="1522"/>
                </a:moveTo>
                <a:cubicBezTo>
                  <a:pt x="1649" y="1522"/>
                  <a:pt x="1649" y="1522"/>
                  <a:pt x="1649" y="1522"/>
                </a:cubicBezTo>
                <a:cubicBezTo>
                  <a:pt x="1651" y="1529"/>
                  <a:pt x="1651" y="1529"/>
                  <a:pt x="1651" y="1529"/>
                </a:cubicBezTo>
                <a:cubicBezTo>
                  <a:pt x="1658" y="1528"/>
                  <a:pt x="1658" y="1528"/>
                  <a:pt x="1658" y="1528"/>
                </a:cubicBezTo>
                <a:lnTo>
                  <a:pt x="1655" y="1522"/>
                </a:lnTo>
                <a:close/>
                <a:moveTo>
                  <a:pt x="1635" y="1510"/>
                </a:moveTo>
                <a:cubicBezTo>
                  <a:pt x="1641" y="1510"/>
                  <a:pt x="1641" y="1510"/>
                  <a:pt x="1641" y="1510"/>
                </a:cubicBezTo>
                <a:cubicBezTo>
                  <a:pt x="1643" y="1508"/>
                  <a:pt x="1643" y="1508"/>
                  <a:pt x="1643" y="1508"/>
                </a:cubicBezTo>
                <a:cubicBezTo>
                  <a:pt x="1635" y="1508"/>
                  <a:pt x="1635" y="1508"/>
                  <a:pt x="1635" y="1508"/>
                </a:cubicBezTo>
                <a:lnTo>
                  <a:pt x="1635" y="1510"/>
                </a:lnTo>
                <a:close/>
                <a:moveTo>
                  <a:pt x="1628" y="1557"/>
                </a:moveTo>
                <a:cubicBezTo>
                  <a:pt x="1635" y="1549"/>
                  <a:pt x="1635" y="1549"/>
                  <a:pt x="1635" y="1549"/>
                </a:cubicBezTo>
                <a:cubicBezTo>
                  <a:pt x="1632" y="1547"/>
                  <a:pt x="1632" y="1547"/>
                  <a:pt x="1632" y="1547"/>
                </a:cubicBezTo>
                <a:cubicBezTo>
                  <a:pt x="1625" y="1551"/>
                  <a:pt x="1625" y="1551"/>
                  <a:pt x="1625" y="1551"/>
                </a:cubicBezTo>
                <a:lnTo>
                  <a:pt x="1628" y="1557"/>
                </a:lnTo>
                <a:close/>
                <a:moveTo>
                  <a:pt x="1631" y="1515"/>
                </a:moveTo>
                <a:cubicBezTo>
                  <a:pt x="1631" y="1506"/>
                  <a:pt x="1631" y="1506"/>
                  <a:pt x="1631" y="1506"/>
                </a:cubicBezTo>
                <a:cubicBezTo>
                  <a:pt x="1627" y="1508"/>
                  <a:pt x="1627" y="1508"/>
                  <a:pt x="1627" y="1508"/>
                </a:cubicBezTo>
                <a:cubicBezTo>
                  <a:pt x="1631" y="1515"/>
                  <a:pt x="1631" y="1515"/>
                  <a:pt x="1631" y="1515"/>
                </a:cubicBezTo>
                <a:close/>
                <a:moveTo>
                  <a:pt x="1641" y="1516"/>
                </a:moveTo>
                <a:cubicBezTo>
                  <a:pt x="1645" y="1520"/>
                  <a:pt x="1645" y="1520"/>
                  <a:pt x="1645" y="1520"/>
                </a:cubicBezTo>
                <a:cubicBezTo>
                  <a:pt x="1648" y="1519"/>
                  <a:pt x="1648" y="1519"/>
                  <a:pt x="1648" y="1519"/>
                </a:cubicBezTo>
                <a:cubicBezTo>
                  <a:pt x="1645" y="1515"/>
                  <a:pt x="1645" y="1515"/>
                  <a:pt x="1645" y="1515"/>
                </a:cubicBezTo>
                <a:lnTo>
                  <a:pt x="1641" y="1516"/>
                </a:lnTo>
                <a:close/>
                <a:moveTo>
                  <a:pt x="1621" y="1497"/>
                </a:moveTo>
                <a:cubicBezTo>
                  <a:pt x="1626" y="1497"/>
                  <a:pt x="1626" y="1497"/>
                  <a:pt x="1626" y="1497"/>
                </a:cubicBezTo>
                <a:cubicBezTo>
                  <a:pt x="1623" y="1492"/>
                  <a:pt x="1623" y="1492"/>
                  <a:pt x="1623" y="1492"/>
                </a:cubicBezTo>
                <a:cubicBezTo>
                  <a:pt x="1621" y="1497"/>
                  <a:pt x="1621" y="1497"/>
                  <a:pt x="1621" y="1497"/>
                </a:cubicBezTo>
                <a:close/>
                <a:moveTo>
                  <a:pt x="1674" y="1551"/>
                </a:moveTo>
                <a:cubicBezTo>
                  <a:pt x="1675" y="1554"/>
                  <a:pt x="1675" y="1554"/>
                  <a:pt x="1675" y="1554"/>
                </a:cubicBezTo>
                <a:cubicBezTo>
                  <a:pt x="1682" y="1557"/>
                  <a:pt x="1682" y="1557"/>
                  <a:pt x="1682" y="1557"/>
                </a:cubicBezTo>
                <a:cubicBezTo>
                  <a:pt x="1681" y="1554"/>
                  <a:pt x="1681" y="1554"/>
                  <a:pt x="1681" y="1554"/>
                </a:cubicBezTo>
                <a:lnTo>
                  <a:pt x="1674" y="1551"/>
                </a:lnTo>
                <a:close/>
                <a:moveTo>
                  <a:pt x="1688" y="1561"/>
                </a:moveTo>
                <a:cubicBezTo>
                  <a:pt x="1683" y="1563"/>
                  <a:pt x="1685" y="1564"/>
                  <a:pt x="1688" y="1563"/>
                </a:cubicBezTo>
                <a:cubicBezTo>
                  <a:pt x="1692" y="1563"/>
                  <a:pt x="1692" y="1559"/>
                  <a:pt x="1688" y="1561"/>
                </a:cubicBezTo>
                <a:close/>
                <a:moveTo>
                  <a:pt x="1698" y="1537"/>
                </a:moveTo>
                <a:cubicBezTo>
                  <a:pt x="1696" y="1536"/>
                  <a:pt x="1696" y="1536"/>
                  <a:pt x="1696" y="1536"/>
                </a:cubicBezTo>
                <a:cubicBezTo>
                  <a:pt x="1694" y="1541"/>
                  <a:pt x="1694" y="1541"/>
                  <a:pt x="1694" y="1541"/>
                </a:cubicBezTo>
                <a:cubicBezTo>
                  <a:pt x="1699" y="1544"/>
                  <a:pt x="1699" y="1544"/>
                  <a:pt x="1699" y="1544"/>
                </a:cubicBezTo>
                <a:lnTo>
                  <a:pt x="1698" y="1537"/>
                </a:lnTo>
                <a:close/>
                <a:moveTo>
                  <a:pt x="1676" y="1583"/>
                </a:moveTo>
                <a:cubicBezTo>
                  <a:pt x="1678" y="1579"/>
                  <a:pt x="1677" y="1575"/>
                  <a:pt x="1675" y="1578"/>
                </a:cubicBezTo>
                <a:cubicBezTo>
                  <a:pt x="1674" y="1583"/>
                  <a:pt x="1674" y="1586"/>
                  <a:pt x="1676" y="1583"/>
                </a:cubicBezTo>
                <a:close/>
                <a:moveTo>
                  <a:pt x="1707" y="1549"/>
                </a:moveTo>
                <a:cubicBezTo>
                  <a:pt x="1703" y="1551"/>
                  <a:pt x="1701" y="1557"/>
                  <a:pt x="1701" y="1557"/>
                </a:cubicBezTo>
                <a:cubicBezTo>
                  <a:pt x="1701" y="1557"/>
                  <a:pt x="1697" y="1558"/>
                  <a:pt x="1697" y="1559"/>
                </a:cubicBezTo>
                <a:cubicBezTo>
                  <a:pt x="1697" y="1562"/>
                  <a:pt x="1697" y="1562"/>
                  <a:pt x="1697" y="1562"/>
                </a:cubicBezTo>
                <a:cubicBezTo>
                  <a:pt x="1697" y="1562"/>
                  <a:pt x="1693" y="1563"/>
                  <a:pt x="1694" y="1565"/>
                </a:cubicBezTo>
                <a:cubicBezTo>
                  <a:pt x="1696" y="1566"/>
                  <a:pt x="1698" y="1569"/>
                  <a:pt x="1698" y="1569"/>
                </a:cubicBezTo>
                <a:cubicBezTo>
                  <a:pt x="1698" y="1574"/>
                  <a:pt x="1698" y="1574"/>
                  <a:pt x="1698" y="1574"/>
                </a:cubicBezTo>
                <a:cubicBezTo>
                  <a:pt x="1698" y="1576"/>
                  <a:pt x="1700" y="1579"/>
                  <a:pt x="1700" y="1579"/>
                </a:cubicBezTo>
                <a:cubicBezTo>
                  <a:pt x="1703" y="1579"/>
                  <a:pt x="1707" y="1573"/>
                  <a:pt x="1707" y="1571"/>
                </a:cubicBezTo>
                <a:cubicBezTo>
                  <a:pt x="1708" y="1570"/>
                  <a:pt x="1711" y="1566"/>
                  <a:pt x="1711" y="1566"/>
                </a:cubicBezTo>
                <a:cubicBezTo>
                  <a:pt x="1714" y="1566"/>
                  <a:pt x="1714" y="1566"/>
                  <a:pt x="1714" y="1566"/>
                </a:cubicBezTo>
                <a:cubicBezTo>
                  <a:pt x="1715" y="1563"/>
                  <a:pt x="1715" y="1563"/>
                  <a:pt x="1715" y="1563"/>
                </a:cubicBezTo>
                <a:cubicBezTo>
                  <a:pt x="1715" y="1563"/>
                  <a:pt x="1713" y="1563"/>
                  <a:pt x="1713" y="1562"/>
                </a:cubicBezTo>
                <a:cubicBezTo>
                  <a:pt x="1714" y="1559"/>
                  <a:pt x="1716" y="1557"/>
                  <a:pt x="1716" y="1557"/>
                </a:cubicBezTo>
                <a:cubicBezTo>
                  <a:pt x="1716" y="1557"/>
                  <a:pt x="1718" y="1551"/>
                  <a:pt x="1718" y="1548"/>
                </a:cubicBezTo>
                <a:cubicBezTo>
                  <a:pt x="1718" y="1545"/>
                  <a:pt x="1716" y="1544"/>
                  <a:pt x="1716" y="1544"/>
                </a:cubicBezTo>
                <a:cubicBezTo>
                  <a:pt x="1716" y="1544"/>
                  <a:pt x="1709" y="1546"/>
                  <a:pt x="1707" y="1549"/>
                </a:cubicBezTo>
                <a:close/>
                <a:moveTo>
                  <a:pt x="1677" y="1584"/>
                </a:moveTo>
                <a:cubicBezTo>
                  <a:pt x="1674" y="1586"/>
                  <a:pt x="1674" y="1586"/>
                  <a:pt x="1674" y="1586"/>
                </a:cubicBezTo>
                <a:cubicBezTo>
                  <a:pt x="1673" y="1598"/>
                  <a:pt x="1673" y="1598"/>
                  <a:pt x="1673" y="1598"/>
                </a:cubicBezTo>
                <a:cubicBezTo>
                  <a:pt x="1670" y="1598"/>
                  <a:pt x="1670" y="1598"/>
                  <a:pt x="1670" y="1598"/>
                </a:cubicBezTo>
                <a:cubicBezTo>
                  <a:pt x="1672" y="1602"/>
                  <a:pt x="1672" y="1602"/>
                  <a:pt x="1672" y="1602"/>
                </a:cubicBezTo>
                <a:cubicBezTo>
                  <a:pt x="1674" y="1603"/>
                  <a:pt x="1674" y="1603"/>
                  <a:pt x="1674" y="1603"/>
                </a:cubicBezTo>
                <a:cubicBezTo>
                  <a:pt x="1675" y="1609"/>
                  <a:pt x="1675" y="1609"/>
                  <a:pt x="1675" y="1609"/>
                </a:cubicBezTo>
                <a:cubicBezTo>
                  <a:pt x="1679" y="1610"/>
                  <a:pt x="1679" y="1610"/>
                  <a:pt x="1679" y="1610"/>
                </a:cubicBezTo>
                <a:cubicBezTo>
                  <a:pt x="1679" y="1607"/>
                  <a:pt x="1679" y="1607"/>
                  <a:pt x="1679" y="1607"/>
                </a:cubicBezTo>
                <a:cubicBezTo>
                  <a:pt x="1680" y="1605"/>
                  <a:pt x="1680" y="1605"/>
                  <a:pt x="1680" y="1605"/>
                </a:cubicBezTo>
                <a:cubicBezTo>
                  <a:pt x="1680" y="1603"/>
                  <a:pt x="1680" y="1603"/>
                  <a:pt x="1680" y="1603"/>
                </a:cubicBezTo>
                <a:cubicBezTo>
                  <a:pt x="1678" y="1600"/>
                  <a:pt x="1678" y="1600"/>
                  <a:pt x="1678" y="1600"/>
                </a:cubicBezTo>
                <a:lnTo>
                  <a:pt x="1677" y="1584"/>
                </a:lnTo>
                <a:close/>
                <a:moveTo>
                  <a:pt x="1563" y="1563"/>
                </a:moveTo>
                <a:cubicBezTo>
                  <a:pt x="1558" y="1559"/>
                  <a:pt x="1558" y="1559"/>
                  <a:pt x="1558" y="1559"/>
                </a:cubicBezTo>
                <a:cubicBezTo>
                  <a:pt x="1556" y="1561"/>
                  <a:pt x="1556" y="1561"/>
                  <a:pt x="1556" y="1561"/>
                </a:cubicBezTo>
                <a:cubicBezTo>
                  <a:pt x="1562" y="1565"/>
                  <a:pt x="1562" y="1565"/>
                  <a:pt x="1562" y="1565"/>
                </a:cubicBezTo>
                <a:lnTo>
                  <a:pt x="1563" y="1563"/>
                </a:lnTo>
                <a:close/>
                <a:moveTo>
                  <a:pt x="1673" y="1530"/>
                </a:moveTo>
                <a:cubicBezTo>
                  <a:pt x="1665" y="1525"/>
                  <a:pt x="1665" y="1525"/>
                  <a:pt x="1665" y="1525"/>
                </a:cubicBezTo>
                <a:cubicBezTo>
                  <a:pt x="1652" y="1541"/>
                  <a:pt x="1652" y="1541"/>
                  <a:pt x="1652" y="1541"/>
                </a:cubicBezTo>
                <a:cubicBezTo>
                  <a:pt x="1654" y="1544"/>
                  <a:pt x="1654" y="1544"/>
                  <a:pt x="1654" y="1544"/>
                </a:cubicBezTo>
                <a:cubicBezTo>
                  <a:pt x="1656" y="1539"/>
                  <a:pt x="1656" y="1539"/>
                  <a:pt x="1656" y="1539"/>
                </a:cubicBezTo>
                <a:cubicBezTo>
                  <a:pt x="1662" y="1538"/>
                  <a:pt x="1662" y="1538"/>
                  <a:pt x="1662" y="1538"/>
                </a:cubicBezTo>
                <a:cubicBezTo>
                  <a:pt x="1665" y="1534"/>
                  <a:pt x="1665" y="1534"/>
                  <a:pt x="1665" y="1534"/>
                </a:cubicBezTo>
                <a:lnTo>
                  <a:pt x="1673" y="1530"/>
                </a:lnTo>
                <a:close/>
                <a:moveTo>
                  <a:pt x="1666" y="1548"/>
                </a:moveTo>
                <a:cubicBezTo>
                  <a:pt x="1670" y="1546"/>
                  <a:pt x="1669" y="1543"/>
                  <a:pt x="1666" y="1544"/>
                </a:cubicBezTo>
                <a:cubicBezTo>
                  <a:pt x="1661" y="1546"/>
                  <a:pt x="1664" y="1549"/>
                  <a:pt x="1666" y="1548"/>
                </a:cubicBezTo>
                <a:close/>
                <a:moveTo>
                  <a:pt x="1664" y="1614"/>
                </a:moveTo>
                <a:cubicBezTo>
                  <a:pt x="1663" y="1617"/>
                  <a:pt x="1666" y="1616"/>
                  <a:pt x="1667" y="1615"/>
                </a:cubicBezTo>
                <a:cubicBezTo>
                  <a:pt x="1673" y="1612"/>
                  <a:pt x="1672" y="1610"/>
                  <a:pt x="1672" y="1610"/>
                </a:cubicBezTo>
                <a:cubicBezTo>
                  <a:pt x="1672" y="1610"/>
                  <a:pt x="1664" y="1610"/>
                  <a:pt x="1664" y="1614"/>
                </a:cubicBezTo>
                <a:close/>
                <a:moveTo>
                  <a:pt x="1485" y="1436"/>
                </a:moveTo>
                <a:cubicBezTo>
                  <a:pt x="1491" y="1434"/>
                  <a:pt x="1491" y="1434"/>
                  <a:pt x="1491" y="1434"/>
                </a:cubicBezTo>
                <a:cubicBezTo>
                  <a:pt x="1480" y="1428"/>
                  <a:pt x="1480" y="1428"/>
                  <a:pt x="1480" y="1428"/>
                </a:cubicBezTo>
                <a:lnTo>
                  <a:pt x="1485" y="1436"/>
                </a:lnTo>
                <a:close/>
                <a:moveTo>
                  <a:pt x="1607" y="1534"/>
                </a:moveTo>
                <a:cubicBezTo>
                  <a:pt x="1598" y="1547"/>
                  <a:pt x="1598" y="1547"/>
                  <a:pt x="1598" y="1547"/>
                </a:cubicBezTo>
                <a:cubicBezTo>
                  <a:pt x="1605" y="1545"/>
                  <a:pt x="1605" y="1545"/>
                  <a:pt x="1605" y="1545"/>
                </a:cubicBezTo>
                <a:cubicBezTo>
                  <a:pt x="1607" y="1538"/>
                  <a:pt x="1607" y="1538"/>
                  <a:pt x="1607" y="1538"/>
                </a:cubicBezTo>
                <a:cubicBezTo>
                  <a:pt x="1612" y="1536"/>
                  <a:pt x="1612" y="1536"/>
                  <a:pt x="1612" y="1536"/>
                </a:cubicBezTo>
                <a:lnTo>
                  <a:pt x="1607" y="1534"/>
                </a:lnTo>
                <a:close/>
                <a:moveTo>
                  <a:pt x="1487" y="1497"/>
                </a:moveTo>
                <a:cubicBezTo>
                  <a:pt x="1482" y="1501"/>
                  <a:pt x="1482" y="1501"/>
                  <a:pt x="1482" y="1501"/>
                </a:cubicBezTo>
                <a:cubicBezTo>
                  <a:pt x="1484" y="1504"/>
                  <a:pt x="1484" y="1504"/>
                  <a:pt x="1484" y="1504"/>
                </a:cubicBezTo>
                <a:cubicBezTo>
                  <a:pt x="1489" y="1502"/>
                  <a:pt x="1489" y="1502"/>
                  <a:pt x="1489" y="1502"/>
                </a:cubicBezTo>
                <a:cubicBezTo>
                  <a:pt x="1487" y="1497"/>
                  <a:pt x="1487" y="1497"/>
                  <a:pt x="1487" y="1497"/>
                </a:cubicBezTo>
                <a:close/>
                <a:moveTo>
                  <a:pt x="1337" y="1501"/>
                </a:moveTo>
                <a:cubicBezTo>
                  <a:pt x="1337" y="1505"/>
                  <a:pt x="1337" y="1505"/>
                  <a:pt x="1337" y="1505"/>
                </a:cubicBezTo>
                <a:cubicBezTo>
                  <a:pt x="1340" y="1506"/>
                  <a:pt x="1340" y="1506"/>
                  <a:pt x="1340" y="1506"/>
                </a:cubicBezTo>
                <a:cubicBezTo>
                  <a:pt x="1341" y="1497"/>
                  <a:pt x="1341" y="1497"/>
                  <a:pt x="1341" y="1497"/>
                </a:cubicBezTo>
                <a:cubicBezTo>
                  <a:pt x="1340" y="1494"/>
                  <a:pt x="1340" y="1494"/>
                  <a:pt x="1340" y="1494"/>
                </a:cubicBezTo>
                <a:lnTo>
                  <a:pt x="1337" y="1501"/>
                </a:lnTo>
                <a:close/>
                <a:moveTo>
                  <a:pt x="1602" y="1571"/>
                </a:moveTo>
                <a:cubicBezTo>
                  <a:pt x="1608" y="1569"/>
                  <a:pt x="1608" y="1569"/>
                  <a:pt x="1608" y="1569"/>
                </a:cubicBezTo>
                <a:cubicBezTo>
                  <a:pt x="1604" y="1564"/>
                  <a:pt x="1604" y="1564"/>
                  <a:pt x="1604" y="1564"/>
                </a:cubicBezTo>
                <a:lnTo>
                  <a:pt x="1602" y="1571"/>
                </a:lnTo>
                <a:close/>
                <a:moveTo>
                  <a:pt x="1592" y="1572"/>
                </a:moveTo>
                <a:cubicBezTo>
                  <a:pt x="1587" y="1563"/>
                  <a:pt x="1587" y="1563"/>
                  <a:pt x="1587" y="1563"/>
                </a:cubicBezTo>
                <a:cubicBezTo>
                  <a:pt x="1581" y="1566"/>
                  <a:pt x="1581" y="1566"/>
                  <a:pt x="1581" y="1566"/>
                </a:cubicBezTo>
                <a:cubicBezTo>
                  <a:pt x="1585" y="1574"/>
                  <a:pt x="1585" y="1574"/>
                  <a:pt x="1585" y="1574"/>
                </a:cubicBezTo>
                <a:lnTo>
                  <a:pt x="1592" y="1572"/>
                </a:lnTo>
                <a:close/>
                <a:moveTo>
                  <a:pt x="1492" y="1510"/>
                </a:moveTo>
                <a:cubicBezTo>
                  <a:pt x="1484" y="1510"/>
                  <a:pt x="1484" y="1510"/>
                  <a:pt x="1484" y="1510"/>
                </a:cubicBezTo>
                <a:cubicBezTo>
                  <a:pt x="1488" y="1517"/>
                  <a:pt x="1488" y="1517"/>
                  <a:pt x="1488" y="1517"/>
                </a:cubicBezTo>
                <a:lnTo>
                  <a:pt x="1492" y="1510"/>
                </a:lnTo>
                <a:close/>
                <a:moveTo>
                  <a:pt x="1363" y="1500"/>
                </a:moveTo>
                <a:cubicBezTo>
                  <a:pt x="1363" y="1500"/>
                  <a:pt x="1365" y="1497"/>
                  <a:pt x="1362" y="1494"/>
                </a:cubicBezTo>
                <a:cubicBezTo>
                  <a:pt x="1359" y="1491"/>
                  <a:pt x="1357" y="1486"/>
                  <a:pt x="1357" y="1486"/>
                </a:cubicBezTo>
                <a:cubicBezTo>
                  <a:pt x="1353" y="1487"/>
                  <a:pt x="1353" y="1487"/>
                  <a:pt x="1353" y="1487"/>
                </a:cubicBezTo>
                <a:cubicBezTo>
                  <a:pt x="1353" y="1487"/>
                  <a:pt x="1355" y="1495"/>
                  <a:pt x="1357" y="1497"/>
                </a:cubicBezTo>
                <a:cubicBezTo>
                  <a:pt x="1361" y="1497"/>
                  <a:pt x="1363" y="1500"/>
                  <a:pt x="1363" y="1500"/>
                </a:cubicBezTo>
                <a:close/>
                <a:moveTo>
                  <a:pt x="1576" y="1548"/>
                </a:moveTo>
                <a:cubicBezTo>
                  <a:pt x="1576" y="1554"/>
                  <a:pt x="1576" y="1554"/>
                  <a:pt x="1576" y="1554"/>
                </a:cubicBezTo>
                <a:cubicBezTo>
                  <a:pt x="1582" y="1557"/>
                  <a:pt x="1582" y="1557"/>
                  <a:pt x="1582" y="1557"/>
                </a:cubicBezTo>
                <a:cubicBezTo>
                  <a:pt x="1584" y="1555"/>
                  <a:pt x="1584" y="1555"/>
                  <a:pt x="1584" y="1555"/>
                </a:cubicBezTo>
                <a:cubicBezTo>
                  <a:pt x="1576" y="1548"/>
                  <a:pt x="1576" y="1548"/>
                  <a:pt x="1576" y="1548"/>
                </a:cubicBezTo>
                <a:close/>
                <a:moveTo>
                  <a:pt x="1359" y="1510"/>
                </a:moveTo>
                <a:cubicBezTo>
                  <a:pt x="1362" y="1509"/>
                  <a:pt x="1361" y="1504"/>
                  <a:pt x="1357" y="1500"/>
                </a:cubicBezTo>
                <a:cubicBezTo>
                  <a:pt x="1353" y="1495"/>
                  <a:pt x="1349" y="1489"/>
                  <a:pt x="1349" y="1489"/>
                </a:cubicBezTo>
                <a:cubicBezTo>
                  <a:pt x="1347" y="1490"/>
                  <a:pt x="1347" y="1490"/>
                  <a:pt x="1347" y="1490"/>
                </a:cubicBezTo>
                <a:cubicBezTo>
                  <a:pt x="1347" y="1494"/>
                  <a:pt x="1347" y="1494"/>
                  <a:pt x="1347" y="1494"/>
                </a:cubicBezTo>
                <a:cubicBezTo>
                  <a:pt x="1344" y="1496"/>
                  <a:pt x="1344" y="1496"/>
                  <a:pt x="1344" y="1496"/>
                </a:cubicBezTo>
                <a:cubicBezTo>
                  <a:pt x="1344" y="1496"/>
                  <a:pt x="1342" y="1509"/>
                  <a:pt x="1347" y="1509"/>
                </a:cubicBezTo>
                <a:cubicBezTo>
                  <a:pt x="1351" y="1509"/>
                  <a:pt x="1355" y="1508"/>
                  <a:pt x="1355" y="1508"/>
                </a:cubicBezTo>
                <a:cubicBezTo>
                  <a:pt x="1355" y="1508"/>
                  <a:pt x="1355" y="1511"/>
                  <a:pt x="1359" y="1510"/>
                </a:cubicBezTo>
                <a:close/>
                <a:moveTo>
                  <a:pt x="1473" y="1600"/>
                </a:moveTo>
                <a:cubicBezTo>
                  <a:pt x="1481" y="1603"/>
                  <a:pt x="1481" y="1603"/>
                  <a:pt x="1481" y="1603"/>
                </a:cubicBezTo>
                <a:cubicBezTo>
                  <a:pt x="1482" y="1597"/>
                  <a:pt x="1482" y="1597"/>
                  <a:pt x="1482" y="1597"/>
                </a:cubicBezTo>
                <a:cubicBezTo>
                  <a:pt x="1474" y="1591"/>
                  <a:pt x="1474" y="1591"/>
                  <a:pt x="1474" y="1591"/>
                </a:cubicBezTo>
                <a:lnTo>
                  <a:pt x="1473" y="1600"/>
                </a:lnTo>
                <a:close/>
                <a:moveTo>
                  <a:pt x="1354" y="1521"/>
                </a:moveTo>
                <a:cubicBezTo>
                  <a:pt x="1357" y="1529"/>
                  <a:pt x="1357" y="1529"/>
                  <a:pt x="1357" y="1529"/>
                </a:cubicBezTo>
                <a:cubicBezTo>
                  <a:pt x="1369" y="1534"/>
                  <a:pt x="1369" y="1534"/>
                  <a:pt x="1369" y="1534"/>
                </a:cubicBezTo>
                <a:cubicBezTo>
                  <a:pt x="1369" y="1529"/>
                  <a:pt x="1369" y="1529"/>
                  <a:pt x="1369" y="1529"/>
                </a:cubicBezTo>
                <a:cubicBezTo>
                  <a:pt x="1374" y="1525"/>
                  <a:pt x="1374" y="1525"/>
                  <a:pt x="1374" y="1525"/>
                </a:cubicBezTo>
                <a:cubicBezTo>
                  <a:pt x="1359" y="1517"/>
                  <a:pt x="1359" y="1517"/>
                  <a:pt x="1359" y="1517"/>
                </a:cubicBezTo>
                <a:lnTo>
                  <a:pt x="1354" y="1521"/>
                </a:lnTo>
                <a:close/>
                <a:moveTo>
                  <a:pt x="1640" y="1623"/>
                </a:moveTo>
                <a:cubicBezTo>
                  <a:pt x="1638" y="1623"/>
                  <a:pt x="1634" y="1631"/>
                  <a:pt x="1634" y="1631"/>
                </a:cubicBezTo>
                <a:cubicBezTo>
                  <a:pt x="1634" y="1631"/>
                  <a:pt x="1632" y="1629"/>
                  <a:pt x="1631" y="1629"/>
                </a:cubicBezTo>
                <a:cubicBezTo>
                  <a:pt x="1629" y="1629"/>
                  <a:pt x="1622" y="1634"/>
                  <a:pt x="1622" y="1634"/>
                </a:cubicBezTo>
                <a:cubicBezTo>
                  <a:pt x="1621" y="1635"/>
                  <a:pt x="1621" y="1635"/>
                  <a:pt x="1621" y="1635"/>
                </a:cubicBezTo>
                <a:cubicBezTo>
                  <a:pt x="1621" y="1635"/>
                  <a:pt x="1620" y="1638"/>
                  <a:pt x="1617" y="1638"/>
                </a:cubicBezTo>
                <a:cubicBezTo>
                  <a:pt x="1614" y="1639"/>
                  <a:pt x="1614" y="1631"/>
                  <a:pt x="1614" y="1631"/>
                </a:cubicBezTo>
                <a:cubicBezTo>
                  <a:pt x="1614" y="1631"/>
                  <a:pt x="1618" y="1627"/>
                  <a:pt x="1612" y="1627"/>
                </a:cubicBezTo>
                <a:cubicBezTo>
                  <a:pt x="1606" y="1627"/>
                  <a:pt x="1602" y="1631"/>
                  <a:pt x="1601" y="1631"/>
                </a:cubicBezTo>
                <a:cubicBezTo>
                  <a:pt x="1599" y="1632"/>
                  <a:pt x="1599" y="1629"/>
                  <a:pt x="1596" y="1629"/>
                </a:cubicBezTo>
                <a:cubicBezTo>
                  <a:pt x="1593" y="1629"/>
                  <a:pt x="1581" y="1633"/>
                  <a:pt x="1581" y="1633"/>
                </a:cubicBezTo>
                <a:cubicBezTo>
                  <a:pt x="1578" y="1628"/>
                  <a:pt x="1578" y="1628"/>
                  <a:pt x="1578" y="1628"/>
                </a:cubicBezTo>
                <a:cubicBezTo>
                  <a:pt x="1575" y="1628"/>
                  <a:pt x="1575" y="1628"/>
                  <a:pt x="1575" y="1628"/>
                </a:cubicBezTo>
                <a:cubicBezTo>
                  <a:pt x="1574" y="1629"/>
                  <a:pt x="1574" y="1629"/>
                  <a:pt x="1574" y="1629"/>
                </a:cubicBezTo>
                <a:cubicBezTo>
                  <a:pt x="1574" y="1629"/>
                  <a:pt x="1568" y="1629"/>
                  <a:pt x="1564" y="1630"/>
                </a:cubicBezTo>
                <a:cubicBezTo>
                  <a:pt x="1561" y="1631"/>
                  <a:pt x="1556" y="1634"/>
                  <a:pt x="1555" y="1636"/>
                </a:cubicBezTo>
                <a:cubicBezTo>
                  <a:pt x="1553" y="1637"/>
                  <a:pt x="1544" y="1636"/>
                  <a:pt x="1544" y="1636"/>
                </a:cubicBezTo>
                <a:cubicBezTo>
                  <a:pt x="1546" y="1634"/>
                  <a:pt x="1546" y="1634"/>
                  <a:pt x="1546" y="1634"/>
                </a:cubicBezTo>
                <a:cubicBezTo>
                  <a:pt x="1542" y="1631"/>
                  <a:pt x="1542" y="1631"/>
                  <a:pt x="1542" y="1631"/>
                </a:cubicBezTo>
                <a:cubicBezTo>
                  <a:pt x="1540" y="1634"/>
                  <a:pt x="1540" y="1634"/>
                  <a:pt x="1540" y="1634"/>
                </a:cubicBezTo>
                <a:cubicBezTo>
                  <a:pt x="1540" y="1634"/>
                  <a:pt x="1535" y="1635"/>
                  <a:pt x="1535" y="1632"/>
                </a:cubicBezTo>
                <a:cubicBezTo>
                  <a:pt x="1535" y="1629"/>
                  <a:pt x="1545" y="1635"/>
                  <a:pt x="1539" y="1628"/>
                </a:cubicBezTo>
                <a:cubicBezTo>
                  <a:pt x="1535" y="1620"/>
                  <a:pt x="1532" y="1630"/>
                  <a:pt x="1532" y="1630"/>
                </a:cubicBezTo>
                <a:cubicBezTo>
                  <a:pt x="1532" y="1630"/>
                  <a:pt x="1528" y="1630"/>
                  <a:pt x="1525" y="1631"/>
                </a:cubicBezTo>
                <a:cubicBezTo>
                  <a:pt x="1523" y="1632"/>
                  <a:pt x="1520" y="1631"/>
                  <a:pt x="1520" y="1631"/>
                </a:cubicBezTo>
                <a:cubicBezTo>
                  <a:pt x="1520" y="1631"/>
                  <a:pt x="1519" y="1623"/>
                  <a:pt x="1516" y="1623"/>
                </a:cubicBezTo>
                <a:cubicBezTo>
                  <a:pt x="1512" y="1625"/>
                  <a:pt x="1518" y="1633"/>
                  <a:pt x="1514" y="1634"/>
                </a:cubicBezTo>
                <a:cubicBezTo>
                  <a:pt x="1511" y="1635"/>
                  <a:pt x="1511" y="1628"/>
                  <a:pt x="1511" y="1628"/>
                </a:cubicBezTo>
                <a:cubicBezTo>
                  <a:pt x="1509" y="1627"/>
                  <a:pt x="1509" y="1627"/>
                  <a:pt x="1509" y="1627"/>
                </a:cubicBezTo>
                <a:cubicBezTo>
                  <a:pt x="1509" y="1627"/>
                  <a:pt x="1508" y="1637"/>
                  <a:pt x="1508" y="1640"/>
                </a:cubicBezTo>
                <a:cubicBezTo>
                  <a:pt x="1506" y="1643"/>
                  <a:pt x="1508" y="1646"/>
                  <a:pt x="1510" y="1650"/>
                </a:cubicBezTo>
                <a:cubicBezTo>
                  <a:pt x="1513" y="1653"/>
                  <a:pt x="1523" y="1648"/>
                  <a:pt x="1525" y="1648"/>
                </a:cubicBezTo>
                <a:cubicBezTo>
                  <a:pt x="1528" y="1648"/>
                  <a:pt x="1533" y="1650"/>
                  <a:pt x="1536" y="1650"/>
                </a:cubicBezTo>
                <a:cubicBezTo>
                  <a:pt x="1540" y="1650"/>
                  <a:pt x="1548" y="1647"/>
                  <a:pt x="1548" y="1647"/>
                </a:cubicBezTo>
                <a:cubicBezTo>
                  <a:pt x="1558" y="1649"/>
                  <a:pt x="1558" y="1649"/>
                  <a:pt x="1558" y="1649"/>
                </a:cubicBezTo>
                <a:cubicBezTo>
                  <a:pt x="1558" y="1649"/>
                  <a:pt x="1562" y="1647"/>
                  <a:pt x="1568" y="1651"/>
                </a:cubicBezTo>
                <a:cubicBezTo>
                  <a:pt x="1574" y="1654"/>
                  <a:pt x="1568" y="1659"/>
                  <a:pt x="1568" y="1659"/>
                </a:cubicBezTo>
                <a:cubicBezTo>
                  <a:pt x="1568" y="1661"/>
                  <a:pt x="1568" y="1661"/>
                  <a:pt x="1568" y="1661"/>
                </a:cubicBezTo>
                <a:cubicBezTo>
                  <a:pt x="1568" y="1661"/>
                  <a:pt x="1575" y="1657"/>
                  <a:pt x="1580" y="1656"/>
                </a:cubicBezTo>
                <a:cubicBezTo>
                  <a:pt x="1584" y="1656"/>
                  <a:pt x="1595" y="1652"/>
                  <a:pt x="1598" y="1650"/>
                </a:cubicBezTo>
                <a:cubicBezTo>
                  <a:pt x="1601" y="1648"/>
                  <a:pt x="1612" y="1646"/>
                  <a:pt x="1612" y="1646"/>
                </a:cubicBezTo>
                <a:cubicBezTo>
                  <a:pt x="1618" y="1647"/>
                  <a:pt x="1618" y="1647"/>
                  <a:pt x="1618" y="1647"/>
                </a:cubicBezTo>
                <a:cubicBezTo>
                  <a:pt x="1623" y="1643"/>
                  <a:pt x="1623" y="1643"/>
                  <a:pt x="1623" y="1643"/>
                </a:cubicBezTo>
                <a:cubicBezTo>
                  <a:pt x="1623" y="1643"/>
                  <a:pt x="1633" y="1643"/>
                  <a:pt x="1637" y="1641"/>
                </a:cubicBezTo>
                <a:cubicBezTo>
                  <a:pt x="1641" y="1640"/>
                  <a:pt x="1641" y="1629"/>
                  <a:pt x="1641" y="1629"/>
                </a:cubicBezTo>
                <a:cubicBezTo>
                  <a:pt x="1640" y="1629"/>
                  <a:pt x="1640" y="1629"/>
                  <a:pt x="1640" y="1629"/>
                </a:cubicBezTo>
                <a:cubicBezTo>
                  <a:pt x="1640" y="1629"/>
                  <a:pt x="1641" y="1624"/>
                  <a:pt x="1640" y="1623"/>
                </a:cubicBezTo>
                <a:close/>
                <a:moveTo>
                  <a:pt x="1569" y="1514"/>
                </a:moveTo>
                <a:cubicBezTo>
                  <a:pt x="1574" y="1514"/>
                  <a:pt x="1574" y="1514"/>
                  <a:pt x="1574" y="1514"/>
                </a:cubicBezTo>
                <a:cubicBezTo>
                  <a:pt x="1579" y="1510"/>
                  <a:pt x="1579" y="1510"/>
                  <a:pt x="1579" y="1510"/>
                </a:cubicBezTo>
                <a:cubicBezTo>
                  <a:pt x="1573" y="1510"/>
                  <a:pt x="1573" y="1510"/>
                  <a:pt x="1573" y="1510"/>
                </a:cubicBezTo>
                <a:cubicBezTo>
                  <a:pt x="1569" y="1514"/>
                  <a:pt x="1569" y="1514"/>
                  <a:pt x="1569" y="1514"/>
                </a:cubicBezTo>
                <a:close/>
                <a:moveTo>
                  <a:pt x="1541" y="1510"/>
                </a:moveTo>
                <a:cubicBezTo>
                  <a:pt x="1547" y="1510"/>
                  <a:pt x="1547" y="1510"/>
                  <a:pt x="1547" y="1510"/>
                </a:cubicBezTo>
                <a:cubicBezTo>
                  <a:pt x="1546" y="1505"/>
                  <a:pt x="1546" y="1505"/>
                  <a:pt x="1546" y="1505"/>
                </a:cubicBezTo>
                <a:cubicBezTo>
                  <a:pt x="1541" y="1510"/>
                  <a:pt x="1541" y="1510"/>
                  <a:pt x="1541" y="1510"/>
                </a:cubicBezTo>
                <a:close/>
                <a:moveTo>
                  <a:pt x="1551" y="1546"/>
                </a:moveTo>
                <a:cubicBezTo>
                  <a:pt x="1551" y="1546"/>
                  <a:pt x="1551" y="1544"/>
                  <a:pt x="1549" y="1543"/>
                </a:cubicBezTo>
                <a:cubicBezTo>
                  <a:pt x="1547" y="1541"/>
                  <a:pt x="1545" y="1543"/>
                  <a:pt x="1545" y="1543"/>
                </a:cubicBezTo>
                <a:cubicBezTo>
                  <a:pt x="1549" y="1549"/>
                  <a:pt x="1549" y="1549"/>
                  <a:pt x="1549" y="1549"/>
                </a:cubicBezTo>
                <a:lnTo>
                  <a:pt x="1551" y="1546"/>
                </a:lnTo>
                <a:close/>
                <a:moveTo>
                  <a:pt x="1555" y="1500"/>
                </a:moveTo>
                <a:cubicBezTo>
                  <a:pt x="1553" y="1497"/>
                  <a:pt x="1553" y="1497"/>
                  <a:pt x="1553" y="1497"/>
                </a:cubicBezTo>
                <a:cubicBezTo>
                  <a:pt x="1555" y="1496"/>
                  <a:pt x="1555" y="1496"/>
                  <a:pt x="1555" y="1496"/>
                </a:cubicBezTo>
                <a:cubicBezTo>
                  <a:pt x="1551" y="1490"/>
                  <a:pt x="1551" y="1490"/>
                  <a:pt x="1551" y="1490"/>
                </a:cubicBezTo>
                <a:cubicBezTo>
                  <a:pt x="1548" y="1490"/>
                  <a:pt x="1548" y="1490"/>
                  <a:pt x="1548" y="1490"/>
                </a:cubicBezTo>
                <a:cubicBezTo>
                  <a:pt x="1544" y="1484"/>
                  <a:pt x="1544" y="1484"/>
                  <a:pt x="1544" y="1484"/>
                </a:cubicBezTo>
                <a:cubicBezTo>
                  <a:pt x="1539" y="1491"/>
                  <a:pt x="1539" y="1491"/>
                  <a:pt x="1539" y="1491"/>
                </a:cubicBezTo>
                <a:cubicBezTo>
                  <a:pt x="1553" y="1504"/>
                  <a:pt x="1553" y="1504"/>
                  <a:pt x="1553" y="1504"/>
                </a:cubicBezTo>
                <a:lnTo>
                  <a:pt x="1555" y="1500"/>
                </a:lnTo>
                <a:close/>
                <a:moveTo>
                  <a:pt x="1589" y="1465"/>
                </a:moveTo>
                <a:cubicBezTo>
                  <a:pt x="1597" y="1471"/>
                  <a:pt x="1597" y="1471"/>
                  <a:pt x="1597" y="1471"/>
                </a:cubicBezTo>
                <a:cubicBezTo>
                  <a:pt x="1597" y="1471"/>
                  <a:pt x="1603" y="1464"/>
                  <a:pt x="1603" y="1459"/>
                </a:cubicBezTo>
                <a:cubicBezTo>
                  <a:pt x="1603" y="1453"/>
                  <a:pt x="1597" y="1444"/>
                  <a:pt x="1597" y="1444"/>
                </a:cubicBezTo>
                <a:cubicBezTo>
                  <a:pt x="1585" y="1449"/>
                  <a:pt x="1585" y="1449"/>
                  <a:pt x="1585" y="1449"/>
                </a:cubicBezTo>
                <a:cubicBezTo>
                  <a:pt x="1588" y="1453"/>
                  <a:pt x="1588" y="1453"/>
                  <a:pt x="1588" y="1453"/>
                </a:cubicBezTo>
                <a:cubicBezTo>
                  <a:pt x="1588" y="1453"/>
                  <a:pt x="1592" y="1456"/>
                  <a:pt x="1594" y="1459"/>
                </a:cubicBezTo>
                <a:cubicBezTo>
                  <a:pt x="1595" y="1461"/>
                  <a:pt x="1589" y="1465"/>
                  <a:pt x="1589" y="1465"/>
                </a:cubicBezTo>
                <a:close/>
                <a:moveTo>
                  <a:pt x="1554" y="1513"/>
                </a:moveTo>
                <a:cubicBezTo>
                  <a:pt x="1552" y="1513"/>
                  <a:pt x="1552" y="1513"/>
                  <a:pt x="1552" y="1513"/>
                </a:cubicBezTo>
                <a:cubicBezTo>
                  <a:pt x="1552" y="1520"/>
                  <a:pt x="1552" y="1520"/>
                  <a:pt x="1552" y="1520"/>
                </a:cubicBezTo>
                <a:cubicBezTo>
                  <a:pt x="1558" y="1518"/>
                  <a:pt x="1558" y="1518"/>
                  <a:pt x="1558" y="1518"/>
                </a:cubicBezTo>
                <a:cubicBezTo>
                  <a:pt x="1554" y="1513"/>
                  <a:pt x="1554" y="1513"/>
                  <a:pt x="1554" y="1513"/>
                </a:cubicBezTo>
                <a:close/>
                <a:moveTo>
                  <a:pt x="1579" y="1537"/>
                </a:moveTo>
                <a:cubicBezTo>
                  <a:pt x="1581" y="1541"/>
                  <a:pt x="1583" y="1543"/>
                  <a:pt x="1583" y="1543"/>
                </a:cubicBezTo>
                <a:cubicBezTo>
                  <a:pt x="1588" y="1535"/>
                  <a:pt x="1588" y="1535"/>
                  <a:pt x="1588" y="1535"/>
                </a:cubicBezTo>
                <a:cubicBezTo>
                  <a:pt x="1590" y="1529"/>
                  <a:pt x="1590" y="1529"/>
                  <a:pt x="1590" y="1529"/>
                </a:cubicBezTo>
                <a:cubicBezTo>
                  <a:pt x="1582" y="1524"/>
                  <a:pt x="1582" y="1524"/>
                  <a:pt x="1582" y="1524"/>
                </a:cubicBezTo>
                <a:cubicBezTo>
                  <a:pt x="1577" y="1533"/>
                  <a:pt x="1577" y="1533"/>
                  <a:pt x="1577" y="1533"/>
                </a:cubicBezTo>
                <a:cubicBezTo>
                  <a:pt x="1577" y="1533"/>
                  <a:pt x="1576" y="1535"/>
                  <a:pt x="1579" y="1537"/>
                </a:cubicBezTo>
                <a:close/>
                <a:moveTo>
                  <a:pt x="1601" y="1446"/>
                </a:moveTo>
                <a:cubicBezTo>
                  <a:pt x="1603" y="1449"/>
                  <a:pt x="1603" y="1449"/>
                  <a:pt x="1603" y="1449"/>
                </a:cubicBezTo>
                <a:cubicBezTo>
                  <a:pt x="1607" y="1448"/>
                  <a:pt x="1607" y="1448"/>
                  <a:pt x="1607" y="1448"/>
                </a:cubicBezTo>
                <a:cubicBezTo>
                  <a:pt x="1601" y="1446"/>
                  <a:pt x="1601" y="1446"/>
                  <a:pt x="1601" y="1446"/>
                </a:cubicBezTo>
                <a:close/>
                <a:moveTo>
                  <a:pt x="1617" y="1495"/>
                </a:moveTo>
                <a:cubicBezTo>
                  <a:pt x="1618" y="1492"/>
                  <a:pt x="1618" y="1492"/>
                  <a:pt x="1618" y="1492"/>
                </a:cubicBezTo>
                <a:cubicBezTo>
                  <a:pt x="1611" y="1496"/>
                  <a:pt x="1611" y="1496"/>
                  <a:pt x="1611" y="1496"/>
                </a:cubicBezTo>
                <a:cubicBezTo>
                  <a:pt x="1611" y="1496"/>
                  <a:pt x="1608" y="1491"/>
                  <a:pt x="1605" y="1496"/>
                </a:cubicBezTo>
                <a:cubicBezTo>
                  <a:pt x="1601" y="1502"/>
                  <a:pt x="1604" y="1506"/>
                  <a:pt x="1604" y="1506"/>
                </a:cubicBezTo>
                <a:cubicBezTo>
                  <a:pt x="1610" y="1502"/>
                  <a:pt x="1610" y="1502"/>
                  <a:pt x="1610" y="1502"/>
                </a:cubicBezTo>
                <a:cubicBezTo>
                  <a:pt x="1614" y="1502"/>
                  <a:pt x="1614" y="1502"/>
                  <a:pt x="1614" y="1502"/>
                </a:cubicBezTo>
                <a:lnTo>
                  <a:pt x="1617" y="1495"/>
                </a:lnTo>
                <a:close/>
                <a:moveTo>
                  <a:pt x="1613" y="1412"/>
                </a:moveTo>
                <a:cubicBezTo>
                  <a:pt x="1613" y="1408"/>
                  <a:pt x="1603" y="1404"/>
                  <a:pt x="1603" y="1404"/>
                </a:cubicBezTo>
                <a:cubicBezTo>
                  <a:pt x="1603" y="1404"/>
                  <a:pt x="1601" y="1398"/>
                  <a:pt x="1597" y="1399"/>
                </a:cubicBezTo>
                <a:cubicBezTo>
                  <a:pt x="1593" y="1400"/>
                  <a:pt x="1591" y="1404"/>
                  <a:pt x="1591" y="1404"/>
                </a:cubicBezTo>
                <a:cubicBezTo>
                  <a:pt x="1579" y="1407"/>
                  <a:pt x="1579" y="1407"/>
                  <a:pt x="1579" y="1407"/>
                </a:cubicBezTo>
                <a:cubicBezTo>
                  <a:pt x="1579" y="1414"/>
                  <a:pt x="1579" y="1414"/>
                  <a:pt x="1579" y="1414"/>
                </a:cubicBezTo>
                <a:cubicBezTo>
                  <a:pt x="1589" y="1418"/>
                  <a:pt x="1589" y="1418"/>
                  <a:pt x="1589" y="1418"/>
                </a:cubicBezTo>
                <a:cubicBezTo>
                  <a:pt x="1594" y="1414"/>
                  <a:pt x="1594" y="1414"/>
                  <a:pt x="1594" y="1414"/>
                </a:cubicBezTo>
                <a:cubicBezTo>
                  <a:pt x="1592" y="1418"/>
                  <a:pt x="1592" y="1418"/>
                  <a:pt x="1592" y="1418"/>
                </a:cubicBezTo>
                <a:cubicBezTo>
                  <a:pt x="1595" y="1422"/>
                  <a:pt x="1595" y="1422"/>
                  <a:pt x="1595" y="1422"/>
                </a:cubicBezTo>
                <a:cubicBezTo>
                  <a:pt x="1606" y="1421"/>
                  <a:pt x="1606" y="1421"/>
                  <a:pt x="1606" y="1421"/>
                </a:cubicBezTo>
                <a:cubicBezTo>
                  <a:pt x="1606" y="1421"/>
                  <a:pt x="1613" y="1418"/>
                  <a:pt x="1613" y="1412"/>
                </a:cubicBezTo>
                <a:close/>
                <a:moveTo>
                  <a:pt x="1537" y="1377"/>
                </a:moveTo>
                <a:cubicBezTo>
                  <a:pt x="1539" y="1384"/>
                  <a:pt x="1539" y="1384"/>
                  <a:pt x="1539" y="1384"/>
                </a:cubicBezTo>
                <a:cubicBezTo>
                  <a:pt x="1547" y="1384"/>
                  <a:pt x="1547" y="1384"/>
                  <a:pt x="1547" y="1384"/>
                </a:cubicBezTo>
                <a:cubicBezTo>
                  <a:pt x="1547" y="1380"/>
                  <a:pt x="1547" y="1380"/>
                  <a:pt x="1547" y="1380"/>
                </a:cubicBezTo>
                <a:cubicBezTo>
                  <a:pt x="1547" y="1380"/>
                  <a:pt x="1549" y="1384"/>
                  <a:pt x="1552" y="1384"/>
                </a:cubicBezTo>
                <a:cubicBezTo>
                  <a:pt x="1555" y="1385"/>
                  <a:pt x="1551" y="1378"/>
                  <a:pt x="1551" y="1378"/>
                </a:cubicBezTo>
                <a:cubicBezTo>
                  <a:pt x="1554" y="1369"/>
                  <a:pt x="1554" y="1369"/>
                  <a:pt x="1554" y="1369"/>
                </a:cubicBezTo>
                <a:cubicBezTo>
                  <a:pt x="1552" y="1369"/>
                  <a:pt x="1552" y="1369"/>
                  <a:pt x="1552" y="1369"/>
                </a:cubicBezTo>
                <a:cubicBezTo>
                  <a:pt x="1548" y="1374"/>
                  <a:pt x="1548" y="1374"/>
                  <a:pt x="1548" y="1374"/>
                </a:cubicBezTo>
                <a:cubicBezTo>
                  <a:pt x="1548" y="1374"/>
                  <a:pt x="1541" y="1371"/>
                  <a:pt x="1537" y="1377"/>
                </a:cubicBezTo>
                <a:close/>
                <a:moveTo>
                  <a:pt x="1541" y="1404"/>
                </a:moveTo>
                <a:cubicBezTo>
                  <a:pt x="1542" y="1398"/>
                  <a:pt x="1538" y="1398"/>
                  <a:pt x="1537" y="1402"/>
                </a:cubicBezTo>
                <a:cubicBezTo>
                  <a:pt x="1537" y="1409"/>
                  <a:pt x="1540" y="1408"/>
                  <a:pt x="1541" y="1404"/>
                </a:cubicBezTo>
                <a:close/>
                <a:moveTo>
                  <a:pt x="1647" y="1484"/>
                </a:moveTo>
                <a:cubicBezTo>
                  <a:pt x="1648" y="1480"/>
                  <a:pt x="1648" y="1480"/>
                  <a:pt x="1648" y="1480"/>
                </a:cubicBezTo>
                <a:cubicBezTo>
                  <a:pt x="1645" y="1480"/>
                  <a:pt x="1645" y="1480"/>
                  <a:pt x="1645" y="1480"/>
                </a:cubicBezTo>
                <a:cubicBezTo>
                  <a:pt x="1645" y="1482"/>
                  <a:pt x="1645" y="1482"/>
                  <a:pt x="1645" y="1482"/>
                </a:cubicBezTo>
                <a:cubicBezTo>
                  <a:pt x="1645" y="1482"/>
                  <a:pt x="1641" y="1478"/>
                  <a:pt x="1635" y="1481"/>
                </a:cubicBezTo>
                <a:cubicBezTo>
                  <a:pt x="1630" y="1484"/>
                  <a:pt x="1626" y="1487"/>
                  <a:pt x="1626" y="1487"/>
                </a:cubicBezTo>
                <a:cubicBezTo>
                  <a:pt x="1627" y="1491"/>
                  <a:pt x="1627" y="1491"/>
                  <a:pt x="1627" y="1491"/>
                </a:cubicBezTo>
                <a:cubicBezTo>
                  <a:pt x="1630" y="1490"/>
                  <a:pt x="1630" y="1490"/>
                  <a:pt x="1630" y="1490"/>
                </a:cubicBezTo>
                <a:cubicBezTo>
                  <a:pt x="1633" y="1488"/>
                  <a:pt x="1633" y="1488"/>
                  <a:pt x="1633" y="1488"/>
                </a:cubicBezTo>
                <a:cubicBezTo>
                  <a:pt x="1633" y="1488"/>
                  <a:pt x="1638" y="1492"/>
                  <a:pt x="1641" y="1491"/>
                </a:cubicBezTo>
                <a:cubicBezTo>
                  <a:pt x="1643" y="1491"/>
                  <a:pt x="1647" y="1484"/>
                  <a:pt x="1647" y="1484"/>
                </a:cubicBezTo>
                <a:close/>
                <a:moveTo>
                  <a:pt x="1549" y="1345"/>
                </a:moveTo>
                <a:cubicBezTo>
                  <a:pt x="1549" y="1345"/>
                  <a:pt x="1554" y="1347"/>
                  <a:pt x="1556" y="1350"/>
                </a:cubicBezTo>
                <a:cubicBezTo>
                  <a:pt x="1560" y="1352"/>
                  <a:pt x="1562" y="1345"/>
                  <a:pt x="1558" y="1341"/>
                </a:cubicBezTo>
                <a:cubicBezTo>
                  <a:pt x="1553" y="1337"/>
                  <a:pt x="1549" y="1345"/>
                  <a:pt x="1549" y="1345"/>
                </a:cubicBezTo>
                <a:close/>
                <a:moveTo>
                  <a:pt x="1535" y="1538"/>
                </a:moveTo>
                <a:cubicBezTo>
                  <a:pt x="1537" y="1538"/>
                  <a:pt x="1537" y="1538"/>
                  <a:pt x="1537" y="1538"/>
                </a:cubicBezTo>
                <a:cubicBezTo>
                  <a:pt x="1540" y="1535"/>
                  <a:pt x="1540" y="1535"/>
                  <a:pt x="1540" y="1535"/>
                </a:cubicBezTo>
                <a:cubicBezTo>
                  <a:pt x="1538" y="1532"/>
                  <a:pt x="1538" y="1532"/>
                  <a:pt x="1538" y="1532"/>
                </a:cubicBezTo>
                <a:cubicBezTo>
                  <a:pt x="1535" y="1534"/>
                  <a:pt x="1535" y="1534"/>
                  <a:pt x="1535" y="1534"/>
                </a:cubicBezTo>
                <a:lnTo>
                  <a:pt x="1535" y="1538"/>
                </a:lnTo>
                <a:close/>
                <a:moveTo>
                  <a:pt x="1555" y="1505"/>
                </a:moveTo>
                <a:cubicBezTo>
                  <a:pt x="1561" y="1508"/>
                  <a:pt x="1561" y="1508"/>
                  <a:pt x="1561" y="1508"/>
                </a:cubicBezTo>
                <a:cubicBezTo>
                  <a:pt x="1562" y="1510"/>
                  <a:pt x="1562" y="1510"/>
                  <a:pt x="1562" y="1510"/>
                </a:cubicBezTo>
                <a:cubicBezTo>
                  <a:pt x="1568" y="1507"/>
                  <a:pt x="1568" y="1507"/>
                  <a:pt x="1568" y="1507"/>
                </a:cubicBezTo>
                <a:cubicBezTo>
                  <a:pt x="1567" y="1504"/>
                  <a:pt x="1567" y="1504"/>
                  <a:pt x="1567" y="1504"/>
                </a:cubicBezTo>
                <a:cubicBezTo>
                  <a:pt x="1556" y="1504"/>
                  <a:pt x="1556" y="1504"/>
                  <a:pt x="1556" y="1504"/>
                </a:cubicBezTo>
                <a:lnTo>
                  <a:pt x="1555" y="1505"/>
                </a:lnTo>
                <a:close/>
                <a:moveTo>
                  <a:pt x="1530" y="1559"/>
                </a:moveTo>
                <a:cubicBezTo>
                  <a:pt x="1528" y="1552"/>
                  <a:pt x="1528" y="1552"/>
                  <a:pt x="1528" y="1552"/>
                </a:cubicBezTo>
                <a:cubicBezTo>
                  <a:pt x="1524" y="1556"/>
                  <a:pt x="1524" y="1556"/>
                  <a:pt x="1524" y="1556"/>
                </a:cubicBezTo>
                <a:cubicBezTo>
                  <a:pt x="1530" y="1559"/>
                  <a:pt x="1530" y="1559"/>
                  <a:pt x="1530" y="1559"/>
                </a:cubicBezTo>
                <a:close/>
                <a:moveTo>
                  <a:pt x="1524" y="1517"/>
                </a:moveTo>
                <a:cubicBezTo>
                  <a:pt x="1531" y="1508"/>
                  <a:pt x="1531" y="1508"/>
                  <a:pt x="1531" y="1508"/>
                </a:cubicBezTo>
                <a:cubicBezTo>
                  <a:pt x="1525" y="1507"/>
                  <a:pt x="1525" y="1507"/>
                  <a:pt x="1525" y="1507"/>
                </a:cubicBezTo>
                <a:cubicBezTo>
                  <a:pt x="1524" y="1517"/>
                  <a:pt x="1524" y="1517"/>
                  <a:pt x="1524" y="1517"/>
                </a:cubicBezTo>
                <a:close/>
                <a:moveTo>
                  <a:pt x="1530" y="1520"/>
                </a:moveTo>
                <a:cubicBezTo>
                  <a:pt x="1530" y="1525"/>
                  <a:pt x="1530" y="1525"/>
                  <a:pt x="1530" y="1525"/>
                </a:cubicBezTo>
                <a:cubicBezTo>
                  <a:pt x="1531" y="1530"/>
                  <a:pt x="1531" y="1530"/>
                  <a:pt x="1531" y="1530"/>
                </a:cubicBezTo>
                <a:cubicBezTo>
                  <a:pt x="1531" y="1530"/>
                  <a:pt x="1534" y="1529"/>
                  <a:pt x="1534" y="1524"/>
                </a:cubicBezTo>
                <a:cubicBezTo>
                  <a:pt x="1535" y="1520"/>
                  <a:pt x="1534" y="1518"/>
                  <a:pt x="1534" y="1518"/>
                </a:cubicBezTo>
                <a:cubicBezTo>
                  <a:pt x="1530" y="1520"/>
                  <a:pt x="1530" y="1520"/>
                  <a:pt x="1530" y="1520"/>
                </a:cubicBezTo>
                <a:close/>
                <a:moveTo>
                  <a:pt x="1533" y="1568"/>
                </a:moveTo>
                <a:cubicBezTo>
                  <a:pt x="1545" y="1564"/>
                  <a:pt x="1545" y="1564"/>
                  <a:pt x="1545" y="1564"/>
                </a:cubicBezTo>
                <a:cubicBezTo>
                  <a:pt x="1545" y="1557"/>
                  <a:pt x="1545" y="1557"/>
                  <a:pt x="1545" y="1557"/>
                </a:cubicBezTo>
                <a:cubicBezTo>
                  <a:pt x="1539" y="1557"/>
                  <a:pt x="1539" y="1557"/>
                  <a:pt x="1539" y="1557"/>
                </a:cubicBezTo>
                <a:cubicBezTo>
                  <a:pt x="1539" y="1561"/>
                  <a:pt x="1539" y="1561"/>
                  <a:pt x="1539" y="1561"/>
                </a:cubicBezTo>
                <a:cubicBezTo>
                  <a:pt x="1536" y="1558"/>
                  <a:pt x="1536" y="1558"/>
                  <a:pt x="1536" y="1558"/>
                </a:cubicBezTo>
                <a:cubicBezTo>
                  <a:pt x="1534" y="1559"/>
                  <a:pt x="1534" y="1559"/>
                  <a:pt x="1534" y="1559"/>
                </a:cubicBezTo>
                <a:cubicBezTo>
                  <a:pt x="1533" y="1568"/>
                  <a:pt x="1533" y="1568"/>
                  <a:pt x="1533" y="1568"/>
                </a:cubicBezTo>
                <a:close/>
                <a:moveTo>
                  <a:pt x="1315" y="1433"/>
                </a:moveTo>
                <a:cubicBezTo>
                  <a:pt x="1313" y="1429"/>
                  <a:pt x="1315" y="1427"/>
                  <a:pt x="1315" y="1427"/>
                </a:cubicBezTo>
                <a:cubicBezTo>
                  <a:pt x="1310" y="1424"/>
                  <a:pt x="1310" y="1424"/>
                  <a:pt x="1310" y="1424"/>
                </a:cubicBezTo>
                <a:cubicBezTo>
                  <a:pt x="1310" y="1424"/>
                  <a:pt x="1313" y="1425"/>
                  <a:pt x="1313" y="1422"/>
                </a:cubicBezTo>
                <a:cubicBezTo>
                  <a:pt x="1313" y="1418"/>
                  <a:pt x="1310" y="1415"/>
                  <a:pt x="1304" y="1418"/>
                </a:cubicBezTo>
                <a:cubicBezTo>
                  <a:pt x="1299" y="1421"/>
                  <a:pt x="1299" y="1425"/>
                  <a:pt x="1304" y="1427"/>
                </a:cubicBezTo>
                <a:cubicBezTo>
                  <a:pt x="1306" y="1429"/>
                  <a:pt x="1310" y="1432"/>
                  <a:pt x="1310" y="1432"/>
                </a:cubicBezTo>
                <a:cubicBezTo>
                  <a:pt x="1310" y="1432"/>
                  <a:pt x="1308" y="1436"/>
                  <a:pt x="1311" y="1438"/>
                </a:cubicBezTo>
                <a:cubicBezTo>
                  <a:pt x="1324" y="1441"/>
                  <a:pt x="1324" y="1441"/>
                  <a:pt x="1324" y="1441"/>
                </a:cubicBezTo>
                <a:cubicBezTo>
                  <a:pt x="1321" y="1436"/>
                  <a:pt x="1321" y="1436"/>
                  <a:pt x="1321" y="1436"/>
                </a:cubicBezTo>
                <a:cubicBezTo>
                  <a:pt x="1321" y="1436"/>
                  <a:pt x="1318" y="1437"/>
                  <a:pt x="1315" y="1433"/>
                </a:cubicBezTo>
                <a:close/>
                <a:moveTo>
                  <a:pt x="1565" y="1537"/>
                </a:moveTo>
                <a:cubicBezTo>
                  <a:pt x="1562" y="1542"/>
                  <a:pt x="1562" y="1542"/>
                  <a:pt x="1562" y="1542"/>
                </a:cubicBezTo>
                <a:cubicBezTo>
                  <a:pt x="1566" y="1543"/>
                  <a:pt x="1566" y="1543"/>
                  <a:pt x="1566" y="1543"/>
                </a:cubicBezTo>
                <a:lnTo>
                  <a:pt x="1565" y="1537"/>
                </a:lnTo>
                <a:close/>
                <a:moveTo>
                  <a:pt x="1569" y="1552"/>
                </a:moveTo>
                <a:cubicBezTo>
                  <a:pt x="1564" y="1561"/>
                  <a:pt x="1564" y="1561"/>
                  <a:pt x="1564" y="1561"/>
                </a:cubicBezTo>
                <a:cubicBezTo>
                  <a:pt x="1574" y="1557"/>
                  <a:pt x="1574" y="1557"/>
                  <a:pt x="1574" y="1557"/>
                </a:cubicBezTo>
                <a:lnTo>
                  <a:pt x="1569" y="1552"/>
                </a:lnTo>
                <a:close/>
                <a:moveTo>
                  <a:pt x="1504" y="1436"/>
                </a:moveTo>
                <a:cubicBezTo>
                  <a:pt x="1508" y="1438"/>
                  <a:pt x="1508" y="1432"/>
                  <a:pt x="1504" y="1432"/>
                </a:cubicBezTo>
                <a:cubicBezTo>
                  <a:pt x="1500" y="1432"/>
                  <a:pt x="1499" y="1435"/>
                  <a:pt x="1504" y="1436"/>
                </a:cubicBezTo>
                <a:close/>
                <a:moveTo>
                  <a:pt x="1514" y="1331"/>
                </a:moveTo>
                <a:cubicBezTo>
                  <a:pt x="1502" y="1331"/>
                  <a:pt x="1506" y="1343"/>
                  <a:pt x="1514" y="1344"/>
                </a:cubicBezTo>
                <a:cubicBezTo>
                  <a:pt x="1523" y="1345"/>
                  <a:pt x="1527" y="1331"/>
                  <a:pt x="1514" y="1331"/>
                </a:cubicBezTo>
                <a:close/>
                <a:moveTo>
                  <a:pt x="1497" y="1420"/>
                </a:moveTo>
                <a:cubicBezTo>
                  <a:pt x="1500" y="1421"/>
                  <a:pt x="1500" y="1421"/>
                  <a:pt x="1500" y="1421"/>
                </a:cubicBezTo>
                <a:cubicBezTo>
                  <a:pt x="1502" y="1416"/>
                  <a:pt x="1502" y="1416"/>
                  <a:pt x="1502" y="1416"/>
                </a:cubicBezTo>
                <a:cubicBezTo>
                  <a:pt x="1497" y="1420"/>
                  <a:pt x="1497" y="1420"/>
                  <a:pt x="1497" y="1420"/>
                </a:cubicBezTo>
                <a:close/>
                <a:moveTo>
                  <a:pt x="1575" y="1447"/>
                </a:moveTo>
                <a:cubicBezTo>
                  <a:pt x="1573" y="1448"/>
                  <a:pt x="1573" y="1448"/>
                  <a:pt x="1573" y="1448"/>
                </a:cubicBezTo>
                <a:cubicBezTo>
                  <a:pt x="1574" y="1453"/>
                  <a:pt x="1574" y="1453"/>
                  <a:pt x="1574" y="1453"/>
                </a:cubicBezTo>
                <a:cubicBezTo>
                  <a:pt x="1576" y="1451"/>
                  <a:pt x="1576" y="1451"/>
                  <a:pt x="1576" y="1451"/>
                </a:cubicBezTo>
                <a:lnTo>
                  <a:pt x="1575" y="1447"/>
                </a:lnTo>
                <a:close/>
                <a:moveTo>
                  <a:pt x="1532" y="1440"/>
                </a:moveTo>
                <a:cubicBezTo>
                  <a:pt x="1527" y="1442"/>
                  <a:pt x="1527" y="1442"/>
                  <a:pt x="1527" y="1442"/>
                </a:cubicBezTo>
                <a:cubicBezTo>
                  <a:pt x="1521" y="1434"/>
                  <a:pt x="1521" y="1434"/>
                  <a:pt x="1521" y="1434"/>
                </a:cubicBezTo>
                <a:cubicBezTo>
                  <a:pt x="1518" y="1440"/>
                  <a:pt x="1518" y="1440"/>
                  <a:pt x="1518" y="1440"/>
                </a:cubicBezTo>
                <a:cubicBezTo>
                  <a:pt x="1525" y="1447"/>
                  <a:pt x="1525" y="1447"/>
                  <a:pt x="1525" y="1447"/>
                </a:cubicBezTo>
                <a:lnTo>
                  <a:pt x="1532" y="1440"/>
                </a:lnTo>
                <a:close/>
                <a:moveTo>
                  <a:pt x="1568" y="1531"/>
                </a:moveTo>
                <a:cubicBezTo>
                  <a:pt x="1568" y="1531"/>
                  <a:pt x="1567" y="1533"/>
                  <a:pt x="1567" y="1535"/>
                </a:cubicBezTo>
                <a:cubicBezTo>
                  <a:pt x="1566" y="1537"/>
                  <a:pt x="1568" y="1543"/>
                  <a:pt x="1570" y="1541"/>
                </a:cubicBezTo>
                <a:cubicBezTo>
                  <a:pt x="1574" y="1537"/>
                  <a:pt x="1574" y="1531"/>
                  <a:pt x="1574" y="1531"/>
                </a:cubicBezTo>
                <a:lnTo>
                  <a:pt x="1568" y="1531"/>
                </a:lnTo>
                <a:close/>
                <a:moveTo>
                  <a:pt x="1668" y="1025"/>
                </a:moveTo>
                <a:cubicBezTo>
                  <a:pt x="1672" y="1024"/>
                  <a:pt x="1672" y="1024"/>
                  <a:pt x="1672" y="1024"/>
                </a:cubicBezTo>
                <a:cubicBezTo>
                  <a:pt x="1676" y="1018"/>
                  <a:pt x="1676" y="1018"/>
                  <a:pt x="1676" y="1018"/>
                </a:cubicBezTo>
                <a:cubicBezTo>
                  <a:pt x="1680" y="1012"/>
                  <a:pt x="1680" y="1012"/>
                  <a:pt x="1680" y="1012"/>
                </a:cubicBezTo>
                <a:cubicBezTo>
                  <a:pt x="1674" y="1017"/>
                  <a:pt x="1674" y="1017"/>
                  <a:pt x="1674" y="1017"/>
                </a:cubicBezTo>
                <a:lnTo>
                  <a:pt x="1668" y="1025"/>
                </a:lnTo>
                <a:close/>
                <a:moveTo>
                  <a:pt x="457" y="108"/>
                </a:moveTo>
                <a:cubicBezTo>
                  <a:pt x="455" y="108"/>
                  <a:pt x="455" y="108"/>
                  <a:pt x="455" y="108"/>
                </a:cubicBezTo>
                <a:cubicBezTo>
                  <a:pt x="457" y="114"/>
                  <a:pt x="457" y="114"/>
                  <a:pt x="457" y="114"/>
                </a:cubicBezTo>
                <a:lnTo>
                  <a:pt x="457" y="108"/>
                </a:lnTo>
                <a:close/>
                <a:moveTo>
                  <a:pt x="453" y="124"/>
                </a:moveTo>
                <a:cubicBezTo>
                  <a:pt x="455" y="125"/>
                  <a:pt x="455" y="125"/>
                  <a:pt x="455" y="125"/>
                </a:cubicBezTo>
                <a:cubicBezTo>
                  <a:pt x="457" y="122"/>
                  <a:pt x="457" y="122"/>
                  <a:pt x="457" y="122"/>
                </a:cubicBezTo>
                <a:cubicBezTo>
                  <a:pt x="456" y="120"/>
                  <a:pt x="456" y="120"/>
                  <a:pt x="456" y="120"/>
                </a:cubicBezTo>
                <a:cubicBezTo>
                  <a:pt x="454" y="119"/>
                  <a:pt x="454" y="119"/>
                  <a:pt x="454" y="119"/>
                </a:cubicBezTo>
                <a:cubicBezTo>
                  <a:pt x="455" y="121"/>
                  <a:pt x="455" y="121"/>
                  <a:pt x="455" y="121"/>
                </a:cubicBezTo>
                <a:cubicBezTo>
                  <a:pt x="453" y="124"/>
                  <a:pt x="453" y="124"/>
                  <a:pt x="453" y="124"/>
                </a:cubicBezTo>
                <a:close/>
                <a:moveTo>
                  <a:pt x="468" y="116"/>
                </a:moveTo>
                <a:cubicBezTo>
                  <a:pt x="470" y="115"/>
                  <a:pt x="470" y="115"/>
                  <a:pt x="470" y="115"/>
                </a:cubicBezTo>
                <a:cubicBezTo>
                  <a:pt x="469" y="114"/>
                  <a:pt x="469" y="114"/>
                  <a:pt x="469" y="114"/>
                </a:cubicBezTo>
                <a:cubicBezTo>
                  <a:pt x="466" y="116"/>
                  <a:pt x="466" y="116"/>
                  <a:pt x="466" y="116"/>
                </a:cubicBezTo>
                <a:cubicBezTo>
                  <a:pt x="466" y="119"/>
                  <a:pt x="466" y="119"/>
                  <a:pt x="466" y="119"/>
                </a:cubicBezTo>
                <a:cubicBezTo>
                  <a:pt x="468" y="120"/>
                  <a:pt x="468" y="120"/>
                  <a:pt x="468" y="120"/>
                </a:cubicBezTo>
                <a:cubicBezTo>
                  <a:pt x="468" y="116"/>
                  <a:pt x="468" y="116"/>
                  <a:pt x="468" y="116"/>
                </a:cubicBezTo>
                <a:close/>
                <a:moveTo>
                  <a:pt x="460" y="107"/>
                </a:moveTo>
                <a:cubicBezTo>
                  <a:pt x="458" y="108"/>
                  <a:pt x="458" y="108"/>
                  <a:pt x="458" y="108"/>
                </a:cubicBezTo>
                <a:cubicBezTo>
                  <a:pt x="458" y="113"/>
                  <a:pt x="458" y="113"/>
                  <a:pt x="458" y="113"/>
                </a:cubicBezTo>
                <a:cubicBezTo>
                  <a:pt x="459" y="113"/>
                  <a:pt x="459" y="113"/>
                  <a:pt x="459" y="113"/>
                </a:cubicBezTo>
                <a:lnTo>
                  <a:pt x="460" y="107"/>
                </a:lnTo>
                <a:close/>
                <a:moveTo>
                  <a:pt x="451" y="120"/>
                </a:moveTo>
                <a:cubicBezTo>
                  <a:pt x="453" y="122"/>
                  <a:pt x="453" y="122"/>
                  <a:pt x="453" y="122"/>
                </a:cubicBezTo>
                <a:cubicBezTo>
                  <a:pt x="453" y="120"/>
                  <a:pt x="453" y="120"/>
                  <a:pt x="453" y="120"/>
                </a:cubicBezTo>
                <a:cubicBezTo>
                  <a:pt x="453" y="119"/>
                  <a:pt x="453" y="119"/>
                  <a:pt x="453" y="119"/>
                </a:cubicBezTo>
                <a:cubicBezTo>
                  <a:pt x="454" y="119"/>
                  <a:pt x="454" y="119"/>
                  <a:pt x="454" y="119"/>
                </a:cubicBezTo>
                <a:cubicBezTo>
                  <a:pt x="457" y="119"/>
                  <a:pt x="457" y="119"/>
                  <a:pt x="457" y="119"/>
                </a:cubicBezTo>
                <a:cubicBezTo>
                  <a:pt x="455" y="115"/>
                  <a:pt x="455" y="115"/>
                  <a:pt x="455" y="115"/>
                </a:cubicBezTo>
                <a:cubicBezTo>
                  <a:pt x="455" y="114"/>
                  <a:pt x="455" y="114"/>
                  <a:pt x="455" y="114"/>
                </a:cubicBezTo>
                <a:cubicBezTo>
                  <a:pt x="453" y="112"/>
                  <a:pt x="453" y="112"/>
                  <a:pt x="453" y="112"/>
                </a:cubicBezTo>
                <a:cubicBezTo>
                  <a:pt x="451" y="112"/>
                  <a:pt x="451" y="112"/>
                  <a:pt x="451" y="112"/>
                </a:cubicBezTo>
                <a:cubicBezTo>
                  <a:pt x="452" y="110"/>
                  <a:pt x="452" y="110"/>
                  <a:pt x="452" y="110"/>
                </a:cubicBezTo>
                <a:cubicBezTo>
                  <a:pt x="452" y="108"/>
                  <a:pt x="452" y="108"/>
                  <a:pt x="452" y="108"/>
                </a:cubicBezTo>
                <a:cubicBezTo>
                  <a:pt x="448" y="108"/>
                  <a:pt x="448" y="108"/>
                  <a:pt x="448" y="108"/>
                </a:cubicBezTo>
                <a:cubicBezTo>
                  <a:pt x="448" y="115"/>
                  <a:pt x="448" y="115"/>
                  <a:pt x="448" y="115"/>
                </a:cubicBezTo>
                <a:cubicBezTo>
                  <a:pt x="451" y="118"/>
                  <a:pt x="451" y="118"/>
                  <a:pt x="451" y="118"/>
                </a:cubicBezTo>
                <a:cubicBezTo>
                  <a:pt x="451" y="120"/>
                  <a:pt x="451" y="120"/>
                  <a:pt x="451" y="120"/>
                </a:cubicBezTo>
                <a:close/>
                <a:moveTo>
                  <a:pt x="452" y="133"/>
                </a:moveTo>
                <a:cubicBezTo>
                  <a:pt x="455" y="133"/>
                  <a:pt x="455" y="133"/>
                  <a:pt x="455" y="133"/>
                </a:cubicBezTo>
                <a:cubicBezTo>
                  <a:pt x="453" y="127"/>
                  <a:pt x="453" y="127"/>
                  <a:pt x="453" y="127"/>
                </a:cubicBezTo>
                <a:lnTo>
                  <a:pt x="452" y="133"/>
                </a:lnTo>
                <a:close/>
                <a:moveTo>
                  <a:pt x="469" y="113"/>
                </a:moveTo>
                <a:cubicBezTo>
                  <a:pt x="471" y="113"/>
                  <a:pt x="471" y="110"/>
                  <a:pt x="469" y="111"/>
                </a:cubicBezTo>
                <a:cubicBezTo>
                  <a:pt x="466" y="112"/>
                  <a:pt x="469" y="113"/>
                  <a:pt x="469" y="113"/>
                </a:cubicBezTo>
                <a:close/>
                <a:moveTo>
                  <a:pt x="465" y="114"/>
                </a:moveTo>
                <a:cubicBezTo>
                  <a:pt x="465" y="107"/>
                  <a:pt x="465" y="107"/>
                  <a:pt x="465" y="107"/>
                </a:cubicBezTo>
                <a:cubicBezTo>
                  <a:pt x="464" y="107"/>
                  <a:pt x="464" y="107"/>
                  <a:pt x="464" y="107"/>
                </a:cubicBezTo>
                <a:cubicBezTo>
                  <a:pt x="464" y="113"/>
                  <a:pt x="464" y="113"/>
                  <a:pt x="464" y="113"/>
                </a:cubicBezTo>
                <a:cubicBezTo>
                  <a:pt x="465" y="114"/>
                  <a:pt x="465" y="114"/>
                  <a:pt x="465" y="114"/>
                </a:cubicBezTo>
                <a:close/>
                <a:moveTo>
                  <a:pt x="460" y="115"/>
                </a:moveTo>
                <a:cubicBezTo>
                  <a:pt x="459" y="116"/>
                  <a:pt x="459" y="116"/>
                  <a:pt x="459" y="116"/>
                </a:cubicBezTo>
                <a:cubicBezTo>
                  <a:pt x="459" y="119"/>
                  <a:pt x="459" y="119"/>
                  <a:pt x="459" y="119"/>
                </a:cubicBezTo>
                <a:cubicBezTo>
                  <a:pt x="462" y="120"/>
                  <a:pt x="462" y="120"/>
                  <a:pt x="462" y="120"/>
                </a:cubicBezTo>
                <a:cubicBezTo>
                  <a:pt x="464" y="118"/>
                  <a:pt x="464" y="118"/>
                  <a:pt x="464" y="118"/>
                </a:cubicBezTo>
                <a:cubicBezTo>
                  <a:pt x="461" y="111"/>
                  <a:pt x="461" y="111"/>
                  <a:pt x="461" y="111"/>
                </a:cubicBezTo>
                <a:cubicBezTo>
                  <a:pt x="460" y="111"/>
                  <a:pt x="460" y="111"/>
                  <a:pt x="460" y="111"/>
                </a:cubicBezTo>
                <a:cubicBezTo>
                  <a:pt x="460" y="115"/>
                  <a:pt x="460" y="115"/>
                  <a:pt x="460" y="115"/>
                </a:cubicBezTo>
                <a:close/>
                <a:moveTo>
                  <a:pt x="446" y="120"/>
                </a:moveTo>
                <a:cubicBezTo>
                  <a:pt x="446" y="123"/>
                  <a:pt x="447" y="128"/>
                  <a:pt x="448" y="129"/>
                </a:cubicBezTo>
                <a:cubicBezTo>
                  <a:pt x="450" y="129"/>
                  <a:pt x="451" y="133"/>
                  <a:pt x="451" y="133"/>
                </a:cubicBezTo>
                <a:cubicBezTo>
                  <a:pt x="451" y="133"/>
                  <a:pt x="452" y="129"/>
                  <a:pt x="452" y="127"/>
                </a:cubicBezTo>
                <a:cubicBezTo>
                  <a:pt x="451" y="126"/>
                  <a:pt x="451" y="125"/>
                  <a:pt x="451" y="125"/>
                </a:cubicBezTo>
                <a:cubicBezTo>
                  <a:pt x="451" y="125"/>
                  <a:pt x="451" y="123"/>
                  <a:pt x="451" y="122"/>
                </a:cubicBezTo>
                <a:cubicBezTo>
                  <a:pt x="450" y="121"/>
                  <a:pt x="447" y="116"/>
                  <a:pt x="447" y="116"/>
                </a:cubicBezTo>
                <a:cubicBezTo>
                  <a:pt x="447" y="116"/>
                  <a:pt x="447" y="109"/>
                  <a:pt x="445" y="109"/>
                </a:cubicBezTo>
                <a:cubicBezTo>
                  <a:pt x="444" y="109"/>
                  <a:pt x="444" y="112"/>
                  <a:pt x="444" y="112"/>
                </a:cubicBezTo>
                <a:cubicBezTo>
                  <a:pt x="443" y="115"/>
                  <a:pt x="443" y="115"/>
                  <a:pt x="443" y="115"/>
                </a:cubicBezTo>
                <a:cubicBezTo>
                  <a:pt x="444" y="119"/>
                  <a:pt x="446" y="118"/>
                  <a:pt x="446" y="120"/>
                </a:cubicBezTo>
                <a:close/>
                <a:moveTo>
                  <a:pt x="446" y="130"/>
                </a:moveTo>
                <a:cubicBezTo>
                  <a:pt x="445" y="126"/>
                  <a:pt x="445" y="126"/>
                  <a:pt x="445" y="126"/>
                </a:cubicBezTo>
                <a:cubicBezTo>
                  <a:pt x="444" y="126"/>
                  <a:pt x="444" y="126"/>
                  <a:pt x="444" y="126"/>
                </a:cubicBezTo>
                <a:cubicBezTo>
                  <a:pt x="445" y="129"/>
                  <a:pt x="445" y="129"/>
                  <a:pt x="445" y="129"/>
                </a:cubicBezTo>
                <a:lnTo>
                  <a:pt x="446" y="130"/>
                </a:lnTo>
                <a:close/>
                <a:moveTo>
                  <a:pt x="432" y="115"/>
                </a:moveTo>
                <a:cubicBezTo>
                  <a:pt x="427" y="116"/>
                  <a:pt x="427" y="116"/>
                  <a:pt x="427" y="116"/>
                </a:cubicBezTo>
                <a:cubicBezTo>
                  <a:pt x="433" y="118"/>
                  <a:pt x="433" y="118"/>
                  <a:pt x="433" y="118"/>
                </a:cubicBezTo>
                <a:cubicBezTo>
                  <a:pt x="432" y="115"/>
                  <a:pt x="432" y="115"/>
                  <a:pt x="432" y="115"/>
                </a:cubicBezTo>
                <a:close/>
                <a:moveTo>
                  <a:pt x="444" y="152"/>
                </a:moveTo>
                <a:cubicBezTo>
                  <a:pt x="444" y="152"/>
                  <a:pt x="445" y="152"/>
                  <a:pt x="444" y="151"/>
                </a:cubicBezTo>
                <a:cubicBezTo>
                  <a:pt x="443" y="150"/>
                  <a:pt x="441" y="150"/>
                  <a:pt x="441" y="149"/>
                </a:cubicBezTo>
                <a:cubicBezTo>
                  <a:pt x="441" y="148"/>
                  <a:pt x="442" y="147"/>
                  <a:pt x="442" y="146"/>
                </a:cubicBezTo>
                <a:cubicBezTo>
                  <a:pt x="442" y="145"/>
                  <a:pt x="440" y="143"/>
                  <a:pt x="439" y="145"/>
                </a:cubicBezTo>
                <a:cubicBezTo>
                  <a:pt x="438" y="147"/>
                  <a:pt x="439" y="152"/>
                  <a:pt x="439" y="152"/>
                </a:cubicBezTo>
                <a:cubicBezTo>
                  <a:pt x="438" y="154"/>
                  <a:pt x="438" y="154"/>
                  <a:pt x="438" y="154"/>
                </a:cubicBezTo>
                <a:cubicBezTo>
                  <a:pt x="442" y="160"/>
                  <a:pt x="442" y="160"/>
                  <a:pt x="442" y="160"/>
                </a:cubicBezTo>
                <a:cubicBezTo>
                  <a:pt x="443" y="160"/>
                  <a:pt x="443" y="160"/>
                  <a:pt x="443" y="160"/>
                </a:cubicBezTo>
                <a:cubicBezTo>
                  <a:pt x="444" y="157"/>
                  <a:pt x="444" y="157"/>
                  <a:pt x="444" y="157"/>
                </a:cubicBezTo>
                <a:cubicBezTo>
                  <a:pt x="442" y="156"/>
                  <a:pt x="442" y="156"/>
                  <a:pt x="442" y="156"/>
                </a:cubicBezTo>
                <a:cubicBezTo>
                  <a:pt x="444" y="156"/>
                  <a:pt x="444" y="156"/>
                  <a:pt x="444" y="156"/>
                </a:cubicBezTo>
                <a:cubicBezTo>
                  <a:pt x="444" y="152"/>
                  <a:pt x="444" y="152"/>
                  <a:pt x="444" y="152"/>
                </a:cubicBezTo>
                <a:close/>
                <a:moveTo>
                  <a:pt x="437" y="119"/>
                </a:moveTo>
                <a:cubicBezTo>
                  <a:pt x="437" y="121"/>
                  <a:pt x="437" y="121"/>
                  <a:pt x="437" y="121"/>
                </a:cubicBezTo>
                <a:cubicBezTo>
                  <a:pt x="437" y="121"/>
                  <a:pt x="437" y="124"/>
                  <a:pt x="440" y="124"/>
                </a:cubicBezTo>
                <a:cubicBezTo>
                  <a:pt x="443" y="123"/>
                  <a:pt x="444" y="120"/>
                  <a:pt x="444" y="120"/>
                </a:cubicBezTo>
                <a:cubicBezTo>
                  <a:pt x="441" y="115"/>
                  <a:pt x="441" y="115"/>
                  <a:pt x="441" y="115"/>
                </a:cubicBezTo>
                <a:cubicBezTo>
                  <a:pt x="439" y="118"/>
                  <a:pt x="439" y="118"/>
                  <a:pt x="439" y="118"/>
                </a:cubicBezTo>
                <a:cubicBezTo>
                  <a:pt x="437" y="115"/>
                  <a:pt x="437" y="115"/>
                  <a:pt x="437" y="115"/>
                </a:cubicBezTo>
                <a:cubicBezTo>
                  <a:pt x="436" y="116"/>
                  <a:pt x="436" y="116"/>
                  <a:pt x="436" y="116"/>
                </a:cubicBezTo>
                <a:cubicBezTo>
                  <a:pt x="436" y="116"/>
                  <a:pt x="437" y="118"/>
                  <a:pt x="437" y="119"/>
                </a:cubicBezTo>
                <a:close/>
                <a:moveTo>
                  <a:pt x="448" y="141"/>
                </a:moveTo>
                <a:cubicBezTo>
                  <a:pt x="451" y="138"/>
                  <a:pt x="451" y="138"/>
                  <a:pt x="451" y="138"/>
                </a:cubicBezTo>
                <a:cubicBezTo>
                  <a:pt x="451" y="138"/>
                  <a:pt x="451" y="136"/>
                  <a:pt x="448" y="134"/>
                </a:cubicBezTo>
                <a:cubicBezTo>
                  <a:pt x="447" y="133"/>
                  <a:pt x="444" y="133"/>
                  <a:pt x="444" y="133"/>
                </a:cubicBezTo>
                <a:cubicBezTo>
                  <a:pt x="444" y="136"/>
                  <a:pt x="444" y="136"/>
                  <a:pt x="444" y="136"/>
                </a:cubicBezTo>
                <a:cubicBezTo>
                  <a:pt x="447" y="136"/>
                  <a:pt x="447" y="136"/>
                  <a:pt x="447" y="136"/>
                </a:cubicBezTo>
                <a:cubicBezTo>
                  <a:pt x="448" y="141"/>
                  <a:pt x="448" y="141"/>
                  <a:pt x="448" y="141"/>
                </a:cubicBezTo>
                <a:close/>
                <a:moveTo>
                  <a:pt x="445" y="139"/>
                </a:moveTo>
                <a:cubicBezTo>
                  <a:pt x="444" y="141"/>
                  <a:pt x="444" y="141"/>
                  <a:pt x="444" y="141"/>
                </a:cubicBezTo>
                <a:cubicBezTo>
                  <a:pt x="445" y="140"/>
                  <a:pt x="445" y="140"/>
                  <a:pt x="445" y="140"/>
                </a:cubicBezTo>
                <a:cubicBezTo>
                  <a:pt x="445" y="139"/>
                  <a:pt x="445" y="139"/>
                  <a:pt x="445" y="139"/>
                </a:cubicBezTo>
                <a:close/>
                <a:moveTo>
                  <a:pt x="1574" y="1355"/>
                </a:moveTo>
                <a:cubicBezTo>
                  <a:pt x="1574" y="1355"/>
                  <a:pt x="1562" y="1359"/>
                  <a:pt x="1562" y="1365"/>
                </a:cubicBezTo>
                <a:cubicBezTo>
                  <a:pt x="1562" y="1365"/>
                  <a:pt x="1564" y="1367"/>
                  <a:pt x="1569" y="1365"/>
                </a:cubicBezTo>
                <a:cubicBezTo>
                  <a:pt x="1575" y="1361"/>
                  <a:pt x="1578" y="1359"/>
                  <a:pt x="1578" y="1359"/>
                </a:cubicBezTo>
                <a:cubicBezTo>
                  <a:pt x="1575" y="1358"/>
                  <a:pt x="1575" y="1358"/>
                  <a:pt x="1575" y="1358"/>
                </a:cubicBezTo>
                <a:lnTo>
                  <a:pt x="1574" y="1355"/>
                </a:lnTo>
                <a:close/>
                <a:moveTo>
                  <a:pt x="1641" y="1320"/>
                </a:moveTo>
                <a:cubicBezTo>
                  <a:pt x="1649" y="1319"/>
                  <a:pt x="1650" y="1315"/>
                  <a:pt x="1641" y="1316"/>
                </a:cubicBezTo>
                <a:cubicBezTo>
                  <a:pt x="1633" y="1317"/>
                  <a:pt x="1636" y="1322"/>
                  <a:pt x="1641" y="1320"/>
                </a:cubicBezTo>
                <a:close/>
                <a:moveTo>
                  <a:pt x="608" y="1412"/>
                </a:moveTo>
                <a:cubicBezTo>
                  <a:pt x="603" y="1411"/>
                  <a:pt x="595" y="1415"/>
                  <a:pt x="595" y="1415"/>
                </a:cubicBezTo>
                <a:cubicBezTo>
                  <a:pt x="596" y="1420"/>
                  <a:pt x="596" y="1420"/>
                  <a:pt x="596" y="1420"/>
                </a:cubicBezTo>
                <a:cubicBezTo>
                  <a:pt x="596" y="1420"/>
                  <a:pt x="600" y="1420"/>
                  <a:pt x="604" y="1421"/>
                </a:cubicBezTo>
                <a:cubicBezTo>
                  <a:pt x="607" y="1421"/>
                  <a:pt x="610" y="1425"/>
                  <a:pt x="610" y="1425"/>
                </a:cubicBezTo>
                <a:cubicBezTo>
                  <a:pt x="615" y="1427"/>
                  <a:pt x="615" y="1427"/>
                  <a:pt x="615" y="1427"/>
                </a:cubicBezTo>
                <a:cubicBezTo>
                  <a:pt x="616" y="1422"/>
                  <a:pt x="616" y="1422"/>
                  <a:pt x="616" y="1422"/>
                </a:cubicBezTo>
                <a:cubicBezTo>
                  <a:pt x="616" y="1422"/>
                  <a:pt x="613" y="1413"/>
                  <a:pt x="608" y="1412"/>
                </a:cubicBezTo>
                <a:close/>
                <a:moveTo>
                  <a:pt x="488" y="1455"/>
                </a:moveTo>
                <a:cubicBezTo>
                  <a:pt x="485" y="1455"/>
                  <a:pt x="478" y="1457"/>
                  <a:pt x="478" y="1457"/>
                </a:cubicBezTo>
                <a:cubicBezTo>
                  <a:pt x="479" y="1462"/>
                  <a:pt x="479" y="1462"/>
                  <a:pt x="479" y="1462"/>
                </a:cubicBezTo>
                <a:cubicBezTo>
                  <a:pt x="475" y="1463"/>
                  <a:pt x="475" y="1463"/>
                  <a:pt x="475" y="1463"/>
                </a:cubicBezTo>
                <a:cubicBezTo>
                  <a:pt x="474" y="1467"/>
                  <a:pt x="474" y="1467"/>
                  <a:pt x="474" y="1467"/>
                </a:cubicBezTo>
                <a:cubicBezTo>
                  <a:pt x="478" y="1470"/>
                  <a:pt x="478" y="1470"/>
                  <a:pt x="478" y="1470"/>
                </a:cubicBezTo>
                <a:cubicBezTo>
                  <a:pt x="480" y="1469"/>
                  <a:pt x="480" y="1469"/>
                  <a:pt x="480" y="1469"/>
                </a:cubicBezTo>
                <a:cubicBezTo>
                  <a:pt x="481" y="1471"/>
                  <a:pt x="481" y="1471"/>
                  <a:pt x="481" y="1471"/>
                </a:cubicBezTo>
                <a:cubicBezTo>
                  <a:pt x="482" y="1466"/>
                  <a:pt x="482" y="1466"/>
                  <a:pt x="482" y="1466"/>
                </a:cubicBezTo>
                <a:cubicBezTo>
                  <a:pt x="485" y="1466"/>
                  <a:pt x="485" y="1466"/>
                  <a:pt x="485" y="1466"/>
                </a:cubicBezTo>
                <a:cubicBezTo>
                  <a:pt x="492" y="1462"/>
                  <a:pt x="492" y="1462"/>
                  <a:pt x="492" y="1462"/>
                </a:cubicBezTo>
                <a:cubicBezTo>
                  <a:pt x="492" y="1462"/>
                  <a:pt x="494" y="1455"/>
                  <a:pt x="488" y="1455"/>
                </a:cubicBezTo>
                <a:close/>
                <a:moveTo>
                  <a:pt x="567" y="1428"/>
                </a:moveTo>
                <a:cubicBezTo>
                  <a:pt x="565" y="1427"/>
                  <a:pt x="564" y="1423"/>
                  <a:pt x="564" y="1423"/>
                </a:cubicBezTo>
                <a:cubicBezTo>
                  <a:pt x="567" y="1419"/>
                  <a:pt x="567" y="1419"/>
                  <a:pt x="567" y="1419"/>
                </a:cubicBezTo>
                <a:cubicBezTo>
                  <a:pt x="565" y="1419"/>
                  <a:pt x="565" y="1419"/>
                  <a:pt x="565" y="1419"/>
                </a:cubicBezTo>
                <a:cubicBezTo>
                  <a:pt x="568" y="1415"/>
                  <a:pt x="568" y="1415"/>
                  <a:pt x="568" y="1415"/>
                </a:cubicBezTo>
                <a:cubicBezTo>
                  <a:pt x="568" y="1415"/>
                  <a:pt x="559" y="1415"/>
                  <a:pt x="550" y="1418"/>
                </a:cubicBezTo>
                <a:cubicBezTo>
                  <a:pt x="541" y="1422"/>
                  <a:pt x="538" y="1428"/>
                  <a:pt x="538" y="1428"/>
                </a:cubicBezTo>
                <a:cubicBezTo>
                  <a:pt x="535" y="1427"/>
                  <a:pt x="535" y="1427"/>
                  <a:pt x="535" y="1427"/>
                </a:cubicBezTo>
                <a:cubicBezTo>
                  <a:pt x="528" y="1431"/>
                  <a:pt x="528" y="1431"/>
                  <a:pt x="528" y="1431"/>
                </a:cubicBezTo>
                <a:cubicBezTo>
                  <a:pt x="528" y="1438"/>
                  <a:pt x="528" y="1438"/>
                  <a:pt x="528" y="1438"/>
                </a:cubicBezTo>
                <a:cubicBezTo>
                  <a:pt x="532" y="1437"/>
                  <a:pt x="532" y="1437"/>
                  <a:pt x="532" y="1437"/>
                </a:cubicBezTo>
                <a:cubicBezTo>
                  <a:pt x="532" y="1437"/>
                  <a:pt x="534" y="1441"/>
                  <a:pt x="535" y="1441"/>
                </a:cubicBezTo>
                <a:cubicBezTo>
                  <a:pt x="537" y="1441"/>
                  <a:pt x="538" y="1437"/>
                  <a:pt x="541" y="1437"/>
                </a:cubicBezTo>
                <a:cubicBezTo>
                  <a:pt x="546" y="1438"/>
                  <a:pt x="543" y="1441"/>
                  <a:pt x="546" y="1446"/>
                </a:cubicBezTo>
                <a:cubicBezTo>
                  <a:pt x="550" y="1451"/>
                  <a:pt x="554" y="1449"/>
                  <a:pt x="554" y="1449"/>
                </a:cubicBezTo>
                <a:cubicBezTo>
                  <a:pt x="557" y="1454"/>
                  <a:pt x="557" y="1454"/>
                  <a:pt x="557" y="1454"/>
                </a:cubicBezTo>
                <a:cubicBezTo>
                  <a:pt x="561" y="1452"/>
                  <a:pt x="561" y="1452"/>
                  <a:pt x="561" y="1452"/>
                </a:cubicBezTo>
                <a:cubicBezTo>
                  <a:pt x="561" y="1452"/>
                  <a:pt x="564" y="1451"/>
                  <a:pt x="567" y="1450"/>
                </a:cubicBezTo>
                <a:cubicBezTo>
                  <a:pt x="569" y="1448"/>
                  <a:pt x="569" y="1443"/>
                  <a:pt x="569" y="1443"/>
                </a:cubicBezTo>
                <a:cubicBezTo>
                  <a:pt x="575" y="1437"/>
                  <a:pt x="575" y="1437"/>
                  <a:pt x="575" y="1437"/>
                </a:cubicBezTo>
                <a:cubicBezTo>
                  <a:pt x="574" y="1436"/>
                  <a:pt x="574" y="1436"/>
                  <a:pt x="574" y="1436"/>
                </a:cubicBezTo>
                <a:cubicBezTo>
                  <a:pt x="577" y="1436"/>
                  <a:pt x="577" y="1436"/>
                  <a:pt x="577" y="1436"/>
                </a:cubicBezTo>
                <a:cubicBezTo>
                  <a:pt x="580" y="1429"/>
                  <a:pt x="580" y="1429"/>
                  <a:pt x="580" y="1429"/>
                </a:cubicBezTo>
                <a:cubicBezTo>
                  <a:pt x="573" y="1425"/>
                  <a:pt x="573" y="1425"/>
                  <a:pt x="573" y="1425"/>
                </a:cubicBezTo>
                <a:cubicBezTo>
                  <a:pt x="573" y="1425"/>
                  <a:pt x="571" y="1428"/>
                  <a:pt x="567" y="1428"/>
                </a:cubicBezTo>
                <a:close/>
                <a:moveTo>
                  <a:pt x="481" y="1474"/>
                </a:moveTo>
                <a:cubicBezTo>
                  <a:pt x="480" y="1478"/>
                  <a:pt x="480" y="1478"/>
                  <a:pt x="480" y="1478"/>
                </a:cubicBezTo>
                <a:cubicBezTo>
                  <a:pt x="481" y="1482"/>
                  <a:pt x="481" y="1482"/>
                  <a:pt x="481" y="1482"/>
                </a:cubicBezTo>
                <a:cubicBezTo>
                  <a:pt x="483" y="1479"/>
                  <a:pt x="483" y="1479"/>
                  <a:pt x="483" y="1479"/>
                </a:cubicBezTo>
                <a:cubicBezTo>
                  <a:pt x="487" y="1482"/>
                  <a:pt x="487" y="1482"/>
                  <a:pt x="487" y="1482"/>
                </a:cubicBezTo>
                <a:cubicBezTo>
                  <a:pt x="488" y="1480"/>
                  <a:pt x="488" y="1480"/>
                  <a:pt x="488" y="1480"/>
                </a:cubicBezTo>
                <a:cubicBezTo>
                  <a:pt x="485" y="1478"/>
                  <a:pt x="485" y="1478"/>
                  <a:pt x="485" y="1478"/>
                </a:cubicBezTo>
                <a:lnTo>
                  <a:pt x="481" y="1474"/>
                </a:lnTo>
                <a:close/>
                <a:moveTo>
                  <a:pt x="964" y="1543"/>
                </a:moveTo>
                <a:cubicBezTo>
                  <a:pt x="963" y="1543"/>
                  <a:pt x="963" y="1545"/>
                  <a:pt x="963" y="1545"/>
                </a:cubicBezTo>
                <a:cubicBezTo>
                  <a:pt x="965" y="1546"/>
                  <a:pt x="966" y="1544"/>
                  <a:pt x="964" y="1543"/>
                </a:cubicBezTo>
                <a:close/>
                <a:moveTo>
                  <a:pt x="971" y="1546"/>
                </a:moveTo>
                <a:cubicBezTo>
                  <a:pt x="974" y="1547"/>
                  <a:pt x="974" y="1547"/>
                  <a:pt x="974" y="1547"/>
                </a:cubicBezTo>
                <a:cubicBezTo>
                  <a:pt x="976" y="1548"/>
                  <a:pt x="980" y="1545"/>
                  <a:pt x="976" y="1545"/>
                </a:cubicBezTo>
                <a:cubicBezTo>
                  <a:pt x="971" y="1544"/>
                  <a:pt x="971" y="1546"/>
                  <a:pt x="971" y="1546"/>
                </a:cubicBezTo>
                <a:close/>
                <a:moveTo>
                  <a:pt x="963" y="1609"/>
                </a:moveTo>
                <a:cubicBezTo>
                  <a:pt x="957" y="1604"/>
                  <a:pt x="958" y="1609"/>
                  <a:pt x="958" y="1609"/>
                </a:cubicBezTo>
                <a:cubicBezTo>
                  <a:pt x="958" y="1612"/>
                  <a:pt x="958" y="1612"/>
                  <a:pt x="958" y="1612"/>
                </a:cubicBezTo>
                <a:cubicBezTo>
                  <a:pt x="965" y="1615"/>
                  <a:pt x="967" y="1612"/>
                  <a:pt x="963" y="1609"/>
                </a:cubicBezTo>
                <a:close/>
                <a:moveTo>
                  <a:pt x="1088" y="1504"/>
                </a:moveTo>
                <a:cubicBezTo>
                  <a:pt x="1084" y="1504"/>
                  <a:pt x="1087" y="1506"/>
                  <a:pt x="1087" y="1506"/>
                </a:cubicBezTo>
                <a:cubicBezTo>
                  <a:pt x="1089" y="1507"/>
                  <a:pt x="1092" y="1504"/>
                  <a:pt x="1088" y="1504"/>
                </a:cubicBezTo>
                <a:close/>
                <a:moveTo>
                  <a:pt x="1123" y="1519"/>
                </a:moveTo>
                <a:cubicBezTo>
                  <a:pt x="1122" y="1518"/>
                  <a:pt x="1122" y="1518"/>
                  <a:pt x="1122" y="1518"/>
                </a:cubicBezTo>
                <a:cubicBezTo>
                  <a:pt x="1122" y="1518"/>
                  <a:pt x="1113" y="1524"/>
                  <a:pt x="1111" y="1524"/>
                </a:cubicBezTo>
                <a:cubicBezTo>
                  <a:pt x="1109" y="1524"/>
                  <a:pt x="1107" y="1523"/>
                  <a:pt x="1107" y="1523"/>
                </a:cubicBezTo>
                <a:cubicBezTo>
                  <a:pt x="1107" y="1523"/>
                  <a:pt x="1103" y="1529"/>
                  <a:pt x="1101" y="1530"/>
                </a:cubicBezTo>
                <a:cubicBezTo>
                  <a:pt x="1100" y="1530"/>
                  <a:pt x="1099" y="1529"/>
                  <a:pt x="1099" y="1529"/>
                </a:cubicBezTo>
                <a:cubicBezTo>
                  <a:pt x="1095" y="1528"/>
                  <a:pt x="1095" y="1528"/>
                  <a:pt x="1095" y="1528"/>
                </a:cubicBezTo>
                <a:cubicBezTo>
                  <a:pt x="1093" y="1527"/>
                  <a:pt x="1093" y="1527"/>
                  <a:pt x="1093" y="1527"/>
                </a:cubicBezTo>
                <a:cubicBezTo>
                  <a:pt x="1093" y="1527"/>
                  <a:pt x="1091" y="1530"/>
                  <a:pt x="1090" y="1530"/>
                </a:cubicBezTo>
                <a:cubicBezTo>
                  <a:pt x="1088" y="1529"/>
                  <a:pt x="1086" y="1528"/>
                  <a:pt x="1086" y="1528"/>
                </a:cubicBezTo>
                <a:cubicBezTo>
                  <a:pt x="1086" y="1528"/>
                  <a:pt x="1081" y="1532"/>
                  <a:pt x="1079" y="1534"/>
                </a:cubicBezTo>
                <a:cubicBezTo>
                  <a:pt x="1077" y="1535"/>
                  <a:pt x="1073" y="1535"/>
                  <a:pt x="1073" y="1535"/>
                </a:cubicBezTo>
                <a:cubicBezTo>
                  <a:pt x="1069" y="1537"/>
                  <a:pt x="1069" y="1537"/>
                  <a:pt x="1069" y="1537"/>
                </a:cubicBezTo>
                <a:cubicBezTo>
                  <a:pt x="1057" y="1538"/>
                  <a:pt x="1057" y="1538"/>
                  <a:pt x="1057" y="1538"/>
                </a:cubicBezTo>
                <a:cubicBezTo>
                  <a:pt x="1057" y="1538"/>
                  <a:pt x="1055" y="1537"/>
                  <a:pt x="1053" y="1537"/>
                </a:cubicBezTo>
                <a:cubicBezTo>
                  <a:pt x="1050" y="1537"/>
                  <a:pt x="1044" y="1542"/>
                  <a:pt x="1041" y="1542"/>
                </a:cubicBezTo>
                <a:cubicBezTo>
                  <a:pt x="1038" y="1542"/>
                  <a:pt x="1032" y="1537"/>
                  <a:pt x="1032" y="1537"/>
                </a:cubicBezTo>
                <a:cubicBezTo>
                  <a:pt x="1030" y="1534"/>
                  <a:pt x="1030" y="1534"/>
                  <a:pt x="1030" y="1534"/>
                </a:cubicBezTo>
                <a:cubicBezTo>
                  <a:pt x="1030" y="1534"/>
                  <a:pt x="1024" y="1536"/>
                  <a:pt x="1023" y="1535"/>
                </a:cubicBezTo>
                <a:cubicBezTo>
                  <a:pt x="1022" y="1533"/>
                  <a:pt x="1023" y="1530"/>
                  <a:pt x="1023" y="1530"/>
                </a:cubicBezTo>
                <a:cubicBezTo>
                  <a:pt x="1020" y="1529"/>
                  <a:pt x="1020" y="1529"/>
                  <a:pt x="1020" y="1529"/>
                </a:cubicBezTo>
                <a:cubicBezTo>
                  <a:pt x="1010" y="1530"/>
                  <a:pt x="1010" y="1530"/>
                  <a:pt x="1010" y="1530"/>
                </a:cubicBezTo>
                <a:cubicBezTo>
                  <a:pt x="1009" y="1532"/>
                  <a:pt x="1009" y="1532"/>
                  <a:pt x="1009" y="1532"/>
                </a:cubicBezTo>
                <a:cubicBezTo>
                  <a:pt x="1009" y="1536"/>
                  <a:pt x="1009" y="1536"/>
                  <a:pt x="1009" y="1536"/>
                </a:cubicBezTo>
                <a:cubicBezTo>
                  <a:pt x="1002" y="1539"/>
                  <a:pt x="1002" y="1539"/>
                  <a:pt x="1002" y="1539"/>
                </a:cubicBezTo>
                <a:cubicBezTo>
                  <a:pt x="997" y="1537"/>
                  <a:pt x="997" y="1537"/>
                  <a:pt x="997" y="1537"/>
                </a:cubicBezTo>
                <a:cubicBezTo>
                  <a:pt x="997" y="1537"/>
                  <a:pt x="997" y="1534"/>
                  <a:pt x="996" y="1532"/>
                </a:cubicBezTo>
                <a:cubicBezTo>
                  <a:pt x="993" y="1530"/>
                  <a:pt x="991" y="1530"/>
                  <a:pt x="991" y="1530"/>
                </a:cubicBezTo>
                <a:cubicBezTo>
                  <a:pt x="991" y="1532"/>
                  <a:pt x="991" y="1532"/>
                  <a:pt x="991" y="1532"/>
                </a:cubicBezTo>
                <a:cubicBezTo>
                  <a:pt x="991" y="1532"/>
                  <a:pt x="994" y="1533"/>
                  <a:pt x="994" y="1534"/>
                </a:cubicBezTo>
                <a:cubicBezTo>
                  <a:pt x="993" y="1535"/>
                  <a:pt x="986" y="1537"/>
                  <a:pt x="986" y="1537"/>
                </a:cubicBezTo>
                <a:cubicBezTo>
                  <a:pt x="983" y="1543"/>
                  <a:pt x="983" y="1543"/>
                  <a:pt x="983" y="1543"/>
                </a:cubicBezTo>
                <a:cubicBezTo>
                  <a:pt x="983" y="1549"/>
                  <a:pt x="983" y="1549"/>
                  <a:pt x="983" y="1549"/>
                </a:cubicBezTo>
                <a:cubicBezTo>
                  <a:pt x="981" y="1552"/>
                  <a:pt x="981" y="1552"/>
                  <a:pt x="981" y="1552"/>
                </a:cubicBezTo>
                <a:cubicBezTo>
                  <a:pt x="983" y="1561"/>
                  <a:pt x="983" y="1561"/>
                  <a:pt x="983" y="1561"/>
                </a:cubicBezTo>
                <a:cubicBezTo>
                  <a:pt x="989" y="1560"/>
                  <a:pt x="989" y="1560"/>
                  <a:pt x="989" y="1560"/>
                </a:cubicBezTo>
                <a:cubicBezTo>
                  <a:pt x="992" y="1566"/>
                  <a:pt x="992" y="1566"/>
                  <a:pt x="992" y="1566"/>
                </a:cubicBezTo>
                <a:cubicBezTo>
                  <a:pt x="992" y="1566"/>
                  <a:pt x="999" y="1564"/>
                  <a:pt x="1005" y="1566"/>
                </a:cubicBezTo>
                <a:cubicBezTo>
                  <a:pt x="1007" y="1568"/>
                  <a:pt x="1008" y="1569"/>
                  <a:pt x="1009" y="1570"/>
                </a:cubicBezTo>
                <a:cubicBezTo>
                  <a:pt x="1013" y="1570"/>
                  <a:pt x="1015" y="1570"/>
                  <a:pt x="1015" y="1570"/>
                </a:cubicBezTo>
                <a:cubicBezTo>
                  <a:pt x="1015" y="1570"/>
                  <a:pt x="1025" y="1580"/>
                  <a:pt x="1027" y="1580"/>
                </a:cubicBezTo>
                <a:cubicBezTo>
                  <a:pt x="1028" y="1580"/>
                  <a:pt x="1032" y="1579"/>
                  <a:pt x="1034" y="1582"/>
                </a:cubicBezTo>
                <a:cubicBezTo>
                  <a:pt x="1035" y="1583"/>
                  <a:pt x="1036" y="1585"/>
                  <a:pt x="1040" y="1587"/>
                </a:cubicBezTo>
                <a:cubicBezTo>
                  <a:pt x="1043" y="1590"/>
                  <a:pt x="1050" y="1590"/>
                  <a:pt x="1054" y="1590"/>
                </a:cubicBezTo>
                <a:cubicBezTo>
                  <a:pt x="1057" y="1590"/>
                  <a:pt x="1067" y="1590"/>
                  <a:pt x="1069" y="1596"/>
                </a:cubicBezTo>
                <a:cubicBezTo>
                  <a:pt x="1073" y="1599"/>
                  <a:pt x="1075" y="1605"/>
                  <a:pt x="1076" y="1606"/>
                </a:cubicBezTo>
                <a:cubicBezTo>
                  <a:pt x="1078" y="1607"/>
                  <a:pt x="1081" y="1605"/>
                  <a:pt x="1084" y="1607"/>
                </a:cubicBezTo>
                <a:cubicBezTo>
                  <a:pt x="1086" y="1609"/>
                  <a:pt x="1087" y="1610"/>
                  <a:pt x="1087" y="1610"/>
                </a:cubicBezTo>
                <a:cubicBezTo>
                  <a:pt x="1087" y="1610"/>
                  <a:pt x="1093" y="1609"/>
                  <a:pt x="1095" y="1609"/>
                </a:cubicBezTo>
                <a:cubicBezTo>
                  <a:pt x="1097" y="1609"/>
                  <a:pt x="1100" y="1611"/>
                  <a:pt x="1100" y="1611"/>
                </a:cubicBezTo>
                <a:cubicBezTo>
                  <a:pt x="1100" y="1610"/>
                  <a:pt x="1100" y="1610"/>
                  <a:pt x="1100" y="1610"/>
                </a:cubicBezTo>
                <a:cubicBezTo>
                  <a:pt x="1100" y="1610"/>
                  <a:pt x="1106" y="1614"/>
                  <a:pt x="1107" y="1612"/>
                </a:cubicBezTo>
                <a:cubicBezTo>
                  <a:pt x="1107" y="1610"/>
                  <a:pt x="1105" y="1607"/>
                  <a:pt x="1107" y="1601"/>
                </a:cubicBezTo>
                <a:cubicBezTo>
                  <a:pt x="1109" y="1594"/>
                  <a:pt x="1114" y="1592"/>
                  <a:pt x="1114" y="1592"/>
                </a:cubicBezTo>
                <a:cubicBezTo>
                  <a:pt x="1114" y="1590"/>
                  <a:pt x="1114" y="1590"/>
                  <a:pt x="1114" y="1590"/>
                </a:cubicBezTo>
                <a:cubicBezTo>
                  <a:pt x="1113" y="1590"/>
                  <a:pt x="1113" y="1590"/>
                  <a:pt x="1113" y="1590"/>
                </a:cubicBezTo>
                <a:cubicBezTo>
                  <a:pt x="1113" y="1587"/>
                  <a:pt x="1113" y="1587"/>
                  <a:pt x="1113" y="1587"/>
                </a:cubicBezTo>
                <a:cubicBezTo>
                  <a:pt x="1108" y="1582"/>
                  <a:pt x="1108" y="1582"/>
                  <a:pt x="1108" y="1582"/>
                </a:cubicBezTo>
                <a:cubicBezTo>
                  <a:pt x="1110" y="1580"/>
                  <a:pt x="1110" y="1580"/>
                  <a:pt x="1110" y="1580"/>
                </a:cubicBezTo>
                <a:cubicBezTo>
                  <a:pt x="1108" y="1576"/>
                  <a:pt x="1108" y="1576"/>
                  <a:pt x="1108" y="1576"/>
                </a:cubicBezTo>
                <a:cubicBezTo>
                  <a:pt x="1107" y="1576"/>
                  <a:pt x="1107" y="1576"/>
                  <a:pt x="1107" y="1576"/>
                </a:cubicBezTo>
                <a:cubicBezTo>
                  <a:pt x="1107" y="1576"/>
                  <a:pt x="1103" y="1574"/>
                  <a:pt x="1103" y="1570"/>
                </a:cubicBezTo>
                <a:cubicBezTo>
                  <a:pt x="1103" y="1564"/>
                  <a:pt x="1105" y="1563"/>
                  <a:pt x="1105" y="1563"/>
                </a:cubicBezTo>
                <a:cubicBezTo>
                  <a:pt x="1107" y="1550"/>
                  <a:pt x="1107" y="1550"/>
                  <a:pt x="1107" y="1550"/>
                </a:cubicBezTo>
                <a:cubicBezTo>
                  <a:pt x="1107" y="1550"/>
                  <a:pt x="1114" y="1538"/>
                  <a:pt x="1118" y="1534"/>
                </a:cubicBezTo>
                <a:cubicBezTo>
                  <a:pt x="1121" y="1530"/>
                  <a:pt x="1122" y="1525"/>
                  <a:pt x="1122" y="1525"/>
                </a:cubicBezTo>
                <a:cubicBezTo>
                  <a:pt x="1122" y="1524"/>
                  <a:pt x="1122" y="1524"/>
                  <a:pt x="1122" y="1524"/>
                </a:cubicBezTo>
                <a:cubicBezTo>
                  <a:pt x="1125" y="1520"/>
                  <a:pt x="1125" y="1520"/>
                  <a:pt x="1125" y="1520"/>
                </a:cubicBezTo>
                <a:lnTo>
                  <a:pt x="1123" y="1519"/>
                </a:lnTo>
                <a:close/>
                <a:moveTo>
                  <a:pt x="910" y="1295"/>
                </a:moveTo>
                <a:cubicBezTo>
                  <a:pt x="906" y="1296"/>
                  <a:pt x="910" y="1300"/>
                  <a:pt x="910" y="1300"/>
                </a:cubicBezTo>
                <a:cubicBezTo>
                  <a:pt x="912" y="1300"/>
                  <a:pt x="914" y="1295"/>
                  <a:pt x="910" y="1295"/>
                </a:cubicBezTo>
                <a:close/>
                <a:moveTo>
                  <a:pt x="1094" y="1507"/>
                </a:moveTo>
                <a:cubicBezTo>
                  <a:pt x="1091" y="1504"/>
                  <a:pt x="1091" y="1509"/>
                  <a:pt x="1091" y="1509"/>
                </a:cubicBezTo>
                <a:cubicBezTo>
                  <a:pt x="1094" y="1511"/>
                  <a:pt x="1097" y="1510"/>
                  <a:pt x="1094" y="1507"/>
                </a:cubicBezTo>
                <a:close/>
                <a:moveTo>
                  <a:pt x="859" y="1380"/>
                </a:moveTo>
                <a:cubicBezTo>
                  <a:pt x="854" y="1375"/>
                  <a:pt x="854" y="1375"/>
                  <a:pt x="854" y="1375"/>
                </a:cubicBezTo>
                <a:cubicBezTo>
                  <a:pt x="856" y="1370"/>
                  <a:pt x="856" y="1370"/>
                  <a:pt x="856" y="1370"/>
                </a:cubicBezTo>
                <a:cubicBezTo>
                  <a:pt x="852" y="1369"/>
                  <a:pt x="852" y="1369"/>
                  <a:pt x="852" y="1369"/>
                </a:cubicBezTo>
                <a:cubicBezTo>
                  <a:pt x="852" y="1366"/>
                  <a:pt x="852" y="1366"/>
                  <a:pt x="852" y="1366"/>
                </a:cubicBezTo>
                <a:cubicBezTo>
                  <a:pt x="851" y="1364"/>
                  <a:pt x="851" y="1364"/>
                  <a:pt x="851" y="1364"/>
                </a:cubicBezTo>
                <a:cubicBezTo>
                  <a:pt x="845" y="1366"/>
                  <a:pt x="845" y="1366"/>
                  <a:pt x="845" y="1366"/>
                </a:cubicBezTo>
                <a:cubicBezTo>
                  <a:pt x="845" y="1366"/>
                  <a:pt x="845" y="1364"/>
                  <a:pt x="841" y="1361"/>
                </a:cubicBezTo>
                <a:cubicBezTo>
                  <a:pt x="838" y="1359"/>
                  <a:pt x="834" y="1358"/>
                  <a:pt x="834" y="1358"/>
                </a:cubicBezTo>
                <a:cubicBezTo>
                  <a:pt x="834" y="1365"/>
                  <a:pt x="834" y="1365"/>
                  <a:pt x="834" y="1365"/>
                </a:cubicBezTo>
                <a:cubicBezTo>
                  <a:pt x="828" y="1364"/>
                  <a:pt x="828" y="1364"/>
                  <a:pt x="828" y="1364"/>
                </a:cubicBezTo>
                <a:cubicBezTo>
                  <a:pt x="828" y="1364"/>
                  <a:pt x="815" y="1379"/>
                  <a:pt x="805" y="1380"/>
                </a:cubicBezTo>
                <a:cubicBezTo>
                  <a:pt x="794" y="1382"/>
                  <a:pt x="792" y="1373"/>
                  <a:pt x="792" y="1373"/>
                </a:cubicBezTo>
                <a:cubicBezTo>
                  <a:pt x="787" y="1374"/>
                  <a:pt x="787" y="1374"/>
                  <a:pt x="787" y="1374"/>
                </a:cubicBezTo>
                <a:cubicBezTo>
                  <a:pt x="791" y="1379"/>
                  <a:pt x="791" y="1379"/>
                  <a:pt x="791" y="1379"/>
                </a:cubicBezTo>
                <a:cubicBezTo>
                  <a:pt x="788" y="1386"/>
                  <a:pt x="788" y="1386"/>
                  <a:pt x="788" y="1386"/>
                </a:cubicBezTo>
                <a:cubicBezTo>
                  <a:pt x="788" y="1386"/>
                  <a:pt x="786" y="1392"/>
                  <a:pt x="787" y="1395"/>
                </a:cubicBezTo>
                <a:cubicBezTo>
                  <a:pt x="789" y="1399"/>
                  <a:pt x="794" y="1396"/>
                  <a:pt x="794" y="1396"/>
                </a:cubicBezTo>
                <a:cubicBezTo>
                  <a:pt x="799" y="1400"/>
                  <a:pt x="799" y="1400"/>
                  <a:pt x="799" y="1400"/>
                </a:cubicBezTo>
                <a:cubicBezTo>
                  <a:pt x="799" y="1408"/>
                  <a:pt x="799" y="1408"/>
                  <a:pt x="799" y="1408"/>
                </a:cubicBezTo>
                <a:cubicBezTo>
                  <a:pt x="802" y="1411"/>
                  <a:pt x="802" y="1411"/>
                  <a:pt x="802" y="1411"/>
                </a:cubicBezTo>
                <a:cubicBezTo>
                  <a:pt x="801" y="1424"/>
                  <a:pt x="801" y="1424"/>
                  <a:pt x="801" y="1424"/>
                </a:cubicBezTo>
                <a:cubicBezTo>
                  <a:pt x="797" y="1425"/>
                  <a:pt x="797" y="1425"/>
                  <a:pt x="797" y="1425"/>
                </a:cubicBezTo>
                <a:cubicBezTo>
                  <a:pt x="799" y="1436"/>
                  <a:pt x="799" y="1436"/>
                  <a:pt x="799" y="1436"/>
                </a:cubicBezTo>
                <a:cubicBezTo>
                  <a:pt x="799" y="1436"/>
                  <a:pt x="803" y="1435"/>
                  <a:pt x="805" y="1437"/>
                </a:cubicBezTo>
                <a:cubicBezTo>
                  <a:pt x="807" y="1438"/>
                  <a:pt x="803" y="1445"/>
                  <a:pt x="803" y="1445"/>
                </a:cubicBezTo>
                <a:cubicBezTo>
                  <a:pt x="800" y="1441"/>
                  <a:pt x="800" y="1441"/>
                  <a:pt x="800" y="1441"/>
                </a:cubicBezTo>
                <a:cubicBezTo>
                  <a:pt x="796" y="1464"/>
                  <a:pt x="796" y="1464"/>
                  <a:pt x="796" y="1464"/>
                </a:cubicBezTo>
                <a:cubicBezTo>
                  <a:pt x="799" y="1468"/>
                  <a:pt x="799" y="1468"/>
                  <a:pt x="799" y="1468"/>
                </a:cubicBezTo>
                <a:cubicBezTo>
                  <a:pt x="796" y="1473"/>
                  <a:pt x="796" y="1473"/>
                  <a:pt x="796" y="1473"/>
                </a:cubicBezTo>
                <a:cubicBezTo>
                  <a:pt x="796" y="1473"/>
                  <a:pt x="799" y="1476"/>
                  <a:pt x="799" y="1477"/>
                </a:cubicBezTo>
                <a:cubicBezTo>
                  <a:pt x="799" y="1478"/>
                  <a:pt x="795" y="1478"/>
                  <a:pt x="795" y="1478"/>
                </a:cubicBezTo>
                <a:cubicBezTo>
                  <a:pt x="793" y="1480"/>
                  <a:pt x="793" y="1480"/>
                  <a:pt x="793" y="1480"/>
                </a:cubicBezTo>
                <a:cubicBezTo>
                  <a:pt x="798" y="1487"/>
                  <a:pt x="798" y="1487"/>
                  <a:pt x="798" y="1487"/>
                </a:cubicBezTo>
                <a:cubicBezTo>
                  <a:pt x="798" y="1487"/>
                  <a:pt x="800" y="1482"/>
                  <a:pt x="802" y="1482"/>
                </a:cubicBezTo>
                <a:cubicBezTo>
                  <a:pt x="805" y="1482"/>
                  <a:pt x="806" y="1491"/>
                  <a:pt x="806" y="1491"/>
                </a:cubicBezTo>
                <a:cubicBezTo>
                  <a:pt x="806" y="1491"/>
                  <a:pt x="810" y="1490"/>
                  <a:pt x="812" y="1490"/>
                </a:cubicBezTo>
                <a:cubicBezTo>
                  <a:pt x="813" y="1490"/>
                  <a:pt x="817" y="1491"/>
                  <a:pt x="817" y="1491"/>
                </a:cubicBezTo>
                <a:cubicBezTo>
                  <a:pt x="826" y="1482"/>
                  <a:pt x="826" y="1482"/>
                  <a:pt x="826" y="1482"/>
                </a:cubicBezTo>
                <a:cubicBezTo>
                  <a:pt x="825" y="1478"/>
                  <a:pt x="825" y="1478"/>
                  <a:pt x="825" y="1478"/>
                </a:cubicBezTo>
                <a:cubicBezTo>
                  <a:pt x="825" y="1478"/>
                  <a:pt x="827" y="1475"/>
                  <a:pt x="834" y="1474"/>
                </a:cubicBezTo>
                <a:cubicBezTo>
                  <a:pt x="839" y="1474"/>
                  <a:pt x="843" y="1478"/>
                  <a:pt x="843" y="1478"/>
                </a:cubicBezTo>
                <a:cubicBezTo>
                  <a:pt x="850" y="1480"/>
                  <a:pt x="850" y="1480"/>
                  <a:pt x="850" y="1480"/>
                </a:cubicBezTo>
                <a:cubicBezTo>
                  <a:pt x="852" y="1470"/>
                  <a:pt x="852" y="1470"/>
                  <a:pt x="852" y="1470"/>
                </a:cubicBezTo>
                <a:cubicBezTo>
                  <a:pt x="855" y="1467"/>
                  <a:pt x="855" y="1467"/>
                  <a:pt x="855" y="1467"/>
                </a:cubicBezTo>
                <a:cubicBezTo>
                  <a:pt x="852" y="1461"/>
                  <a:pt x="852" y="1461"/>
                  <a:pt x="852" y="1461"/>
                </a:cubicBezTo>
                <a:cubicBezTo>
                  <a:pt x="858" y="1424"/>
                  <a:pt x="858" y="1424"/>
                  <a:pt x="858" y="1424"/>
                </a:cubicBezTo>
                <a:cubicBezTo>
                  <a:pt x="858" y="1424"/>
                  <a:pt x="854" y="1419"/>
                  <a:pt x="855" y="1413"/>
                </a:cubicBezTo>
                <a:cubicBezTo>
                  <a:pt x="855" y="1408"/>
                  <a:pt x="864" y="1399"/>
                  <a:pt x="864" y="1399"/>
                </a:cubicBezTo>
                <a:cubicBezTo>
                  <a:pt x="856" y="1384"/>
                  <a:pt x="856" y="1384"/>
                  <a:pt x="856" y="1384"/>
                </a:cubicBezTo>
                <a:lnTo>
                  <a:pt x="859" y="1380"/>
                </a:lnTo>
                <a:close/>
                <a:moveTo>
                  <a:pt x="886" y="1271"/>
                </a:moveTo>
                <a:cubicBezTo>
                  <a:pt x="876" y="1272"/>
                  <a:pt x="876" y="1272"/>
                  <a:pt x="876" y="1272"/>
                </a:cubicBezTo>
                <a:cubicBezTo>
                  <a:pt x="877" y="1277"/>
                  <a:pt x="877" y="1277"/>
                  <a:pt x="877" y="1277"/>
                </a:cubicBezTo>
                <a:cubicBezTo>
                  <a:pt x="885" y="1274"/>
                  <a:pt x="885" y="1274"/>
                  <a:pt x="885" y="1274"/>
                </a:cubicBezTo>
                <a:cubicBezTo>
                  <a:pt x="890" y="1276"/>
                  <a:pt x="890" y="1276"/>
                  <a:pt x="890" y="1276"/>
                </a:cubicBezTo>
                <a:cubicBezTo>
                  <a:pt x="891" y="1270"/>
                  <a:pt x="891" y="1270"/>
                  <a:pt x="891" y="1270"/>
                </a:cubicBezTo>
                <a:cubicBezTo>
                  <a:pt x="890" y="1268"/>
                  <a:pt x="890" y="1268"/>
                  <a:pt x="890" y="1268"/>
                </a:cubicBezTo>
                <a:lnTo>
                  <a:pt x="886" y="1271"/>
                </a:lnTo>
                <a:close/>
                <a:moveTo>
                  <a:pt x="797" y="1368"/>
                </a:moveTo>
                <a:cubicBezTo>
                  <a:pt x="801" y="1365"/>
                  <a:pt x="798" y="1359"/>
                  <a:pt x="795" y="1365"/>
                </a:cubicBezTo>
                <a:cubicBezTo>
                  <a:pt x="792" y="1370"/>
                  <a:pt x="797" y="1368"/>
                  <a:pt x="797" y="1368"/>
                </a:cubicBezTo>
                <a:close/>
                <a:moveTo>
                  <a:pt x="791" y="1473"/>
                </a:moveTo>
                <a:cubicBezTo>
                  <a:pt x="784" y="1474"/>
                  <a:pt x="791" y="1478"/>
                  <a:pt x="791" y="1478"/>
                </a:cubicBezTo>
                <a:cubicBezTo>
                  <a:pt x="797" y="1478"/>
                  <a:pt x="798" y="1472"/>
                  <a:pt x="791" y="1473"/>
                </a:cubicBezTo>
                <a:close/>
                <a:moveTo>
                  <a:pt x="1094" y="1516"/>
                </a:moveTo>
                <a:cubicBezTo>
                  <a:pt x="1096" y="1516"/>
                  <a:pt x="1099" y="1514"/>
                  <a:pt x="1094" y="1514"/>
                </a:cubicBezTo>
                <a:cubicBezTo>
                  <a:pt x="1091" y="1514"/>
                  <a:pt x="1094" y="1516"/>
                  <a:pt x="1094" y="1516"/>
                </a:cubicBezTo>
                <a:close/>
                <a:moveTo>
                  <a:pt x="867" y="1256"/>
                </a:moveTo>
                <a:cubicBezTo>
                  <a:pt x="864" y="1256"/>
                  <a:pt x="866" y="1260"/>
                  <a:pt x="866" y="1260"/>
                </a:cubicBezTo>
                <a:cubicBezTo>
                  <a:pt x="870" y="1259"/>
                  <a:pt x="870" y="1255"/>
                  <a:pt x="867" y="1256"/>
                </a:cubicBezTo>
                <a:close/>
                <a:moveTo>
                  <a:pt x="873" y="1281"/>
                </a:moveTo>
                <a:cubicBezTo>
                  <a:pt x="870" y="1284"/>
                  <a:pt x="874" y="1287"/>
                  <a:pt x="874" y="1287"/>
                </a:cubicBezTo>
                <a:cubicBezTo>
                  <a:pt x="878" y="1286"/>
                  <a:pt x="877" y="1279"/>
                  <a:pt x="873" y="1281"/>
                </a:cubicBezTo>
                <a:close/>
                <a:moveTo>
                  <a:pt x="2365" y="685"/>
                </a:moveTo>
                <a:cubicBezTo>
                  <a:pt x="2364" y="681"/>
                  <a:pt x="2364" y="681"/>
                  <a:pt x="2364" y="681"/>
                </a:cubicBezTo>
                <a:cubicBezTo>
                  <a:pt x="2361" y="680"/>
                  <a:pt x="2361" y="680"/>
                  <a:pt x="2361" y="680"/>
                </a:cubicBezTo>
                <a:cubicBezTo>
                  <a:pt x="2366" y="679"/>
                  <a:pt x="2366" y="679"/>
                  <a:pt x="2366" y="679"/>
                </a:cubicBezTo>
                <a:cubicBezTo>
                  <a:pt x="2366" y="676"/>
                  <a:pt x="2366" y="676"/>
                  <a:pt x="2366" y="676"/>
                </a:cubicBezTo>
                <a:cubicBezTo>
                  <a:pt x="2363" y="677"/>
                  <a:pt x="2363" y="677"/>
                  <a:pt x="2363" y="677"/>
                </a:cubicBezTo>
                <a:cubicBezTo>
                  <a:pt x="2363" y="673"/>
                  <a:pt x="2363" y="673"/>
                  <a:pt x="2363" y="673"/>
                </a:cubicBezTo>
                <a:cubicBezTo>
                  <a:pt x="2360" y="671"/>
                  <a:pt x="2360" y="671"/>
                  <a:pt x="2360" y="671"/>
                </a:cubicBezTo>
                <a:cubicBezTo>
                  <a:pt x="2366" y="673"/>
                  <a:pt x="2366" y="673"/>
                  <a:pt x="2366" y="673"/>
                </a:cubicBezTo>
                <a:cubicBezTo>
                  <a:pt x="2369" y="668"/>
                  <a:pt x="2369" y="668"/>
                  <a:pt x="2369" y="668"/>
                </a:cubicBezTo>
                <a:cubicBezTo>
                  <a:pt x="2372" y="673"/>
                  <a:pt x="2372" y="673"/>
                  <a:pt x="2372" y="673"/>
                </a:cubicBezTo>
                <a:cubicBezTo>
                  <a:pt x="2372" y="667"/>
                  <a:pt x="2372" y="667"/>
                  <a:pt x="2372" y="667"/>
                </a:cubicBezTo>
                <a:cubicBezTo>
                  <a:pt x="2372" y="667"/>
                  <a:pt x="2375" y="669"/>
                  <a:pt x="2377" y="665"/>
                </a:cubicBezTo>
                <a:cubicBezTo>
                  <a:pt x="2381" y="660"/>
                  <a:pt x="2380" y="656"/>
                  <a:pt x="2380" y="656"/>
                </a:cubicBezTo>
                <a:cubicBezTo>
                  <a:pt x="2380" y="656"/>
                  <a:pt x="2384" y="659"/>
                  <a:pt x="2384" y="656"/>
                </a:cubicBezTo>
                <a:cubicBezTo>
                  <a:pt x="2386" y="654"/>
                  <a:pt x="2385" y="648"/>
                  <a:pt x="2385" y="648"/>
                </a:cubicBezTo>
                <a:cubicBezTo>
                  <a:pt x="2389" y="647"/>
                  <a:pt x="2389" y="647"/>
                  <a:pt x="2389" y="647"/>
                </a:cubicBezTo>
                <a:cubicBezTo>
                  <a:pt x="2389" y="634"/>
                  <a:pt x="2389" y="634"/>
                  <a:pt x="2389" y="634"/>
                </a:cubicBezTo>
                <a:cubicBezTo>
                  <a:pt x="2396" y="634"/>
                  <a:pt x="2396" y="634"/>
                  <a:pt x="2396" y="634"/>
                </a:cubicBezTo>
                <a:cubicBezTo>
                  <a:pt x="2395" y="628"/>
                  <a:pt x="2395" y="628"/>
                  <a:pt x="2395" y="628"/>
                </a:cubicBezTo>
                <a:cubicBezTo>
                  <a:pt x="2402" y="627"/>
                  <a:pt x="2402" y="627"/>
                  <a:pt x="2402" y="627"/>
                </a:cubicBezTo>
                <a:cubicBezTo>
                  <a:pt x="2402" y="627"/>
                  <a:pt x="2398" y="619"/>
                  <a:pt x="2405" y="612"/>
                </a:cubicBezTo>
                <a:cubicBezTo>
                  <a:pt x="2413" y="604"/>
                  <a:pt x="2418" y="606"/>
                  <a:pt x="2418" y="606"/>
                </a:cubicBezTo>
                <a:cubicBezTo>
                  <a:pt x="2422" y="604"/>
                  <a:pt x="2422" y="604"/>
                  <a:pt x="2422" y="604"/>
                </a:cubicBezTo>
                <a:cubicBezTo>
                  <a:pt x="2424" y="606"/>
                  <a:pt x="2424" y="606"/>
                  <a:pt x="2424" y="606"/>
                </a:cubicBezTo>
                <a:cubicBezTo>
                  <a:pt x="2425" y="602"/>
                  <a:pt x="2425" y="602"/>
                  <a:pt x="2425" y="602"/>
                </a:cubicBezTo>
                <a:cubicBezTo>
                  <a:pt x="2429" y="607"/>
                  <a:pt x="2429" y="607"/>
                  <a:pt x="2429" y="607"/>
                </a:cubicBezTo>
                <a:cubicBezTo>
                  <a:pt x="2435" y="606"/>
                  <a:pt x="2435" y="606"/>
                  <a:pt x="2435" y="606"/>
                </a:cubicBezTo>
                <a:cubicBezTo>
                  <a:pt x="2437" y="601"/>
                  <a:pt x="2437" y="601"/>
                  <a:pt x="2437" y="601"/>
                </a:cubicBezTo>
                <a:cubicBezTo>
                  <a:pt x="2438" y="607"/>
                  <a:pt x="2438" y="607"/>
                  <a:pt x="2438" y="607"/>
                </a:cubicBezTo>
                <a:cubicBezTo>
                  <a:pt x="2443" y="602"/>
                  <a:pt x="2443" y="602"/>
                  <a:pt x="2443" y="602"/>
                </a:cubicBezTo>
                <a:cubicBezTo>
                  <a:pt x="2443" y="602"/>
                  <a:pt x="2445" y="607"/>
                  <a:pt x="2448" y="606"/>
                </a:cubicBezTo>
                <a:cubicBezTo>
                  <a:pt x="2450" y="605"/>
                  <a:pt x="2450" y="599"/>
                  <a:pt x="2450" y="599"/>
                </a:cubicBezTo>
                <a:cubicBezTo>
                  <a:pt x="2455" y="596"/>
                  <a:pt x="2455" y="596"/>
                  <a:pt x="2455" y="596"/>
                </a:cubicBezTo>
                <a:cubicBezTo>
                  <a:pt x="2455" y="596"/>
                  <a:pt x="2452" y="588"/>
                  <a:pt x="2455" y="587"/>
                </a:cubicBezTo>
                <a:cubicBezTo>
                  <a:pt x="2457" y="585"/>
                  <a:pt x="2459" y="589"/>
                  <a:pt x="2459" y="589"/>
                </a:cubicBezTo>
                <a:cubicBezTo>
                  <a:pt x="2467" y="585"/>
                  <a:pt x="2467" y="585"/>
                  <a:pt x="2467" y="585"/>
                </a:cubicBezTo>
                <a:cubicBezTo>
                  <a:pt x="2467" y="585"/>
                  <a:pt x="2467" y="580"/>
                  <a:pt x="2470" y="580"/>
                </a:cubicBezTo>
                <a:cubicBezTo>
                  <a:pt x="2474" y="580"/>
                  <a:pt x="2474" y="581"/>
                  <a:pt x="2474" y="581"/>
                </a:cubicBezTo>
                <a:cubicBezTo>
                  <a:pt x="2479" y="581"/>
                  <a:pt x="2479" y="581"/>
                  <a:pt x="2479" y="581"/>
                </a:cubicBezTo>
                <a:cubicBezTo>
                  <a:pt x="2479" y="581"/>
                  <a:pt x="2480" y="586"/>
                  <a:pt x="2483" y="587"/>
                </a:cubicBezTo>
                <a:cubicBezTo>
                  <a:pt x="2486" y="587"/>
                  <a:pt x="2490" y="584"/>
                  <a:pt x="2490" y="587"/>
                </a:cubicBezTo>
                <a:cubicBezTo>
                  <a:pt x="2490" y="590"/>
                  <a:pt x="2483" y="592"/>
                  <a:pt x="2483" y="592"/>
                </a:cubicBezTo>
                <a:cubicBezTo>
                  <a:pt x="2484" y="596"/>
                  <a:pt x="2484" y="596"/>
                  <a:pt x="2484" y="596"/>
                </a:cubicBezTo>
                <a:cubicBezTo>
                  <a:pt x="2487" y="594"/>
                  <a:pt x="2487" y="594"/>
                  <a:pt x="2487" y="594"/>
                </a:cubicBezTo>
                <a:cubicBezTo>
                  <a:pt x="2488" y="601"/>
                  <a:pt x="2488" y="601"/>
                  <a:pt x="2488" y="601"/>
                </a:cubicBezTo>
                <a:cubicBezTo>
                  <a:pt x="2496" y="602"/>
                  <a:pt x="2496" y="602"/>
                  <a:pt x="2496" y="602"/>
                </a:cubicBezTo>
                <a:cubicBezTo>
                  <a:pt x="2496" y="605"/>
                  <a:pt x="2496" y="605"/>
                  <a:pt x="2496" y="605"/>
                </a:cubicBezTo>
                <a:cubicBezTo>
                  <a:pt x="2491" y="605"/>
                  <a:pt x="2491" y="605"/>
                  <a:pt x="2491" y="605"/>
                </a:cubicBezTo>
                <a:cubicBezTo>
                  <a:pt x="2493" y="611"/>
                  <a:pt x="2493" y="611"/>
                  <a:pt x="2493" y="611"/>
                </a:cubicBezTo>
                <a:cubicBezTo>
                  <a:pt x="2501" y="607"/>
                  <a:pt x="2501" y="607"/>
                  <a:pt x="2501" y="607"/>
                </a:cubicBezTo>
                <a:cubicBezTo>
                  <a:pt x="2501" y="607"/>
                  <a:pt x="2501" y="614"/>
                  <a:pt x="2503" y="615"/>
                </a:cubicBezTo>
                <a:cubicBezTo>
                  <a:pt x="2504" y="617"/>
                  <a:pt x="2507" y="621"/>
                  <a:pt x="2506" y="627"/>
                </a:cubicBezTo>
                <a:cubicBezTo>
                  <a:pt x="2506" y="633"/>
                  <a:pt x="2504" y="635"/>
                  <a:pt x="2504" y="641"/>
                </a:cubicBezTo>
                <a:cubicBezTo>
                  <a:pt x="2504" y="646"/>
                  <a:pt x="2509" y="652"/>
                  <a:pt x="2509" y="652"/>
                </a:cubicBezTo>
                <a:cubicBezTo>
                  <a:pt x="2530" y="648"/>
                  <a:pt x="2530" y="648"/>
                  <a:pt x="2530" y="648"/>
                </a:cubicBezTo>
                <a:cubicBezTo>
                  <a:pt x="2530" y="648"/>
                  <a:pt x="2528" y="658"/>
                  <a:pt x="2522" y="659"/>
                </a:cubicBezTo>
                <a:cubicBezTo>
                  <a:pt x="2516" y="660"/>
                  <a:pt x="2509" y="660"/>
                  <a:pt x="2505" y="662"/>
                </a:cubicBezTo>
                <a:cubicBezTo>
                  <a:pt x="2502" y="666"/>
                  <a:pt x="2495" y="673"/>
                  <a:pt x="2491" y="674"/>
                </a:cubicBezTo>
                <a:cubicBezTo>
                  <a:pt x="2488" y="676"/>
                  <a:pt x="2478" y="677"/>
                  <a:pt x="2478" y="677"/>
                </a:cubicBezTo>
                <a:cubicBezTo>
                  <a:pt x="2477" y="686"/>
                  <a:pt x="2477" y="686"/>
                  <a:pt x="2477" y="686"/>
                </a:cubicBezTo>
                <a:cubicBezTo>
                  <a:pt x="2471" y="687"/>
                  <a:pt x="2471" y="687"/>
                  <a:pt x="2471" y="687"/>
                </a:cubicBezTo>
                <a:cubicBezTo>
                  <a:pt x="2471" y="687"/>
                  <a:pt x="2470" y="695"/>
                  <a:pt x="2470" y="699"/>
                </a:cubicBezTo>
                <a:cubicBezTo>
                  <a:pt x="2470" y="702"/>
                  <a:pt x="2474" y="707"/>
                  <a:pt x="2474" y="707"/>
                </a:cubicBezTo>
                <a:cubicBezTo>
                  <a:pt x="2474" y="707"/>
                  <a:pt x="2471" y="707"/>
                  <a:pt x="2470" y="708"/>
                </a:cubicBezTo>
                <a:cubicBezTo>
                  <a:pt x="2467" y="710"/>
                  <a:pt x="2466" y="713"/>
                  <a:pt x="2466" y="713"/>
                </a:cubicBezTo>
                <a:cubicBezTo>
                  <a:pt x="2463" y="716"/>
                  <a:pt x="2463" y="716"/>
                  <a:pt x="2463" y="716"/>
                </a:cubicBezTo>
                <a:cubicBezTo>
                  <a:pt x="2463" y="720"/>
                  <a:pt x="2463" y="720"/>
                  <a:pt x="2463" y="720"/>
                </a:cubicBezTo>
                <a:cubicBezTo>
                  <a:pt x="2470" y="718"/>
                  <a:pt x="2470" y="718"/>
                  <a:pt x="2470" y="718"/>
                </a:cubicBezTo>
                <a:cubicBezTo>
                  <a:pt x="2470" y="723"/>
                  <a:pt x="2470" y="723"/>
                  <a:pt x="2470" y="723"/>
                </a:cubicBezTo>
                <a:cubicBezTo>
                  <a:pt x="2475" y="721"/>
                  <a:pt x="2475" y="721"/>
                  <a:pt x="2475" y="721"/>
                </a:cubicBezTo>
                <a:cubicBezTo>
                  <a:pt x="2476" y="723"/>
                  <a:pt x="2476" y="723"/>
                  <a:pt x="2476" y="723"/>
                </a:cubicBezTo>
                <a:cubicBezTo>
                  <a:pt x="2483" y="723"/>
                  <a:pt x="2483" y="723"/>
                  <a:pt x="2483" y="723"/>
                </a:cubicBezTo>
                <a:cubicBezTo>
                  <a:pt x="2483" y="723"/>
                  <a:pt x="2485" y="726"/>
                  <a:pt x="2488" y="726"/>
                </a:cubicBezTo>
                <a:cubicBezTo>
                  <a:pt x="2491" y="726"/>
                  <a:pt x="2494" y="721"/>
                  <a:pt x="2496" y="724"/>
                </a:cubicBezTo>
                <a:cubicBezTo>
                  <a:pt x="2499" y="727"/>
                  <a:pt x="2490" y="730"/>
                  <a:pt x="2490" y="730"/>
                </a:cubicBezTo>
                <a:cubicBezTo>
                  <a:pt x="2490" y="730"/>
                  <a:pt x="2489" y="739"/>
                  <a:pt x="2486" y="738"/>
                </a:cubicBezTo>
                <a:cubicBezTo>
                  <a:pt x="2483" y="737"/>
                  <a:pt x="2471" y="736"/>
                  <a:pt x="2471" y="736"/>
                </a:cubicBezTo>
                <a:cubicBezTo>
                  <a:pt x="2471" y="736"/>
                  <a:pt x="2465" y="741"/>
                  <a:pt x="2462" y="742"/>
                </a:cubicBezTo>
                <a:cubicBezTo>
                  <a:pt x="2459" y="743"/>
                  <a:pt x="2449" y="744"/>
                  <a:pt x="2452" y="755"/>
                </a:cubicBezTo>
                <a:cubicBezTo>
                  <a:pt x="2456" y="766"/>
                  <a:pt x="2463" y="764"/>
                  <a:pt x="2470" y="761"/>
                </a:cubicBezTo>
                <a:cubicBezTo>
                  <a:pt x="2476" y="759"/>
                  <a:pt x="2483" y="755"/>
                  <a:pt x="2487" y="761"/>
                </a:cubicBezTo>
                <a:cubicBezTo>
                  <a:pt x="2491" y="766"/>
                  <a:pt x="2506" y="779"/>
                  <a:pt x="2509" y="779"/>
                </a:cubicBezTo>
                <a:cubicBezTo>
                  <a:pt x="2515" y="779"/>
                  <a:pt x="2519" y="777"/>
                  <a:pt x="2525" y="785"/>
                </a:cubicBezTo>
                <a:cubicBezTo>
                  <a:pt x="2530" y="792"/>
                  <a:pt x="2529" y="800"/>
                  <a:pt x="2529" y="800"/>
                </a:cubicBezTo>
                <a:cubicBezTo>
                  <a:pt x="2532" y="800"/>
                  <a:pt x="2532" y="800"/>
                  <a:pt x="2532" y="800"/>
                </a:cubicBezTo>
                <a:cubicBezTo>
                  <a:pt x="2535" y="795"/>
                  <a:pt x="2535" y="795"/>
                  <a:pt x="2535" y="795"/>
                </a:cubicBezTo>
                <a:cubicBezTo>
                  <a:pt x="2540" y="795"/>
                  <a:pt x="2540" y="795"/>
                  <a:pt x="2540" y="795"/>
                </a:cubicBezTo>
                <a:cubicBezTo>
                  <a:pt x="2540" y="795"/>
                  <a:pt x="2540" y="792"/>
                  <a:pt x="2543" y="791"/>
                </a:cubicBezTo>
                <a:cubicBezTo>
                  <a:pt x="2545" y="791"/>
                  <a:pt x="2545" y="791"/>
                  <a:pt x="2545" y="791"/>
                </a:cubicBezTo>
                <a:cubicBezTo>
                  <a:pt x="2545" y="270"/>
                  <a:pt x="2545" y="270"/>
                  <a:pt x="2545" y="270"/>
                </a:cubicBezTo>
                <a:cubicBezTo>
                  <a:pt x="2545" y="199"/>
                  <a:pt x="2545" y="199"/>
                  <a:pt x="2545" y="199"/>
                </a:cubicBezTo>
                <a:cubicBezTo>
                  <a:pt x="2536" y="200"/>
                  <a:pt x="2536" y="200"/>
                  <a:pt x="2536" y="200"/>
                </a:cubicBezTo>
                <a:cubicBezTo>
                  <a:pt x="2545" y="199"/>
                  <a:pt x="2545" y="199"/>
                  <a:pt x="2545" y="199"/>
                </a:cubicBezTo>
                <a:cubicBezTo>
                  <a:pt x="2545" y="0"/>
                  <a:pt x="2545" y="0"/>
                  <a:pt x="2545" y="0"/>
                </a:cubicBezTo>
                <a:cubicBezTo>
                  <a:pt x="2539" y="0"/>
                  <a:pt x="2539" y="0"/>
                  <a:pt x="2539" y="0"/>
                </a:cubicBezTo>
                <a:cubicBezTo>
                  <a:pt x="1419" y="0"/>
                  <a:pt x="1419" y="0"/>
                  <a:pt x="1419" y="0"/>
                </a:cubicBezTo>
                <a:cubicBezTo>
                  <a:pt x="1420" y="1"/>
                  <a:pt x="1420" y="1"/>
                  <a:pt x="1420" y="1"/>
                </a:cubicBezTo>
                <a:cubicBezTo>
                  <a:pt x="1423" y="9"/>
                  <a:pt x="1419" y="22"/>
                  <a:pt x="1419" y="22"/>
                </a:cubicBezTo>
                <a:cubicBezTo>
                  <a:pt x="1420" y="26"/>
                  <a:pt x="1420" y="26"/>
                  <a:pt x="1420" y="26"/>
                </a:cubicBezTo>
                <a:cubicBezTo>
                  <a:pt x="1413" y="30"/>
                  <a:pt x="1412" y="31"/>
                  <a:pt x="1412" y="31"/>
                </a:cubicBezTo>
                <a:cubicBezTo>
                  <a:pt x="1412" y="31"/>
                  <a:pt x="1412" y="31"/>
                  <a:pt x="1412" y="31"/>
                </a:cubicBezTo>
                <a:cubicBezTo>
                  <a:pt x="1420" y="26"/>
                  <a:pt x="1420" y="26"/>
                  <a:pt x="1420" y="26"/>
                </a:cubicBezTo>
                <a:cubicBezTo>
                  <a:pt x="1419" y="22"/>
                  <a:pt x="1419" y="22"/>
                  <a:pt x="1419" y="22"/>
                </a:cubicBezTo>
                <a:cubicBezTo>
                  <a:pt x="1419" y="22"/>
                  <a:pt x="1423" y="9"/>
                  <a:pt x="1420" y="1"/>
                </a:cubicBezTo>
                <a:cubicBezTo>
                  <a:pt x="1420" y="1"/>
                  <a:pt x="1420" y="1"/>
                  <a:pt x="1419" y="0"/>
                </a:cubicBezTo>
                <a:cubicBezTo>
                  <a:pt x="1265" y="0"/>
                  <a:pt x="1265" y="0"/>
                  <a:pt x="1265" y="0"/>
                </a:cubicBezTo>
                <a:cubicBezTo>
                  <a:pt x="1264" y="1"/>
                  <a:pt x="1264" y="1"/>
                  <a:pt x="1264" y="1"/>
                </a:cubicBezTo>
                <a:cubicBezTo>
                  <a:pt x="1264" y="9"/>
                  <a:pt x="1264" y="9"/>
                  <a:pt x="1264" y="9"/>
                </a:cubicBezTo>
                <a:cubicBezTo>
                  <a:pt x="1262" y="11"/>
                  <a:pt x="1262" y="11"/>
                  <a:pt x="1262" y="11"/>
                </a:cubicBezTo>
                <a:cubicBezTo>
                  <a:pt x="1262" y="19"/>
                  <a:pt x="1262" y="19"/>
                  <a:pt x="1262" y="19"/>
                </a:cubicBezTo>
                <a:cubicBezTo>
                  <a:pt x="1259" y="19"/>
                  <a:pt x="1259" y="19"/>
                  <a:pt x="1259" y="19"/>
                </a:cubicBezTo>
                <a:cubicBezTo>
                  <a:pt x="1255" y="27"/>
                  <a:pt x="1255" y="27"/>
                  <a:pt x="1255" y="27"/>
                </a:cubicBezTo>
                <a:cubicBezTo>
                  <a:pt x="1248" y="44"/>
                  <a:pt x="1248" y="44"/>
                  <a:pt x="1248" y="44"/>
                </a:cubicBezTo>
                <a:cubicBezTo>
                  <a:pt x="1250" y="49"/>
                  <a:pt x="1250" y="49"/>
                  <a:pt x="1250" y="49"/>
                </a:cubicBezTo>
                <a:cubicBezTo>
                  <a:pt x="1243" y="47"/>
                  <a:pt x="1243" y="47"/>
                  <a:pt x="1243" y="47"/>
                </a:cubicBezTo>
                <a:cubicBezTo>
                  <a:pt x="1244" y="56"/>
                  <a:pt x="1244" y="56"/>
                  <a:pt x="1244" y="56"/>
                </a:cubicBezTo>
                <a:cubicBezTo>
                  <a:pt x="1238" y="59"/>
                  <a:pt x="1238" y="59"/>
                  <a:pt x="1238" y="59"/>
                </a:cubicBezTo>
                <a:cubicBezTo>
                  <a:pt x="1235" y="64"/>
                  <a:pt x="1235" y="64"/>
                  <a:pt x="1235" y="64"/>
                </a:cubicBezTo>
                <a:cubicBezTo>
                  <a:pt x="1233" y="59"/>
                  <a:pt x="1233" y="59"/>
                  <a:pt x="1233" y="59"/>
                </a:cubicBezTo>
                <a:cubicBezTo>
                  <a:pt x="1230" y="60"/>
                  <a:pt x="1230" y="60"/>
                  <a:pt x="1230" y="60"/>
                </a:cubicBezTo>
                <a:cubicBezTo>
                  <a:pt x="1230" y="63"/>
                  <a:pt x="1230" y="63"/>
                  <a:pt x="1230" y="63"/>
                </a:cubicBezTo>
                <a:cubicBezTo>
                  <a:pt x="1228" y="64"/>
                  <a:pt x="1228" y="64"/>
                  <a:pt x="1228" y="64"/>
                </a:cubicBezTo>
                <a:cubicBezTo>
                  <a:pt x="1227" y="66"/>
                  <a:pt x="1227" y="66"/>
                  <a:pt x="1227" y="66"/>
                </a:cubicBezTo>
                <a:cubicBezTo>
                  <a:pt x="1232" y="66"/>
                  <a:pt x="1232" y="66"/>
                  <a:pt x="1232" y="66"/>
                </a:cubicBezTo>
                <a:cubicBezTo>
                  <a:pt x="1234" y="67"/>
                  <a:pt x="1234" y="67"/>
                  <a:pt x="1234" y="67"/>
                </a:cubicBezTo>
                <a:cubicBezTo>
                  <a:pt x="1232" y="74"/>
                  <a:pt x="1232" y="74"/>
                  <a:pt x="1232" y="74"/>
                </a:cubicBezTo>
                <a:cubicBezTo>
                  <a:pt x="1232" y="74"/>
                  <a:pt x="1229" y="71"/>
                  <a:pt x="1226" y="72"/>
                </a:cubicBezTo>
                <a:cubicBezTo>
                  <a:pt x="1223" y="74"/>
                  <a:pt x="1225" y="79"/>
                  <a:pt x="1225" y="79"/>
                </a:cubicBezTo>
                <a:cubicBezTo>
                  <a:pt x="1225" y="82"/>
                  <a:pt x="1225" y="82"/>
                  <a:pt x="1225" y="82"/>
                </a:cubicBezTo>
                <a:cubicBezTo>
                  <a:pt x="1224" y="84"/>
                  <a:pt x="1223" y="85"/>
                  <a:pt x="1223" y="85"/>
                </a:cubicBezTo>
                <a:cubicBezTo>
                  <a:pt x="1220" y="80"/>
                  <a:pt x="1220" y="80"/>
                  <a:pt x="1220" y="80"/>
                </a:cubicBezTo>
                <a:cubicBezTo>
                  <a:pt x="1219" y="81"/>
                  <a:pt x="1219" y="81"/>
                  <a:pt x="1219" y="81"/>
                </a:cubicBezTo>
                <a:cubicBezTo>
                  <a:pt x="1221" y="86"/>
                  <a:pt x="1221" y="86"/>
                  <a:pt x="1221" y="86"/>
                </a:cubicBezTo>
                <a:cubicBezTo>
                  <a:pt x="1219" y="86"/>
                  <a:pt x="1219" y="86"/>
                  <a:pt x="1219" y="86"/>
                </a:cubicBezTo>
                <a:cubicBezTo>
                  <a:pt x="1219" y="86"/>
                  <a:pt x="1222" y="96"/>
                  <a:pt x="1221" y="98"/>
                </a:cubicBezTo>
                <a:cubicBezTo>
                  <a:pt x="1220" y="100"/>
                  <a:pt x="1215" y="98"/>
                  <a:pt x="1213" y="98"/>
                </a:cubicBezTo>
                <a:cubicBezTo>
                  <a:pt x="1207" y="98"/>
                  <a:pt x="1207" y="98"/>
                  <a:pt x="1207" y="98"/>
                </a:cubicBezTo>
                <a:cubicBezTo>
                  <a:pt x="1207" y="98"/>
                  <a:pt x="1207" y="102"/>
                  <a:pt x="1206" y="102"/>
                </a:cubicBezTo>
                <a:cubicBezTo>
                  <a:pt x="1205" y="102"/>
                  <a:pt x="1203" y="99"/>
                  <a:pt x="1203" y="99"/>
                </a:cubicBezTo>
                <a:cubicBezTo>
                  <a:pt x="1201" y="106"/>
                  <a:pt x="1201" y="106"/>
                  <a:pt x="1201" y="106"/>
                </a:cubicBezTo>
                <a:cubicBezTo>
                  <a:pt x="1208" y="113"/>
                  <a:pt x="1208" y="113"/>
                  <a:pt x="1208" y="113"/>
                </a:cubicBezTo>
                <a:cubicBezTo>
                  <a:pt x="1203" y="112"/>
                  <a:pt x="1203" y="112"/>
                  <a:pt x="1203" y="112"/>
                </a:cubicBezTo>
                <a:cubicBezTo>
                  <a:pt x="1201" y="119"/>
                  <a:pt x="1201" y="119"/>
                  <a:pt x="1201" y="119"/>
                </a:cubicBezTo>
                <a:cubicBezTo>
                  <a:pt x="1201" y="119"/>
                  <a:pt x="1203" y="121"/>
                  <a:pt x="1203" y="123"/>
                </a:cubicBezTo>
                <a:cubicBezTo>
                  <a:pt x="1203" y="124"/>
                  <a:pt x="1199" y="124"/>
                  <a:pt x="1199" y="124"/>
                </a:cubicBezTo>
                <a:cubicBezTo>
                  <a:pt x="1196" y="128"/>
                  <a:pt x="1196" y="128"/>
                  <a:pt x="1196" y="128"/>
                </a:cubicBezTo>
                <a:cubicBezTo>
                  <a:pt x="1195" y="138"/>
                  <a:pt x="1195" y="138"/>
                  <a:pt x="1195" y="138"/>
                </a:cubicBezTo>
                <a:cubicBezTo>
                  <a:pt x="1199" y="138"/>
                  <a:pt x="1199" y="138"/>
                  <a:pt x="1199" y="138"/>
                </a:cubicBezTo>
                <a:cubicBezTo>
                  <a:pt x="1199" y="138"/>
                  <a:pt x="1196" y="142"/>
                  <a:pt x="1197" y="146"/>
                </a:cubicBezTo>
                <a:cubicBezTo>
                  <a:pt x="1197" y="150"/>
                  <a:pt x="1204" y="151"/>
                  <a:pt x="1206" y="155"/>
                </a:cubicBezTo>
                <a:cubicBezTo>
                  <a:pt x="1208" y="159"/>
                  <a:pt x="1206" y="164"/>
                  <a:pt x="1206" y="164"/>
                </a:cubicBezTo>
                <a:cubicBezTo>
                  <a:pt x="1206" y="172"/>
                  <a:pt x="1206" y="172"/>
                  <a:pt x="1206" y="172"/>
                </a:cubicBezTo>
                <a:cubicBezTo>
                  <a:pt x="1208" y="175"/>
                  <a:pt x="1208" y="175"/>
                  <a:pt x="1208" y="175"/>
                </a:cubicBezTo>
                <a:cubicBezTo>
                  <a:pt x="1211" y="173"/>
                  <a:pt x="1211" y="173"/>
                  <a:pt x="1211" y="173"/>
                </a:cubicBezTo>
                <a:cubicBezTo>
                  <a:pt x="1211" y="173"/>
                  <a:pt x="1211" y="178"/>
                  <a:pt x="1212" y="180"/>
                </a:cubicBezTo>
                <a:cubicBezTo>
                  <a:pt x="1212" y="183"/>
                  <a:pt x="1215" y="186"/>
                  <a:pt x="1215" y="186"/>
                </a:cubicBezTo>
                <a:cubicBezTo>
                  <a:pt x="1214" y="188"/>
                  <a:pt x="1214" y="188"/>
                  <a:pt x="1214" y="188"/>
                </a:cubicBezTo>
                <a:cubicBezTo>
                  <a:pt x="1218" y="189"/>
                  <a:pt x="1218" y="189"/>
                  <a:pt x="1218" y="189"/>
                </a:cubicBezTo>
                <a:cubicBezTo>
                  <a:pt x="1219" y="193"/>
                  <a:pt x="1219" y="193"/>
                  <a:pt x="1219" y="193"/>
                </a:cubicBezTo>
                <a:cubicBezTo>
                  <a:pt x="1214" y="192"/>
                  <a:pt x="1214" y="192"/>
                  <a:pt x="1214" y="192"/>
                </a:cubicBezTo>
                <a:cubicBezTo>
                  <a:pt x="1214" y="195"/>
                  <a:pt x="1214" y="195"/>
                  <a:pt x="1214" y="195"/>
                </a:cubicBezTo>
                <a:cubicBezTo>
                  <a:pt x="1217" y="197"/>
                  <a:pt x="1217" y="197"/>
                  <a:pt x="1217" y="197"/>
                </a:cubicBezTo>
                <a:cubicBezTo>
                  <a:pt x="1213" y="197"/>
                  <a:pt x="1213" y="197"/>
                  <a:pt x="1213" y="197"/>
                </a:cubicBezTo>
                <a:cubicBezTo>
                  <a:pt x="1217" y="202"/>
                  <a:pt x="1217" y="202"/>
                  <a:pt x="1217" y="202"/>
                </a:cubicBezTo>
                <a:cubicBezTo>
                  <a:pt x="1214" y="203"/>
                  <a:pt x="1214" y="203"/>
                  <a:pt x="1214" y="203"/>
                </a:cubicBezTo>
                <a:cubicBezTo>
                  <a:pt x="1219" y="208"/>
                  <a:pt x="1219" y="208"/>
                  <a:pt x="1219" y="208"/>
                </a:cubicBezTo>
                <a:cubicBezTo>
                  <a:pt x="1219" y="208"/>
                  <a:pt x="1219" y="211"/>
                  <a:pt x="1218" y="214"/>
                </a:cubicBezTo>
                <a:cubicBezTo>
                  <a:pt x="1215" y="216"/>
                  <a:pt x="1219" y="220"/>
                  <a:pt x="1219" y="220"/>
                </a:cubicBezTo>
                <a:cubicBezTo>
                  <a:pt x="1219" y="220"/>
                  <a:pt x="1214" y="221"/>
                  <a:pt x="1214" y="224"/>
                </a:cubicBezTo>
                <a:cubicBezTo>
                  <a:pt x="1215" y="228"/>
                  <a:pt x="1218" y="230"/>
                  <a:pt x="1218" y="230"/>
                </a:cubicBezTo>
                <a:cubicBezTo>
                  <a:pt x="1215" y="230"/>
                  <a:pt x="1215" y="230"/>
                  <a:pt x="1215" y="230"/>
                </a:cubicBezTo>
                <a:cubicBezTo>
                  <a:pt x="1212" y="228"/>
                  <a:pt x="1212" y="228"/>
                  <a:pt x="1212" y="228"/>
                </a:cubicBezTo>
                <a:cubicBezTo>
                  <a:pt x="1212" y="233"/>
                  <a:pt x="1212" y="233"/>
                  <a:pt x="1212" y="233"/>
                </a:cubicBezTo>
                <a:cubicBezTo>
                  <a:pt x="1219" y="233"/>
                  <a:pt x="1219" y="233"/>
                  <a:pt x="1219" y="233"/>
                </a:cubicBezTo>
                <a:cubicBezTo>
                  <a:pt x="1217" y="234"/>
                  <a:pt x="1217" y="234"/>
                  <a:pt x="1217" y="234"/>
                </a:cubicBezTo>
                <a:cubicBezTo>
                  <a:pt x="1218" y="238"/>
                  <a:pt x="1218" y="238"/>
                  <a:pt x="1218" y="238"/>
                </a:cubicBezTo>
                <a:cubicBezTo>
                  <a:pt x="1220" y="241"/>
                  <a:pt x="1220" y="241"/>
                  <a:pt x="1220" y="241"/>
                </a:cubicBezTo>
                <a:cubicBezTo>
                  <a:pt x="1220" y="241"/>
                  <a:pt x="1219" y="243"/>
                  <a:pt x="1220" y="246"/>
                </a:cubicBezTo>
                <a:cubicBezTo>
                  <a:pt x="1222" y="249"/>
                  <a:pt x="1224" y="249"/>
                  <a:pt x="1224" y="249"/>
                </a:cubicBezTo>
                <a:cubicBezTo>
                  <a:pt x="1226" y="252"/>
                  <a:pt x="1226" y="252"/>
                  <a:pt x="1226" y="252"/>
                </a:cubicBezTo>
                <a:cubicBezTo>
                  <a:pt x="1226" y="248"/>
                  <a:pt x="1226" y="248"/>
                  <a:pt x="1226" y="248"/>
                </a:cubicBezTo>
                <a:cubicBezTo>
                  <a:pt x="1232" y="244"/>
                  <a:pt x="1232" y="244"/>
                  <a:pt x="1232" y="244"/>
                </a:cubicBezTo>
                <a:cubicBezTo>
                  <a:pt x="1232" y="252"/>
                  <a:pt x="1232" y="252"/>
                  <a:pt x="1232" y="252"/>
                </a:cubicBezTo>
                <a:cubicBezTo>
                  <a:pt x="1233" y="252"/>
                  <a:pt x="1233" y="252"/>
                  <a:pt x="1233" y="252"/>
                </a:cubicBezTo>
                <a:cubicBezTo>
                  <a:pt x="1234" y="249"/>
                  <a:pt x="1234" y="249"/>
                  <a:pt x="1234" y="249"/>
                </a:cubicBezTo>
                <a:cubicBezTo>
                  <a:pt x="1238" y="252"/>
                  <a:pt x="1238" y="252"/>
                  <a:pt x="1238" y="252"/>
                </a:cubicBezTo>
                <a:cubicBezTo>
                  <a:pt x="1244" y="252"/>
                  <a:pt x="1244" y="252"/>
                  <a:pt x="1244" y="252"/>
                </a:cubicBezTo>
                <a:cubicBezTo>
                  <a:pt x="1250" y="255"/>
                  <a:pt x="1250" y="255"/>
                  <a:pt x="1250" y="255"/>
                </a:cubicBezTo>
                <a:cubicBezTo>
                  <a:pt x="1255" y="255"/>
                  <a:pt x="1255" y="255"/>
                  <a:pt x="1255" y="255"/>
                </a:cubicBezTo>
                <a:cubicBezTo>
                  <a:pt x="1253" y="262"/>
                  <a:pt x="1253" y="262"/>
                  <a:pt x="1253" y="262"/>
                </a:cubicBezTo>
                <a:cubicBezTo>
                  <a:pt x="1255" y="263"/>
                  <a:pt x="1255" y="263"/>
                  <a:pt x="1255" y="263"/>
                </a:cubicBezTo>
                <a:cubicBezTo>
                  <a:pt x="1261" y="261"/>
                  <a:pt x="1261" y="261"/>
                  <a:pt x="1261" y="261"/>
                </a:cubicBezTo>
                <a:cubicBezTo>
                  <a:pt x="1267" y="256"/>
                  <a:pt x="1267" y="256"/>
                  <a:pt x="1267" y="256"/>
                </a:cubicBezTo>
                <a:cubicBezTo>
                  <a:pt x="1268" y="256"/>
                  <a:pt x="1268" y="256"/>
                  <a:pt x="1268" y="256"/>
                </a:cubicBezTo>
                <a:cubicBezTo>
                  <a:pt x="1265" y="264"/>
                  <a:pt x="1265" y="264"/>
                  <a:pt x="1265" y="264"/>
                </a:cubicBezTo>
                <a:cubicBezTo>
                  <a:pt x="1270" y="268"/>
                  <a:pt x="1270" y="268"/>
                  <a:pt x="1270" y="268"/>
                </a:cubicBezTo>
                <a:cubicBezTo>
                  <a:pt x="1269" y="271"/>
                  <a:pt x="1269" y="271"/>
                  <a:pt x="1269" y="271"/>
                </a:cubicBezTo>
                <a:cubicBezTo>
                  <a:pt x="1272" y="270"/>
                  <a:pt x="1272" y="270"/>
                  <a:pt x="1272" y="270"/>
                </a:cubicBezTo>
                <a:cubicBezTo>
                  <a:pt x="1272" y="272"/>
                  <a:pt x="1272" y="272"/>
                  <a:pt x="1272" y="272"/>
                </a:cubicBezTo>
                <a:cubicBezTo>
                  <a:pt x="1266" y="277"/>
                  <a:pt x="1266" y="277"/>
                  <a:pt x="1266" y="277"/>
                </a:cubicBezTo>
                <a:cubicBezTo>
                  <a:pt x="1267" y="279"/>
                  <a:pt x="1267" y="279"/>
                  <a:pt x="1267" y="279"/>
                </a:cubicBezTo>
                <a:cubicBezTo>
                  <a:pt x="1271" y="279"/>
                  <a:pt x="1271" y="279"/>
                  <a:pt x="1271" y="279"/>
                </a:cubicBezTo>
                <a:cubicBezTo>
                  <a:pt x="1274" y="275"/>
                  <a:pt x="1274" y="275"/>
                  <a:pt x="1274" y="275"/>
                </a:cubicBezTo>
                <a:cubicBezTo>
                  <a:pt x="1274" y="275"/>
                  <a:pt x="1276" y="277"/>
                  <a:pt x="1276" y="279"/>
                </a:cubicBezTo>
                <a:cubicBezTo>
                  <a:pt x="1277" y="282"/>
                  <a:pt x="1268" y="286"/>
                  <a:pt x="1268" y="286"/>
                </a:cubicBezTo>
                <a:cubicBezTo>
                  <a:pt x="1278" y="283"/>
                  <a:pt x="1278" y="283"/>
                  <a:pt x="1278" y="283"/>
                </a:cubicBezTo>
                <a:cubicBezTo>
                  <a:pt x="1284" y="269"/>
                  <a:pt x="1284" y="269"/>
                  <a:pt x="1284" y="269"/>
                </a:cubicBezTo>
                <a:cubicBezTo>
                  <a:pt x="1283" y="276"/>
                  <a:pt x="1283" y="276"/>
                  <a:pt x="1283" y="276"/>
                </a:cubicBezTo>
                <a:cubicBezTo>
                  <a:pt x="1293" y="274"/>
                  <a:pt x="1293" y="274"/>
                  <a:pt x="1293" y="274"/>
                </a:cubicBezTo>
                <a:cubicBezTo>
                  <a:pt x="1300" y="269"/>
                  <a:pt x="1300" y="269"/>
                  <a:pt x="1300" y="269"/>
                </a:cubicBezTo>
                <a:cubicBezTo>
                  <a:pt x="1303" y="269"/>
                  <a:pt x="1303" y="269"/>
                  <a:pt x="1303" y="269"/>
                </a:cubicBezTo>
                <a:cubicBezTo>
                  <a:pt x="1308" y="264"/>
                  <a:pt x="1308" y="264"/>
                  <a:pt x="1308" y="264"/>
                </a:cubicBezTo>
                <a:cubicBezTo>
                  <a:pt x="1311" y="265"/>
                  <a:pt x="1311" y="265"/>
                  <a:pt x="1311" y="265"/>
                </a:cubicBezTo>
                <a:cubicBezTo>
                  <a:pt x="1312" y="269"/>
                  <a:pt x="1312" y="269"/>
                  <a:pt x="1312" y="269"/>
                </a:cubicBezTo>
                <a:cubicBezTo>
                  <a:pt x="1315" y="268"/>
                  <a:pt x="1315" y="268"/>
                  <a:pt x="1315" y="268"/>
                </a:cubicBezTo>
                <a:cubicBezTo>
                  <a:pt x="1315" y="261"/>
                  <a:pt x="1315" y="261"/>
                  <a:pt x="1315" y="261"/>
                </a:cubicBezTo>
                <a:cubicBezTo>
                  <a:pt x="1328" y="255"/>
                  <a:pt x="1328" y="255"/>
                  <a:pt x="1328" y="255"/>
                </a:cubicBezTo>
                <a:cubicBezTo>
                  <a:pt x="1329" y="252"/>
                  <a:pt x="1329" y="252"/>
                  <a:pt x="1329" y="252"/>
                </a:cubicBezTo>
                <a:cubicBezTo>
                  <a:pt x="1340" y="247"/>
                  <a:pt x="1340" y="247"/>
                  <a:pt x="1340" y="247"/>
                </a:cubicBezTo>
                <a:cubicBezTo>
                  <a:pt x="1340" y="241"/>
                  <a:pt x="1340" y="241"/>
                  <a:pt x="1340" y="241"/>
                </a:cubicBezTo>
                <a:cubicBezTo>
                  <a:pt x="1340" y="241"/>
                  <a:pt x="1342" y="246"/>
                  <a:pt x="1345" y="246"/>
                </a:cubicBezTo>
                <a:cubicBezTo>
                  <a:pt x="1348" y="246"/>
                  <a:pt x="1351" y="244"/>
                  <a:pt x="1351" y="244"/>
                </a:cubicBezTo>
                <a:cubicBezTo>
                  <a:pt x="1349" y="243"/>
                  <a:pt x="1349" y="243"/>
                  <a:pt x="1349" y="243"/>
                </a:cubicBezTo>
                <a:cubicBezTo>
                  <a:pt x="1350" y="239"/>
                  <a:pt x="1350" y="239"/>
                  <a:pt x="1350" y="239"/>
                </a:cubicBezTo>
                <a:cubicBezTo>
                  <a:pt x="1354" y="243"/>
                  <a:pt x="1354" y="243"/>
                  <a:pt x="1354" y="243"/>
                </a:cubicBezTo>
                <a:cubicBezTo>
                  <a:pt x="1354" y="241"/>
                  <a:pt x="1354" y="241"/>
                  <a:pt x="1354" y="241"/>
                </a:cubicBezTo>
                <a:cubicBezTo>
                  <a:pt x="1349" y="233"/>
                  <a:pt x="1349" y="233"/>
                  <a:pt x="1349" y="233"/>
                </a:cubicBezTo>
                <a:cubicBezTo>
                  <a:pt x="1349" y="233"/>
                  <a:pt x="1357" y="238"/>
                  <a:pt x="1362" y="236"/>
                </a:cubicBezTo>
                <a:cubicBezTo>
                  <a:pt x="1365" y="234"/>
                  <a:pt x="1364" y="231"/>
                  <a:pt x="1364" y="231"/>
                </a:cubicBezTo>
                <a:cubicBezTo>
                  <a:pt x="1369" y="230"/>
                  <a:pt x="1369" y="230"/>
                  <a:pt x="1369" y="230"/>
                </a:cubicBezTo>
                <a:cubicBezTo>
                  <a:pt x="1373" y="229"/>
                  <a:pt x="1373" y="229"/>
                  <a:pt x="1373" y="229"/>
                </a:cubicBezTo>
                <a:cubicBezTo>
                  <a:pt x="1378" y="229"/>
                  <a:pt x="1378" y="229"/>
                  <a:pt x="1378" y="229"/>
                </a:cubicBezTo>
                <a:cubicBezTo>
                  <a:pt x="1382" y="223"/>
                  <a:pt x="1382" y="223"/>
                  <a:pt x="1382" y="223"/>
                </a:cubicBezTo>
                <a:cubicBezTo>
                  <a:pt x="1390" y="224"/>
                  <a:pt x="1390" y="224"/>
                  <a:pt x="1390" y="224"/>
                </a:cubicBezTo>
                <a:cubicBezTo>
                  <a:pt x="1400" y="220"/>
                  <a:pt x="1400" y="220"/>
                  <a:pt x="1400" y="220"/>
                </a:cubicBezTo>
                <a:cubicBezTo>
                  <a:pt x="1400" y="219"/>
                  <a:pt x="1400" y="219"/>
                  <a:pt x="1400" y="219"/>
                </a:cubicBezTo>
                <a:cubicBezTo>
                  <a:pt x="1407" y="205"/>
                  <a:pt x="1407" y="205"/>
                  <a:pt x="1407" y="205"/>
                </a:cubicBezTo>
                <a:cubicBezTo>
                  <a:pt x="1416" y="192"/>
                  <a:pt x="1416" y="192"/>
                  <a:pt x="1416" y="192"/>
                </a:cubicBezTo>
                <a:cubicBezTo>
                  <a:pt x="1420" y="190"/>
                  <a:pt x="1420" y="190"/>
                  <a:pt x="1420" y="190"/>
                </a:cubicBezTo>
                <a:cubicBezTo>
                  <a:pt x="1421" y="182"/>
                  <a:pt x="1421" y="182"/>
                  <a:pt x="1421" y="182"/>
                </a:cubicBezTo>
                <a:cubicBezTo>
                  <a:pt x="1432" y="170"/>
                  <a:pt x="1432" y="170"/>
                  <a:pt x="1432" y="170"/>
                </a:cubicBezTo>
                <a:cubicBezTo>
                  <a:pt x="1432" y="170"/>
                  <a:pt x="1436" y="158"/>
                  <a:pt x="1439" y="153"/>
                </a:cubicBezTo>
                <a:cubicBezTo>
                  <a:pt x="1442" y="149"/>
                  <a:pt x="1449" y="131"/>
                  <a:pt x="1451" y="122"/>
                </a:cubicBezTo>
                <a:cubicBezTo>
                  <a:pt x="1454" y="111"/>
                  <a:pt x="1462" y="100"/>
                  <a:pt x="1462" y="100"/>
                </a:cubicBezTo>
                <a:cubicBezTo>
                  <a:pt x="1462" y="100"/>
                  <a:pt x="1462" y="100"/>
                  <a:pt x="1462" y="100"/>
                </a:cubicBezTo>
                <a:cubicBezTo>
                  <a:pt x="1462" y="100"/>
                  <a:pt x="1462" y="100"/>
                  <a:pt x="1462" y="100"/>
                </a:cubicBezTo>
                <a:cubicBezTo>
                  <a:pt x="1462" y="100"/>
                  <a:pt x="1454" y="112"/>
                  <a:pt x="1451" y="122"/>
                </a:cubicBezTo>
                <a:cubicBezTo>
                  <a:pt x="1449" y="132"/>
                  <a:pt x="1442" y="149"/>
                  <a:pt x="1439" y="153"/>
                </a:cubicBezTo>
                <a:cubicBezTo>
                  <a:pt x="1437" y="159"/>
                  <a:pt x="1432" y="170"/>
                  <a:pt x="1432" y="170"/>
                </a:cubicBezTo>
                <a:cubicBezTo>
                  <a:pt x="1421" y="182"/>
                  <a:pt x="1421" y="182"/>
                  <a:pt x="1421" y="182"/>
                </a:cubicBezTo>
                <a:cubicBezTo>
                  <a:pt x="1420" y="190"/>
                  <a:pt x="1420" y="190"/>
                  <a:pt x="1420" y="190"/>
                </a:cubicBezTo>
                <a:cubicBezTo>
                  <a:pt x="1417" y="192"/>
                  <a:pt x="1417" y="192"/>
                  <a:pt x="1417" y="192"/>
                </a:cubicBezTo>
                <a:cubicBezTo>
                  <a:pt x="1407" y="205"/>
                  <a:pt x="1407" y="205"/>
                  <a:pt x="1407" y="205"/>
                </a:cubicBezTo>
                <a:cubicBezTo>
                  <a:pt x="1400" y="219"/>
                  <a:pt x="1400" y="219"/>
                  <a:pt x="1400" y="219"/>
                </a:cubicBezTo>
                <a:cubicBezTo>
                  <a:pt x="1400" y="220"/>
                  <a:pt x="1400" y="220"/>
                  <a:pt x="1400" y="220"/>
                </a:cubicBezTo>
                <a:cubicBezTo>
                  <a:pt x="1403" y="221"/>
                  <a:pt x="1403" y="221"/>
                  <a:pt x="1403" y="221"/>
                </a:cubicBezTo>
                <a:cubicBezTo>
                  <a:pt x="1411" y="219"/>
                  <a:pt x="1411" y="219"/>
                  <a:pt x="1411" y="219"/>
                </a:cubicBezTo>
                <a:cubicBezTo>
                  <a:pt x="1416" y="212"/>
                  <a:pt x="1416" y="212"/>
                  <a:pt x="1416" y="212"/>
                </a:cubicBezTo>
                <a:cubicBezTo>
                  <a:pt x="1419" y="208"/>
                  <a:pt x="1419" y="208"/>
                  <a:pt x="1419" y="208"/>
                </a:cubicBezTo>
                <a:cubicBezTo>
                  <a:pt x="1419" y="208"/>
                  <a:pt x="1420" y="204"/>
                  <a:pt x="1422" y="205"/>
                </a:cubicBezTo>
                <a:cubicBezTo>
                  <a:pt x="1424" y="205"/>
                  <a:pt x="1423" y="208"/>
                  <a:pt x="1423" y="208"/>
                </a:cubicBezTo>
                <a:cubicBezTo>
                  <a:pt x="1425" y="220"/>
                  <a:pt x="1425" y="220"/>
                  <a:pt x="1425" y="220"/>
                </a:cubicBezTo>
                <a:cubicBezTo>
                  <a:pt x="1419" y="216"/>
                  <a:pt x="1419" y="216"/>
                  <a:pt x="1419" y="216"/>
                </a:cubicBezTo>
                <a:cubicBezTo>
                  <a:pt x="1418" y="217"/>
                  <a:pt x="1418" y="217"/>
                  <a:pt x="1418" y="217"/>
                </a:cubicBezTo>
                <a:cubicBezTo>
                  <a:pt x="1424" y="224"/>
                  <a:pt x="1424" y="224"/>
                  <a:pt x="1424" y="224"/>
                </a:cubicBezTo>
                <a:cubicBezTo>
                  <a:pt x="1429" y="225"/>
                  <a:pt x="1429" y="225"/>
                  <a:pt x="1429" y="225"/>
                </a:cubicBezTo>
                <a:cubicBezTo>
                  <a:pt x="1437" y="232"/>
                  <a:pt x="1437" y="232"/>
                  <a:pt x="1437" y="232"/>
                </a:cubicBezTo>
                <a:cubicBezTo>
                  <a:pt x="1437" y="232"/>
                  <a:pt x="1441" y="234"/>
                  <a:pt x="1449" y="231"/>
                </a:cubicBezTo>
                <a:cubicBezTo>
                  <a:pt x="1455" y="228"/>
                  <a:pt x="1459" y="224"/>
                  <a:pt x="1463" y="227"/>
                </a:cubicBezTo>
                <a:cubicBezTo>
                  <a:pt x="1468" y="231"/>
                  <a:pt x="1469" y="234"/>
                  <a:pt x="1469" y="234"/>
                </a:cubicBezTo>
                <a:cubicBezTo>
                  <a:pt x="1476" y="235"/>
                  <a:pt x="1476" y="235"/>
                  <a:pt x="1476" y="235"/>
                </a:cubicBezTo>
                <a:cubicBezTo>
                  <a:pt x="1475" y="242"/>
                  <a:pt x="1475" y="242"/>
                  <a:pt x="1475" y="242"/>
                </a:cubicBezTo>
                <a:cubicBezTo>
                  <a:pt x="1447" y="239"/>
                  <a:pt x="1447" y="239"/>
                  <a:pt x="1447" y="239"/>
                </a:cubicBezTo>
                <a:cubicBezTo>
                  <a:pt x="1442" y="244"/>
                  <a:pt x="1442" y="244"/>
                  <a:pt x="1442" y="244"/>
                </a:cubicBezTo>
                <a:cubicBezTo>
                  <a:pt x="1442" y="244"/>
                  <a:pt x="1450" y="250"/>
                  <a:pt x="1443" y="252"/>
                </a:cubicBezTo>
                <a:cubicBezTo>
                  <a:pt x="1437" y="256"/>
                  <a:pt x="1431" y="252"/>
                  <a:pt x="1431" y="252"/>
                </a:cubicBezTo>
                <a:cubicBezTo>
                  <a:pt x="1426" y="256"/>
                  <a:pt x="1426" y="256"/>
                  <a:pt x="1426" y="256"/>
                </a:cubicBezTo>
                <a:cubicBezTo>
                  <a:pt x="1426" y="256"/>
                  <a:pt x="1433" y="261"/>
                  <a:pt x="1428" y="263"/>
                </a:cubicBezTo>
                <a:cubicBezTo>
                  <a:pt x="1423" y="264"/>
                  <a:pt x="1420" y="258"/>
                  <a:pt x="1420" y="258"/>
                </a:cubicBezTo>
                <a:cubicBezTo>
                  <a:pt x="1418" y="260"/>
                  <a:pt x="1418" y="260"/>
                  <a:pt x="1418" y="260"/>
                </a:cubicBezTo>
                <a:cubicBezTo>
                  <a:pt x="1418" y="265"/>
                  <a:pt x="1418" y="265"/>
                  <a:pt x="1418" y="265"/>
                </a:cubicBezTo>
                <a:cubicBezTo>
                  <a:pt x="1423" y="270"/>
                  <a:pt x="1423" y="270"/>
                  <a:pt x="1423" y="270"/>
                </a:cubicBezTo>
                <a:cubicBezTo>
                  <a:pt x="1422" y="276"/>
                  <a:pt x="1422" y="276"/>
                  <a:pt x="1422" y="276"/>
                </a:cubicBezTo>
                <a:cubicBezTo>
                  <a:pt x="1422" y="276"/>
                  <a:pt x="1422" y="276"/>
                  <a:pt x="1422" y="276"/>
                </a:cubicBezTo>
                <a:cubicBezTo>
                  <a:pt x="1422" y="276"/>
                  <a:pt x="1421" y="279"/>
                  <a:pt x="1418" y="280"/>
                </a:cubicBezTo>
                <a:cubicBezTo>
                  <a:pt x="1416" y="283"/>
                  <a:pt x="1410" y="279"/>
                  <a:pt x="1405" y="280"/>
                </a:cubicBezTo>
                <a:cubicBezTo>
                  <a:pt x="1398" y="282"/>
                  <a:pt x="1402" y="285"/>
                  <a:pt x="1395" y="285"/>
                </a:cubicBezTo>
                <a:cubicBezTo>
                  <a:pt x="1388" y="285"/>
                  <a:pt x="1380" y="280"/>
                  <a:pt x="1380" y="280"/>
                </a:cubicBezTo>
                <a:cubicBezTo>
                  <a:pt x="1378" y="283"/>
                  <a:pt x="1378" y="283"/>
                  <a:pt x="1378" y="283"/>
                </a:cubicBezTo>
                <a:cubicBezTo>
                  <a:pt x="1371" y="280"/>
                  <a:pt x="1371" y="280"/>
                  <a:pt x="1371" y="280"/>
                </a:cubicBezTo>
                <a:cubicBezTo>
                  <a:pt x="1365" y="282"/>
                  <a:pt x="1365" y="282"/>
                  <a:pt x="1365" y="282"/>
                </a:cubicBezTo>
                <a:cubicBezTo>
                  <a:pt x="1364" y="278"/>
                  <a:pt x="1364" y="278"/>
                  <a:pt x="1364" y="278"/>
                </a:cubicBezTo>
                <a:cubicBezTo>
                  <a:pt x="1361" y="279"/>
                  <a:pt x="1361" y="279"/>
                  <a:pt x="1361" y="279"/>
                </a:cubicBezTo>
                <a:cubicBezTo>
                  <a:pt x="1362" y="283"/>
                  <a:pt x="1362" y="283"/>
                  <a:pt x="1362" y="283"/>
                </a:cubicBezTo>
                <a:cubicBezTo>
                  <a:pt x="1359" y="283"/>
                  <a:pt x="1359" y="283"/>
                  <a:pt x="1359" y="283"/>
                </a:cubicBezTo>
                <a:cubicBezTo>
                  <a:pt x="1359" y="282"/>
                  <a:pt x="1359" y="282"/>
                  <a:pt x="1359" y="282"/>
                </a:cubicBezTo>
                <a:cubicBezTo>
                  <a:pt x="1358" y="282"/>
                  <a:pt x="1358" y="282"/>
                  <a:pt x="1358" y="282"/>
                </a:cubicBezTo>
                <a:cubicBezTo>
                  <a:pt x="1358" y="285"/>
                  <a:pt x="1358" y="285"/>
                  <a:pt x="1358" y="285"/>
                </a:cubicBezTo>
                <a:cubicBezTo>
                  <a:pt x="1356" y="285"/>
                  <a:pt x="1356" y="285"/>
                  <a:pt x="1356" y="285"/>
                </a:cubicBezTo>
                <a:cubicBezTo>
                  <a:pt x="1352" y="278"/>
                  <a:pt x="1352" y="278"/>
                  <a:pt x="1352" y="278"/>
                </a:cubicBezTo>
                <a:cubicBezTo>
                  <a:pt x="1351" y="279"/>
                  <a:pt x="1351" y="279"/>
                  <a:pt x="1351" y="279"/>
                </a:cubicBezTo>
                <a:cubicBezTo>
                  <a:pt x="1351" y="279"/>
                  <a:pt x="1353" y="285"/>
                  <a:pt x="1352" y="285"/>
                </a:cubicBezTo>
                <a:cubicBezTo>
                  <a:pt x="1351" y="285"/>
                  <a:pt x="1349" y="283"/>
                  <a:pt x="1349" y="283"/>
                </a:cubicBezTo>
                <a:cubicBezTo>
                  <a:pt x="1349" y="288"/>
                  <a:pt x="1349" y="288"/>
                  <a:pt x="1349" y="288"/>
                </a:cubicBezTo>
                <a:cubicBezTo>
                  <a:pt x="1349" y="288"/>
                  <a:pt x="1349" y="289"/>
                  <a:pt x="1347" y="290"/>
                </a:cubicBezTo>
                <a:cubicBezTo>
                  <a:pt x="1345" y="291"/>
                  <a:pt x="1339" y="291"/>
                  <a:pt x="1339" y="291"/>
                </a:cubicBezTo>
                <a:cubicBezTo>
                  <a:pt x="1339" y="291"/>
                  <a:pt x="1335" y="293"/>
                  <a:pt x="1334" y="293"/>
                </a:cubicBezTo>
                <a:cubicBezTo>
                  <a:pt x="1333" y="293"/>
                  <a:pt x="1328" y="289"/>
                  <a:pt x="1327" y="290"/>
                </a:cubicBezTo>
                <a:cubicBezTo>
                  <a:pt x="1326" y="291"/>
                  <a:pt x="1329" y="297"/>
                  <a:pt x="1329" y="297"/>
                </a:cubicBezTo>
                <a:cubicBezTo>
                  <a:pt x="1325" y="298"/>
                  <a:pt x="1325" y="298"/>
                  <a:pt x="1325" y="298"/>
                </a:cubicBezTo>
                <a:cubicBezTo>
                  <a:pt x="1325" y="298"/>
                  <a:pt x="1319" y="297"/>
                  <a:pt x="1318" y="298"/>
                </a:cubicBezTo>
                <a:cubicBezTo>
                  <a:pt x="1315" y="298"/>
                  <a:pt x="1315" y="302"/>
                  <a:pt x="1315" y="302"/>
                </a:cubicBezTo>
                <a:cubicBezTo>
                  <a:pt x="1312" y="302"/>
                  <a:pt x="1312" y="302"/>
                  <a:pt x="1312" y="302"/>
                </a:cubicBezTo>
                <a:cubicBezTo>
                  <a:pt x="1313" y="304"/>
                  <a:pt x="1313" y="304"/>
                  <a:pt x="1313" y="304"/>
                </a:cubicBezTo>
                <a:cubicBezTo>
                  <a:pt x="1307" y="303"/>
                  <a:pt x="1307" y="303"/>
                  <a:pt x="1307" y="303"/>
                </a:cubicBezTo>
                <a:cubicBezTo>
                  <a:pt x="1307" y="304"/>
                  <a:pt x="1307" y="304"/>
                  <a:pt x="1307" y="304"/>
                </a:cubicBezTo>
                <a:cubicBezTo>
                  <a:pt x="1307" y="304"/>
                  <a:pt x="1311" y="310"/>
                  <a:pt x="1310" y="311"/>
                </a:cubicBezTo>
                <a:cubicBezTo>
                  <a:pt x="1309" y="311"/>
                  <a:pt x="1308" y="310"/>
                  <a:pt x="1308" y="310"/>
                </a:cubicBezTo>
                <a:cubicBezTo>
                  <a:pt x="1302" y="311"/>
                  <a:pt x="1302" y="311"/>
                  <a:pt x="1302" y="311"/>
                </a:cubicBezTo>
                <a:cubicBezTo>
                  <a:pt x="1299" y="311"/>
                  <a:pt x="1299" y="311"/>
                  <a:pt x="1299" y="311"/>
                </a:cubicBezTo>
                <a:cubicBezTo>
                  <a:pt x="1298" y="314"/>
                  <a:pt x="1298" y="314"/>
                  <a:pt x="1298" y="314"/>
                </a:cubicBezTo>
                <a:cubicBezTo>
                  <a:pt x="1298" y="314"/>
                  <a:pt x="1298" y="314"/>
                  <a:pt x="1298" y="314"/>
                </a:cubicBezTo>
                <a:cubicBezTo>
                  <a:pt x="1294" y="316"/>
                  <a:pt x="1294" y="316"/>
                  <a:pt x="1294" y="316"/>
                </a:cubicBezTo>
                <a:cubicBezTo>
                  <a:pt x="1294" y="315"/>
                  <a:pt x="1294" y="315"/>
                  <a:pt x="1294" y="315"/>
                </a:cubicBezTo>
                <a:cubicBezTo>
                  <a:pt x="1293" y="315"/>
                  <a:pt x="1293" y="315"/>
                  <a:pt x="1293" y="315"/>
                </a:cubicBezTo>
                <a:cubicBezTo>
                  <a:pt x="1293" y="317"/>
                  <a:pt x="1293" y="317"/>
                  <a:pt x="1293" y="317"/>
                </a:cubicBezTo>
                <a:cubicBezTo>
                  <a:pt x="1295" y="319"/>
                  <a:pt x="1295" y="319"/>
                  <a:pt x="1295" y="319"/>
                </a:cubicBezTo>
                <a:cubicBezTo>
                  <a:pt x="1294" y="324"/>
                  <a:pt x="1294" y="324"/>
                  <a:pt x="1294" y="324"/>
                </a:cubicBezTo>
                <a:cubicBezTo>
                  <a:pt x="1294" y="324"/>
                  <a:pt x="1292" y="324"/>
                  <a:pt x="1292" y="325"/>
                </a:cubicBezTo>
                <a:cubicBezTo>
                  <a:pt x="1292" y="327"/>
                  <a:pt x="1294" y="329"/>
                  <a:pt x="1295" y="329"/>
                </a:cubicBezTo>
                <a:cubicBezTo>
                  <a:pt x="1297" y="329"/>
                  <a:pt x="1298" y="327"/>
                  <a:pt x="1298" y="327"/>
                </a:cubicBezTo>
                <a:cubicBezTo>
                  <a:pt x="1298" y="328"/>
                  <a:pt x="1298" y="328"/>
                  <a:pt x="1298" y="328"/>
                </a:cubicBezTo>
                <a:cubicBezTo>
                  <a:pt x="1298" y="328"/>
                  <a:pt x="1294" y="330"/>
                  <a:pt x="1294" y="332"/>
                </a:cubicBezTo>
                <a:cubicBezTo>
                  <a:pt x="1293" y="334"/>
                  <a:pt x="1297" y="337"/>
                  <a:pt x="1297" y="337"/>
                </a:cubicBezTo>
                <a:cubicBezTo>
                  <a:pt x="1296" y="341"/>
                  <a:pt x="1296" y="341"/>
                  <a:pt x="1296" y="341"/>
                </a:cubicBezTo>
                <a:cubicBezTo>
                  <a:pt x="1300" y="338"/>
                  <a:pt x="1300" y="338"/>
                  <a:pt x="1300" y="338"/>
                </a:cubicBezTo>
                <a:cubicBezTo>
                  <a:pt x="1305" y="339"/>
                  <a:pt x="1305" y="339"/>
                  <a:pt x="1305" y="339"/>
                </a:cubicBezTo>
                <a:cubicBezTo>
                  <a:pt x="1304" y="342"/>
                  <a:pt x="1304" y="342"/>
                  <a:pt x="1304" y="342"/>
                </a:cubicBezTo>
                <a:cubicBezTo>
                  <a:pt x="1298" y="343"/>
                  <a:pt x="1298" y="343"/>
                  <a:pt x="1298" y="343"/>
                </a:cubicBezTo>
                <a:cubicBezTo>
                  <a:pt x="1299" y="343"/>
                  <a:pt x="1299" y="343"/>
                  <a:pt x="1299" y="343"/>
                </a:cubicBezTo>
                <a:cubicBezTo>
                  <a:pt x="1298" y="344"/>
                  <a:pt x="1298" y="344"/>
                  <a:pt x="1298" y="344"/>
                </a:cubicBezTo>
                <a:cubicBezTo>
                  <a:pt x="1299" y="352"/>
                  <a:pt x="1299" y="352"/>
                  <a:pt x="1299" y="352"/>
                </a:cubicBezTo>
                <a:cubicBezTo>
                  <a:pt x="1299" y="352"/>
                  <a:pt x="1303" y="351"/>
                  <a:pt x="1304" y="353"/>
                </a:cubicBezTo>
                <a:cubicBezTo>
                  <a:pt x="1306" y="355"/>
                  <a:pt x="1307" y="357"/>
                  <a:pt x="1308" y="359"/>
                </a:cubicBezTo>
                <a:cubicBezTo>
                  <a:pt x="1309" y="361"/>
                  <a:pt x="1310" y="363"/>
                  <a:pt x="1310" y="363"/>
                </a:cubicBezTo>
                <a:cubicBezTo>
                  <a:pt x="1311" y="362"/>
                  <a:pt x="1311" y="362"/>
                  <a:pt x="1311" y="362"/>
                </a:cubicBezTo>
                <a:cubicBezTo>
                  <a:pt x="1313" y="364"/>
                  <a:pt x="1313" y="364"/>
                  <a:pt x="1313" y="364"/>
                </a:cubicBezTo>
                <a:cubicBezTo>
                  <a:pt x="1318" y="362"/>
                  <a:pt x="1318" y="362"/>
                  <a:pt x="1318" y="362"/>
                </a:cubicBezTo>
                <a:cubicBezTo>
                  <a:pt x="1322" y="366"/>
                  <a:pt x="1322" y="366"/>
                  <a:pt x="1322" y="366"/>
                </a:cubicBezTo>
                <a:cubicBezTo>
                  <a:pt x="1324" y="363"/>
                  <a:pt x="1324" y="363"/>
                  <a:pt x="1324" y="363"/>
                </a:cubicBezTo>
                <a:cubicBezTo>
                  <a:pt x="1324" y="363"/>
                  <a:pt x="1324" y="358"/>
                  <a:pt x="1325" y="357"/>
                </a:cubicBezTo>
                <a:cubicBezTo>
                  <a:pt x="1327" y="356"/>
                  <a:pt x="1332" y="357"/>
                  <a:pt x="1333" y="359"/>
                </a:cubicBezTo>
                <a:cubicBezTo>
                  <a:pt x="1335" y="360"/>
                  <a:pt x="1331" y="365"/>
                  <a:pt x="1331" y="365"/>
                </a:cubicBezTo>
                <a:cubicBezTo>
                  <a:pt x="1334" y="373"/>
                  <a:pt x="1334" y="373"/>
                  <a:pt x="1334" y="373"/>
                </a:cubicBezTo>
                <a:cubicBezTo>
                  <a:pt x="1332" y="380"/>
                  <a:pt x="1332" y="380"/>
                  <a:pt x="1332" y="380"/>
                </a:cubicBezTo>
                <a:cubicBezTo>
                  <a:pt x="1333" y="385"/>
                  <a:pt x="1333" y="385"/>
                  <a:pt x="1333" y="385"/>
                </a:cubicBezTo>
                <a:cubicBezTo>
                  <a:pt x="1335" y="385"/>
                  <a:pt x="1335" y="385"/>
                  <a:pt x="1335" y="385"/>
                </a:cubicBezTo>
                <a:cubicBezTo>
                  <a:pt x="1336" y="382"/>
                  <a:pt x="1336" y="382"/>
                  <a:pt x="1336" y="382"/>
                </a:cubicBezTo>
                <a:cubicBezTo>
                  <a:pt x="1338" y="379"/>
                  <a:pt x="1338" y="379"/>
                  <a:pt x="1338" y="379"/>
                </a:cubicBezTo>
                <a:cubicBezTo>
                  <a:pt x="1341" y="382"/>
                  <a:pt x="1341" y="382"/>
                  <a:pt x="1341" y="382"/>
                </a:cubicBezTo>
                <a:cubicBezTo>
                  <a:pt x="1344" y="376"/>
                  <a:pt x="1344" y="376"/>
                  <a:pt x="1344" y="376"/>
                </a:cubicBezTo>
                <a:cubicBezTo>
                  <a:pt x="1349" y="377"/>
                  <a:pt x="1349" y="377"/>
                  <a:pt x="1349" y="377"/>
                </a:cubicBezTo>
                <a:moveTo>
                  <a:pt x="1349" y="377"/>
                </a:moveTo>
                <a:cubicBezTo>
                  <a:pt x="1344" y="376"/>
                  <a:pt x="1344" y="376"/>
                  <a:pt x="1344" y="376"/>
                </a:cubicBezTo>
                <a:cubicBezTo>
                  <a:pt x="1341" y="382"/>
                  <a:pt x="1341" y="382"/>
                  <a:pt x="1341" y="382"/>
                </a:cubicBezTo>
                <a:cubicBezTo>
                  <a:pt x="1338" y="379"/>
                  <a:pt x="1338" y="379"/>
                  <a:pt x="1338" y="379"/>
                </a:cubicBezTo>
                <a:cubicBezTo>
                  <a:pt x="1336" y="382"/>
                  <a:pt x="1336" y="382"/>
                  <a:pt x="1336" y="382"/>
                </a:cubicBezTo>
                <a:cubicBezTo>
                  <a:pt x="1335" y="385"/>
                  <a:pt x="1335" y="385"/>
                  <a:pt x="1335" y="385"/>
                </a:cubicBezTo>
                <a:cubicBezTo>
                  <a:pt x="1333" y="385"/>
                  <a:pt x="1333" y="385"/>
                  <a:pt x="1333" y="385"/>
                </a:cubicBezTo>
                <a:cubicBezTo>
                  <a:pt x="1333" y="390"/>
                  <a:pt x="1333" y="390"/>
                  <a:pt x="1333" y="390"/>
                </a:cubicBezTo>
                <a:cubicBezTo>
                  <a:pt x="1338" y="408"/>
                  <a:pt x="1338" y="408"/>
                  <a:pt x="1338" y="408"/>
                </a:cubicBezTo>
                <a:cubicBezTo>
                  <a:pt x="1338" y="408"/>
                  <a:pt x="1340" y="416"/>
                  <a:pt x="1340" y="422"/>
                </a:cubicBezTo>
                <a:cubicBezTo>
                  <a:pt x="1339" y="425"/>
                  <a:pt x="1334" y="428"/>
                  <a:pt x="1332" y="429"/>
                </a:cubicBezTo>
                <a:cubicBezTo>
                  <a:pt x="1331" y="430"/>
                  <a:pt x="1328" y="436"/>
                  <a:pt x="1321" y="438"/>
                </a:cubicBezTo>
                <a:cubicBezTo>
                  <a:pt x="1314" y="442"/>
                  <a:pt x="1313" y="435"/>
                  <a:pt x="1313" y="435"/>
                </a:cubicBezTo>
                <a:cubicBezTo>
                  <a:pt x="1306" y="435"/>
                  <a:pt x="1306" y="435"/>
                  <a:pt x="1306" y="435"/>
                </a:cubicBezTo>
                <a:cubicBezTo>
                  <a:pt x="1305" y="435"/>
                  <a:pt x="1305" y="429"/>
                  <a:pt x="1305" y="427"/>
                </a:cubicBezTo>
                <a:cubicBezTo>
                  <a:pt x="1304" y="426"/>
                  <a:pt x="1302" y="423"/>
                  <a:pt x="1302" y="423"/>
                </a:cubicBezTo>
                <a:cubicBezTo>
                  <a:pt x="1302" y="421"/>
                  <a:pt x="1302" y="421"/>
                  <a:pt x="1302" y="421"/>
                </a:cubicBezTo>
                <a:cubicBezTo>
                  <a:pt x="1295" y="418"/>
                  <a:pt x="1295" y="418"/>
                  <a:pt x="1295" y="418"/>
                </a:cubicBezTo>
                <a:cubicBezTo>
                  <a:pt x="1295" y="418"/>
                  <a:pt x="1294" y="414"/>
                  <a:pt x="1292" y="413"/>
                </a:cubicBezTo>
                <a:cubicBezTo>
                  <a:pt x="1289" y="412"/>
                  <a:pt x="1283" y="409"/>
                  <a:pt x="1283" y="409"/>
                </a:cubicBezTo>
                <a:cubicBezTo>
                  <a:pt x="1280" y="401"/>
                  <a:pt x="1280" y="401"/>
                  <a:pt x="1280" y="401"/>
                </a:cubicBezTo>
                <a:cubicBezTo>
                  <a:pt x="1254" y="416"/>
                  <a:pt x="1254" y="416"/>
                  <a:pt x="1254" y="416"/>
                </a:cubicBezTo>
                <a:cubicBezTo>
                  <a:pt x="1248" y="435"/>
                  <a:pt x="1248" y="435"/>
                  <a:pt x="1248" y="435"/>
                </a:cubicBezTo>
                <a:cubicBezTo>
                  <a:pt x="1249" y="446"/>
                  <a:pt x="1249" y="446"/>
                  <a:pt x="1249" y="446"/>
                </a:cubicBezTo>
                <a:cubicBezTo>
                  <a:pt x="1239" y="461"/>
                  <a:pt x="1239" y="461"/>
                  <a:pt x="1239" y="461"/>
                </a:cubicBezTo>
                <a:cubicBezTo>
                  <a:pt x="1240" y="470"/>
                  <a:pt x="1240" y="470"/>
                  <a:pt x="1240" y="470"/>
                </a:cubicBezTo>
                <a:cubicBezTo>
                  <a:pt x="1240" y="480"/>
                  <a:pt x="1240" y="480"/>
                  <a:pt x="1240" y="480"/>
                </a:cubicBezTo>
                <a:cubicBezTo>
                  <a:pt x="1240" y="480"/>
                  <a:pt x="1240" y="480"/>
                  <a:pt x="1240" y="480"/>
                </a:cubicBezTo>
                <a:cubicBezTo>
                  <a:pt x="1240" y="476"/>
                  <a:pt x="1240" y="476"/>
                  <a:pt x="1240" y="476"/>
                </a:cubicBezTo>
                <a:cubicBezTo>
                  <a:pt x="1242" y="476"/>
                  <a:pt x="1242" y="476"/>
                  <a:pt x="1242" y="476"/>
                </a:cubicBezTo>
                <a:cubicBezTo>
                  <a:pt x="1242" y="483"/>
                  <a:pt x="1242" y="483"/>
                  <a:pt x="1242" y="483"/>
                </a:cubicBezTo>
                <a:cubicBezTo>
                  <a:pt x="1241" y="484"/>
                  <a:pt x="1241" y="484"/>
                  <a:pt x="1241" y="484"/>
                </a:cubicBezTo>
                <a:cubicBezTo>
                  <a:pt x="1240" y="482"/>
                  <a:pt x="1240" y="482"/>
                  <a:pt x="1240" y="482"/>
                </a:cubicBezTo>
                <a:cubicBezTo>
                  <a:pt x="1239" y="487"/>
                  <a:pt x="1239" y="487"/>
                  <a:pt x="1239" y="487"/>
                </a:cubicBezTo>
                <a:cubicBezTo>
                  <a:pt x="1240" y="496"/>
                  <a:pt x="1240" y="496"/>
                  <a:pt x="1240" y="496"/>
                </a:cubicBezTo>
                <a:cubicBezTo>
                  <a:pt x="1243" y="501"/>
                  <a:pt x="1243" y="501"/>
                  <a:pt x="1243" y="501"/>
                </a:cubicBezTo>
                <a:cubicBezTo>
                  <a:pt x="1243" y="501"/>
                  <a:pt x="1243" y="501"/>
                  <a:pt x="1243" y="501"/>
                </a:cubicBezTo>
                <a:cubicBezTo>
                  <a:pt x="1243" y="502"/>
                  <a:pt x="1247" y="512"/>
                  <a:pt x="1248" y="516"/>
                </a:cubicBezTo>
                <a:cubicBezTo>
                  <a:pt x="1248" y="518"/>
                  <a:pt x="1248" y="520"/>
                  <a:pt x="1249" y="521"/>
                </a:cubicBezTo>
                <a:cubicBezTo>
                  <a:pt x="1248" y="525"/>
                  <a:pt x="1248" y="525"/>
                  <a:pt x="1248" y="525"/>
                </a:cubicBezTo>
                <a:cubicBezTo>
                  <a:pt x="1249" y="535"/>
                  <a:pt x="1249" y="535"/>
                  <a:pt x="1249" y="535"/>
                </a:cubicBezTo>
                <a:cubicBezTo>
                  <a:pt x="1248" y="544"/>
                  <a:pt x="1248" y="544"/>
                  <a:pt x="1248" y="544"/>
                </a:cubicBezTo>
                <a:cubicBezTo>
                  <a:pt x="1249" y="543"/>
                  <a:pt x="1249" y="543"/>
                  <a:pt x="1249" y="543"/>
                </a:cubicBezTo>
                <a:cubicBezTo>
                  <a:pt x="1251" y="537"/>
                  <a:pt x="1251" y="537"/>
                  <a:pt x="1251" y="537"/>
                </a:cubicBezTo>
                <a:cubicBezTo>
                  <a:pt x="1250" y="526"/>
                  <a:pt x="1250" y="526"/>
                  <a:pt x="1250" y="526"/>
                </a:cubicBezTo>
                <a:cubicBezTo>
                  <a:pt x="1251" y="524"/>
                  <a:pt x="1251" y="524"/>
                  <a:pt x="1251" y="524"/>
                </a:cubicBezTo>
                <a:cubicBezTo>
                  <a:pt x="1252" y="528"/>
                  <a:pt x="1254" y="531"/>
                  <a:pt x="1254" y="531"/>
                </a:cubicBezTo>
                <a:cubicBezTo>
                  <a:pt x="1255" y="538"/>
                  <a:pt x="1255" y="538"/>
                  <a:pt x="1255" y="538"/>
                </a:cubicBezTo>
                <a:cubicBezTo>
                  <a:pt x="1254" y="542"/>
                  <a:pt x="1254" y="542"/>
                  <a:pt x="1254" y="542"/>
                </a:cubicBezTo>
                <a:cubicBezTo>
                  <a:pt x="1257" y="542"/>
                  <a:pt x="1257" y="542"/>
                  <a:pt x="1257" y="542"/>
                </a:cubicBezTo>
                <a:cubicBezTo>
                  <a:pt x="1260" y="546"/>
                  <a:pt x="1260" y="546"/>
                  <a:pt x="1260" y="546"/>
                </a:cubicBezTo>
                <a:cubicBezTo>
                  <a:pt x="1264" y="549"/>
                  <a:pt x="1264" y="549"/>
                  <a:pt x="1264" y="549"/>
                </a:cubicBezTo>
                <a:cubicBezTo>
                  <a:pt x="1269" y="548"/>
                  <a:pt x="1269" y="548"/>
                  <a:pt x="1269" y="548"/>
                </a:cubicBezTo>
                <a:cubicBezTo>
                  <a:pt x="1269" y="548"/>
                  <a:pt x="1271" y="549"/>
                  <a:pt x="1275" y="551"/>
                </a:cubicBezTo>
                <a:cubicBezTo>
                  <a:pt x="1279" y="554"/>
                  <a:pt x="1284" y="552"/>
                  <a:pt x="1284" y="552"/>
                </a:cubicBezTo>
                <a:cubicBezTo>
                  <a:pt x="1285" y="555"/>
                  <a:pt x="1285" y="555"/>
                  <a:pt x="1285" y="555"/>
                </a:cubicBezTo>
                <a:cubicBezTo>
                  <a:pt x="1285" y="555"/>
                  <a:pt x="1285" y="555"/>
                  <a:pt x="1285" y="555"/>
                </a:cubicBezTo>
                <a:cubicBezTo>
                  <a:pt x="1284" y="552"/>
                  <a:pt x="1284" y="552"/>
                  <a:pt x="1284" y="552"/>
                </a:cubicBezTo>
                <a:cubicBezTo>
                  <a:pt x="1284" y="552"/>
                  <a:pt x="1279" y="554"/>
                  <a:pt x="1275" y="551"/>
                </a:cubicBezTo>
                <a:cubicBezTo>
                  <a:pt x="1271" y="549"/>
                  <a:pt x="1269" y="548"/>
                  <a:pt x="1269" y="548"/>
                </a:cubicBezTo>
                <a:cubicBezTo>
                  <a:pt x="1264" y="549"/>
                  <a:pt x="1264" y="549"/>
                  <a:pt x="1264" y="549"/>
                </a:cubicBezTo>
                <a:cubicBezTo>
                  <a:pt x="1259" y="546"/>
                  <a:pt x="1259" y="546"/>
                  <a:pt x="1259" y="546"/>
                </a:cubicBezTo>
                <a:cubicBezTo>
                  <a:pt x="1258" y="550"/>
                  <a:pt x="1258" y="550"/>
                  <a:pt x="1258" y="550"/>
                </a:cubicBezTo>
                <a:cubicBezTo>
                  <a:pt x="1255" y="550"/>
                  <a:pt x="1255" y="550"/>
                  <a:pt x="1255" y="550"/>
                </a:cubicBezTo>
                <a:cubicBezTo>
                  <a:pt x="1259" y="564"/>
                  <a:pt x="1259" y="564"/>
                  <a:pt x="1259" y="564"/>
                </a:cubicBezTo>
                <a:cubicBezTo>
                  <a:pt x="1253" y="568"/>
                  <a:pt x="1253" y="568"/>
                  <a:pt x="1253" y="568"/>
                </a:cubicBezTo>
                <a:cubicBezTo>
                  <a:pt x="1247" y="568"/>
                  <a:pt x="1247" y="568"/>
                  <a:pt x="1247" y="568"/>
                </a:cubicBezTo>
                <a:cubicBezTo>
                  <a:pt x="1247" y="568"/>
                  <a:pt x="1244" y="567"/>
                  <a:pt x="1243" y="567"/>
                </a:cubicBezTo>
                <a:cubicBezTo>
                  <a:pt x="1242" y="567"/>
                  <a:pt x="1236" y="568"/>
                  <a:pt x="1236" y="568"/>
                </a:cubicBezTo>
                <a:cubicBezTo>
                  <a:pt x="1246" y="553"/>
                  <a:pt x="1246" y="553"/>
                  <a:pt x="1246" y="553"/>
                </a:cubicBezTo>
                <a:cubicBezTo>
                  <a:pt x="1246" y="549"/>
                  <a:pt x="1246" y="549"/>
                  <a:pt x="1246" y="549"/>
                </a:cubicBezTo>
                <a:cubicBezTo>
                  <a:pt x="1251" y="545"/>
                  <a:pt x="1251" y="545"/>
                  <a:pt x="1251" y="545"/>
                </a:cubicBezTo>
                <a:cubicBezTo>
                  <a:pt x="1249" y="543"/>
                  <a:pt x="1249" y="543"/>
                  <a:pt x="1249" y="543"/>
                </a:cubicBezTo>
                <a:cubicBezTo>
                  <a:pt x="1247" y="544"/>
                  <a:pt x="1247" y="544"/>
                  <a:pt x="1247" y="544"/>
                </a:cubicBezTo>
                <a:cubicBezTo>
                  <a:pt x="1243" y="553"/>
                  <a:pt x="1243" y="553"/>
                  <a:pt x="1243" y="553"/>
                </a:cubicBezTo>
                <a:cubicBezTo>
                  <a:pt x="1235" y="564"/>
                  <a:pt x="1235" y="564"/>
                  <a:pt x="1235" y="564"/>
                </a:cubicBezTo>
                <a:cubicBezTo>
                  <a:pt x="1233" y="567"/>
                  <a:pt x="1233" y="567"/>
                  <a:pt x="1233" y="567"/>
                </a:cubicBezTo>
                <a:cubicBezTo>
                  <a:pt x="1217" y="569"/>
                  <a:pt x="1217" y="569"/>
                  <a:pt x="1217" y="569"/>
                </a:cubicBezTo>
                <a:cubicBezTo>
                  <a:pt x="1215" y="574"/>
                  <a:pt x="1215" y="574"/>
                  <a:pt x="1215" y="574"/>
                </a:cubicBezTo>
                <a:cubicBezTo>
                  <a:pt x="1218" y="577"/>
                  <a:pt x="1218" y="577"/>
                  <a:pt x="1218" y="577"/>
                </a:cubicBezTo>
                <a:cubicBezTo>
                  <a:pt x="1215" y="587"/>
                  <a:pt x="1215" y="587"/>
                  <a:pt x="1215" y="587"/>
                </a:cubicBezTo>
                <a:cubicBezTo>
                  <a:pt x="1218" y="588"/>
                  <a:pt x="1218" y="588"/>
                  <a:pt x="1218" y="588"/>
                </a:cubicBezTo>
                <a:cubicBezTo>
                  <a:pt x="1219" y="585"/>
                  <a:pt x="1219" y="585"/>
                  <a:pt x="1219" y="585"/>
                </a:cubicBezTo>
                <a:cubicBezTo>
                  <a:pt x="1220" y="583"/>
                  <a:pt x="1220" y="583"/>
                  <a:pt x="1220" y="583"/>
                </a:cubicBezTo>
                <a:cubicBezTo>
                  <a:pt x="1222" y="586"/>
                  <a:pt x="1222" y="586"/>
                  <a:pt x="1222" y="586"/>
                </a:cubicBezTo>
                <a:cubicBezTo>
                  <a:pt x="1227" y="582"/>
                  <a:pt x="1227" y="582"/>
                  <a:pt x="1227" y="582"/>
                </a:cubicBezTo>
                <a:cubicBezTo>
                  <a:pt x="1233" y="583"/>
                  <a:pt x="1233" y="583"/>
                  <a:pt x="1233" y="583"/>
                </a:cubicBezTo>
                <a:cubicBezTo>
                  <a:pt x="1229" y="585"/>
                  <a:pt x="1229" y="585"/>
                  <a:pt x="1229" y="585"/>
                </a:cubicBezTo>
                <a:cubicBezTo>
                  <a:pt x="1229" y="587"/>
                  <a:pt x="1229" y="587"/>
                  <a:pt x="1229" y="587"/>
                </a:cubicBezTo>
                <a:cubicBezTo>
                  <a:pt x="1222" y="591"/>
                  <a:pt x="1222" y="591"/>
                  <a:pt x="1222" y="591"/>
                </a:cubicBezTo>
                <a:cubicBezTo>
                  <a:pt x="1220" y="590"/>
                  <a:pt x="1220" y="590"/>
                  <a:pt x="1220" y="590"/>
                </a:cubicBezTo>
                <a:cubicBezTo>
                  <a:pt x="1218" y="596"/>
                  <a:pt x="1218" y="597"/>
                  <a:pt x="1218" y="597"/>
                </a:cubicBezTo>
                <a:cubicBezTo>
                  <a:pt x="1217" y="597"/>
                  <a:pt x="1217" y="597"/>
                  <a:pt x="1217" y="597"/>
                </a:cubicBezTo>
                <a:cubicBezTo>
                  <a:pt x="1214" y="600"/>
                  <a:pt x="1214" y="600"/>
                  <a:pt x="1214" y="600"/>
                </a:cubicBezTo>
                <a:cubicBezTo>
                  <a:pt x="1211" y="600"/>
                  <a:pt x="1211" y="600"/>
                  <a:pt x="1211" y="600"/>
                </a:cubicBezTo>
                <a:cubicBezTo>
                  <a:pt x="1210" y="604"/>
                  <a:pt x="1210" y="604"/>
                  <a:pt x="1210" y="604"/>
                </a:cubicBezTo>
                <a:cubicBezTo>
                  <a:pt x="1210" y="604"/>
                  <a:pt x="1207" y="605"/>
                  <a:pt x="1205" y="607"/>
                </a:cubicBezTo>
                <a:cubicBezTo>
                  <a:pt x="1204" y="607"/>
                  <a:pt x="1203" y="612"/>
                  <a:pt x="1203" y="612"/>
                </a:cubicBezTo>
                <a:cubicBezTo>
                  <a:pt x="1200" y="610"/>
                  <a:pt x="1200" y="610"/>
                  <a:pt x="1200" y="610"/>
                </a:cubicBezTo>
                <a:cubicBezTo>
                  <a:pt x="1196" y="610"/>
                  <a:pt x="1196" y="610"/>
                  <a:pt x="1196" y="610"/>
                </a:cubicBezTo>
                <a:cubicBezTo>
                  <a:pt x="1198" y="607"/>
                  <a:pt x="1198" y="607"/>
                  <a:pt x="1198" y="607"/>
                </a:cubicBezTo>
                <a:cubicBezTo>
                  <a:pt x="1198" y="607"/>
                  <a:pt x="1204" y="603"/>
                  <a:pt x="1207" y="601"/>
                </a:cubicBezTo>
                <a:cubicBezTo>
                  <a:pt x="1210" y="600"/>
                  <a:pt x="1217" y="589"/>
                  <a:pt x="1217" y="589"/>
                </a:cubicBezTo>
                <a:cubicBezTo>
                  <a:pt x="1215" y="587"/>
                  <a:pt x="1215" y="587"/>
                  <a:pt x="1215" y="587"/>
                </a:cubicBezTo>
                <a:cubicBezTo>
                  <a:pt x="1215" y="587"/>
                  <a:pt x="1208" y="600"/>
                  <a:pt x="1206" y="601"/>
                </a:cubicBezTo>
                <a:cubicBezTo>
                  <a:pt x="1204" y="601"/>
                  <a:pt x="1188" y="613"/>
                  <a:pt x="1179" y="605"/>
                </a:cubicBezTo>
                <a:cubicBezTo>
                  <a:pt x="1168" y="598"/>
                  <a:pt x="1167" y="587"/>
                  <a:pt x="1167" y="587"/>
                </a:cubicBezTo>
                <a:cubicBezTo>
                  <a:pt x="1167" y="587"/>
                  <a:pt x="1171" y="587"/>
                  <a:pt x="1173" y="588"/>
                </a:cubicBezTo>
                <a:cubicBezTo>
                  <a:pt x="1175" y="589"/>
                  <a:pt x="1180" y="594"/>
                  <a:pt x="1180" y="594"/>
                </a:cubicBezTo>
                <a:cubicBezTo>
                  <a:pt x="1181" y="592"/>
                  <a:pt x="1181" y="592"/>
                  <a:pt x="1181" y="592"/>
                </a:cubicBezTo>
                <a:cubicBezTo>
                  <a:pt x="1181" y="592"/>
                  <a:pt x="1177" y="587"/>
                  <a:pt x="1174" y="586"/>
                </a:cubicBezTo>
                <a:cubicBezTo>
                  <a:pt x="1171" y="585"/>
                  <a:pt x="1165" y="581"/>
                  <a:pt x="1161" y="581"/>
                </a:cubicBezTo>
                <a:cubicBezTo>
                  <a:pt x="1158" y="581"/>
                  <a:pt x="1144" y="587"/>
                  <a:pt x="1141" y="587"/>
                </a:cubicBezTo>
                <a:cubicBezTo>
                  <a:pt x="1137" y="587"/>
                  <a:pt x="1134" y="589"/>
                  <a:pt x="1129" y="589"/>
                </a:cubicBezTo>
                <a:cubicBezTo>
                  <a:pt x="1126" y="590"/>
                  <a:pt x="1119" y="597"/>
                  <a:pt x="1115" y="599"/>
                </a:cubicBezTo>
                <a:cubicBezTo>
                  <a:pt x="1112" y="601"/>
                  <a:pt x="1108" y="600"/>
                  <a:pt x="1105" y="602"/>
                </a:cubicBezTo>
                <a:cubicBezTo>
                  <a:pt x="1102" y="604"/>
                  <a:pt x="1102" y="604"/>
                  <a:pt x="1099" y="607"/>
                </a:cubicBezTo>
                <a:cubicBezTo>
                  <a:pt x="1096" y="611"/>
                  <a:pt x="1094" y="614"/>
                  <a:pt x="1094" y="614"/>
                </a:cubicBezTo>
                <a:cubicBezTo>
                  <a:pt x="1075" y="619"/>
                  <a:pt x="1059" y="619"/>
                  <a:pt x="1059" y="619"/>
                </a:cubicBezTo>
                <a:cubicBezTo>
                  <a:pt x="1056" y="621"/>
                  <a:pt x="1056" y="621"/>
                  <a:pt x="1056" y="621"/>
                </a:cubicBezTo>
                <a:cubicBezTo>
                  <a:pt x="1043" y="626"/>
                  <a:pt x="1043" y="626"/>
                  <a:pt x="1043" y="626"/>
                </a:cubicBezTo>
                <a:cubicBezTo>
                  <a:pt x="1040" y="627"/>
                  <a:pt x="1040" y="627"/>
                  <a:pt x="1040" y="627"/>
                </a:cubicBezTo>
                <a:cubicBezTo>
                  <a:pt x="1028" y="634"/>
                  <a:pt x="1028" y="634"/>
                  <a:pt x="1028" y="634"/>
                </a:cubicBezTo>
                <a:cubicBezTo>
                  <a:pt x="1029" y="635"/>
                  <a:pt x="1029" y="635"/>
                  <a:pt x="1029" y="635"/>
                </a:cubicBezTo>
                <a:cubicBezTo>
                  <a:pt x="1032" y="634"/>
                  <a:pt x="1032" y="634"/>
                  <a:pt x="1032" y="634"/>
                </a:cubicBezTo>
                <a:cubicBezTo>
                  <a:pt x="1037" y="636"/>
                  <a:pt x="1037" y="636"/>
                  <a:pt x="1037" y="636"/>
                </a:cubicBezTo>
                <a:cubicBezTo>
                  <a:pt x="1040" y="629"/>
                  <a:pt x="1040" y="629"/>
                  <a:pt x="1040" y="629"/>
                </a:cubicBezTo>
                <a:cubicBezTo>
                  <a:pt x="1044" y="627"/>
                  <a:pt x="1044" y="627"/>
                  <a:pt x="1044" y="627"/>
                </a:cubicBezTo>
                <a:cubicBezTo>
                  <a:pt x="1043" y="632"/>
                  <a:pt x="1043" y="632"/>
                  <a:pt x="1043" y="632"/>
                </a:cubicBezTo>
                <a:cubicBezTo>
                  <a:pt x="1043" y="632"/>
                  <a:pt x="1039" y="634"/>
                  <a:pt x="1039" y="636"/>
                </a:cubicBezTo>
                <a:cubicBezTo>
                  <a:pt x="1040" y="639"/>
                  <a:pt x="1042" y="644"/>
                  <a:pt x="1042" y="645"/>
                </a:cubicBezTo>
                <a:cubicBezTo>
                  <a:pt x="1042" y="646"/>
                  <a:pt x="1038" y="648"/>
                  <a:pt x="1039" y="651"/>
                </a:cubicBezTo>
                <a:cubicBezTo>
                  <a:pt x="1041" y="652"/>
                  <a:pt x="1049" y="663"/>
                  <a:pt x="1045" y="665"/>
                </a:cubicBezTo>
                <a:cubicBezTo>
                  <a:pt x="1043" y="666"/>
                  <a:pt x="1039" y="666"/>
                  <a:pt x="1040" y="663"/>
                </a:cubicBezTo>
                <a:cubicBezTo>
                  <a:pt x="1041" y="660"/>
                  <a:pt x="1042" y="658"/>
                  <a:pt x="1042" y="658"/>
                </a:cubicBezTo>
                <a:cubicBezTo>
                  <a:pt x="1039" y="653"/>
                  <a:pt x="1039" y="653"/>
                  <a:pt x="1039" y="653"/>
                </a:cubicBezTo>
                <a:cubicBezTo>
                  <a:pt x="1039" y="653"/>
                  <a:pt x="1033" y="652"/>
                  <a:pt x="1030" y="652"/>
                </a:cubicBezTo>
                <a:cubicBezTo>
                  <a:pt x="1030" y="652"/>
                  <a:pt x="1029" y="653"/>
                  <a:pt x="1028" y="653"/>
                </a:cubicBezTo>
                <a:cubicBezTo>
                  <a:pt x="1027" y="651"/>
                  <a:pt x="1026" y="649"/>
                  <a:pt x="1024" y="648"/>
                </a:cubicBezTo>
                <a:cubicBezTo>
                  <a:pt x="1024" y="646"/>
                  <a:pt x="1027" y="645"/>
                  <a:pt x="1026" y="645"/>
                </a:cubicBezTo>
                <a:cubicBezTo>
                  <a:pt x="1025" y="644"/>
                  <a:pt x="1021" y="645"/>
                  <a:pt x="1017" y="645"/>
                </a:cubicBezTo>
                <a:cubicBezTo>
                  <a:pt x="1016" y="645"/>
                  <a:pt x="1013" y="643"/>
                  <a:pt x="1013" y="642"/>
                </a:cubicBezTo>
                <a:cubicBezTo>
                  <a:pt x="1012" y="641"/>
                  <a:pt x="1009" y="640"/>
                  <a:pt x="1011" y="638"/>
                </a:cubicBezTo>
                <a:cubicBezTo>
                  <a:pt x="1014" y="634"/>
                  <a:pt x="1011" y="636"/>
                  <a:pt x="1011" y="632"/>
                </a:cubicBezTo>
                <a:cubicBezTo>
                  <a:pt x="1011" y="629"/>
                  <a:pt x="1007" y="632"/>
                  <a:pt x="1008" y="626"/>
                </a:cubicBezTo>
                <a:cubicBezTo>
                  <a:pt x="1009" y="625"/>
                  <a:pt x="1006" y="625"/>
                  <a:pt x="1006" y="622"/>
                </a:cubicBezTo>
                <a:cubicBezTo>
                  <a:pt x="1006" y="620"/>
                  <a:pt x="998" y="626"/>
                  <a:pt x="998" y="626"/>
                </a:cubicBezTo>
                <a:cubicBezTo>
                  <a:pt x="998" y="626"/>
                  <a:pt x="995" y="622"/>
                  <a:pt x="995" y="621"/>
                </a:cubicBezTo>
                <a:cubicBezTo>
                  <a:pt x="995" y="621"/>
                  <a:pt x="986" y="617"/>
                  <a:pt x="985" y="615"/>
                </a:cubicBezTo>
                <a:cubicBezTo>
                  <a:pt x="985" y="613"/>
                  <a:pt x="982" y="607"/>
                  <a:pt x="982" y="607"/>
                </a:cubicBezTo>
                <a:cubicBezTo>
                  <a:pt x="981" y="608"/>
                  <a:pt x="978" y="608"/>
                  <a:pt x="978" y="611"/>
                </a:cubicBezTo>
                <a:cubicBezTo>
                  <a:pt x="979" y="614"/>
                  <a:pt x="974" y="611"/>
                  <a:pt x="975" y="611"/>
                </a:cubicBezTo>
                <a:cubicBezTo>
                  <a:pt x="973" y="612"/>
                  <a:pt x="970" y="610"/>
                  <a:pt x="969" y="613"/>
                </a:cubicBezTo>
                <a:cubicBezTo>
                  <a:pt x="965" y="611"/>
                  <a:pt x="963" y="619"/>
                  <a:pt x="964" y="619"/>
                </a:cubicBezTo>
                <a:cubicBezTo>
                  <a:pt x="958" y="619"/>
                  <a:pt x="964" y="614"/>
                  <a:pt x="962" y="614"/>
                </a:cubicBezTo>
                <a:cubicBezTo>
                  <a:pt x="961" y="613"/>
                  <a:pt x="967" y="611"/>
                  <a:pt x="969" y="611"/>
                </a:cubicBezTo>
                <a:cubicBezTo>
                  <a:pt x="968" y="611"/>
                  <a:pt x="972" y="608"/>
                  <a:pt x="972" y="608"/>
                </a:cubicBezTo>
                <a:cubicBezTo>
                  <a:pt x="975" y="608"/>
                  <a:pt x="980" y="610"/>
                  <a:pt x="981" y="607"/>
                </a:cubicBezTo>
                <a:cubicBezTo>
                  <a:pt x="980" y="608"/>
                  <a:pt x="975" y="607"/>
                  <a:pt x="971" y="607"/>
                </a:cubicBezTo>
                <a:cubicBezTo>
                  <a:pt x="969" y="607"/>
                  <a:pt x="965" y="603"/>
                  <a:pt x="965" y="608"/>
                </a:cubicBezTo>
                <a:cubicBezTo>
                  <a:pt x="965" y="611"/>
                  <a:pt x="960" y="612"/>
                  <a:pt x="958" y="613"/>
                </a:cubicBezTo>
                <a:cubicBezTo>
                  <a:pt x="955" y="618"/>
                  <a:pt x="954" y="624"/>
                  <a:pt x="951" y="624"/>
                </a:cubicBezTo>
                <a:cubicBezTo>
                  <a:pt x="948" y="624"/>
                  <a:pt x="946" y="626"/>
                  <a:pt x="943" y="626"/>
                </a:cubicBezTo>
                <a:cubicBezTo>
                  <a:pt x="941" y="626"/>
                  <a:pt x="940" y="624"/>
                  <a:pt x="938" y="625"/>
                </a:cubicBezTo>
                <a:cubicBezTo>
                  <a:pt x="937" y="625"/>
                  <a:pt x="930" y="630"/>
                  <a:pt x="931" y="631"/>
                </a:cubicBezTo>
                <a:cubicBezTo>
                  <a:pt x="934" y="632"/>
                  <a:pt x="935" y="628"/>
                  <a:pt x="936" y="628"/>
                </a:cubicBezTo>
                <a:cubicBezTo>
                  <a:pt x="935" y="628"/>
                  <a:pt x="931" y="634"/>
                  <a:pt x="931" y="635"/>
                </a:cubicBezTo>
                <a:cubicBezTo>
                  <a:pt x="930" y="640"/>
                  <a:pt x="930" y="638"/>
                  <a:pt x="928" y="638"/>
                </a:cubicBezTo>
                <a:cubicBezTo>
                  <a:pt x="924" y="638"/>
                  <a:pt x="924" y="638"/>
                  <a:pt x="924" y="638"/>
                </a:cubicBezTo>
                <a:cubicBezTo>
                  <a:pt x="925" y="638"/>
                  <a:pt x="922" y="633"/>
                  <a:pt x="922" y="632"/>
                </a:cubicBezTo>
                <a:cubicBezTo>
                  <a:pt x="921" y="632"/>
                  <a:pt x="916" y="632"/>
                  <a:pt x="915" y="633"/>
                </a:cubicBezTo>
                <a:cubicBezTo>
                  <a:pt x="911" y="636"/>
                  <a:pt x="909" y="635"/>
                  <a:pt x="915" y="639"/>
                </a:cubicBezTo>
                <a:cubicBezTo>
                  <a:pt x="910" y="636"/>
                  <a:pt x="906" y="645"/>
                  <a:pt x="902" y="645"/>
                </a:cubicBezTo>
                <a:cubicBezTo>
                  <a:pt x="901" y="645"/>
                  <a:pt x="910" y="638"/>
                  <a:pt x="910" y="638"/>
                </a:cubicBezTo>
                <a:cubicBezTo>
                  <a:pt x="910" y="633"/>
                  <a:pt x="909" y="634"/>
                  <a:pt x="907" y="631"/>
                </a:cubicBezTo>
                <a:cubicBezTo>
                  <a:pt x="907" y="631"/>
                  <a:pt x="915" y="625"/>
                  <a:pt x="916" y="625"/>
                </a:cubicBezTo>
                <a:cubicBezTo>
                  <a:pt x="920" y="622"/>
                  <a:pt x="917" y="620"/>
                  <a:pt x="917" y="618"/>
                </a:cubicBezTo>
                <a:cubicBezTo>
                  <a:pt x="917" y="612"/>
                  <a:pt x="919" y="615"/>
                  <a:pt x="920" y="612"/>
                </a:cubicBezTo>
                <a:cubicBezTo>
                  <a:pt x="921" y="610"/>
                  <a:pt x="916" y="613"/>
                  <a:pt x="915" y="613"/>
                </a:cubicBezTo>
                <a:cubicBezTo>
                  <a:pt x="915" y="613"/>
                  <a:pt x="913" y="611"/>
                  <a:pt x="909" y="614"/>
                </a:cubicBezTo>
                <a:cubicBezTo>
                  <a:pt x="906" y="617"/>
                  <a:pt x="906" y="614"/>
                  <a:pt x="901" y="613"/>
                </a:cubicBezTo>
                <a:cubicBezTo>
                  <a:pt x="900" y="611"/>
                  <a:pt x="896" y="610"/>
                  <a:pt x="894" y="608"/>
                </a:cubicBezTo>
                <a:cubicBezTo>
                  <a:pt x="888" y="607"/>
                  <a:pt x="890" y="614"/>
                  <a:pt x="887" y="614"/>
                </a:cubicBezTo>
                <a:cubicBezTo>
                  <a:pt x="888" y="607"/>
                  <a:pt x="888" y="607"/>
                  <a:pt x="888" y="607"/>
                </a:cubicBezTo>
                <a:cubicBezTo>
                  <a:pt x="888" y="604"/>
                  <a:pt x="880" y="607"/>
                  <a:pt x="878" y="607"/>
                </a:cubicBezTo>
                <a:cubicBezTo>
                  <a:pt x="881" y="607"/>
                  <a:pt x="885" y="597"/>
                  <a:pt x="882" y="594"/>
                </a:cubicBezTo>
                <a:cubicBezTo>
                  <a:pt x="884" y="596"/>
                  <a:pt x="882" y="590"/>
                  <a:pt x="882" y="590"/>
                </a:cubicBezTo>
                <a:cubicBezTo>
                  <a:pt x="882" y="586"/>
                  <a:pt x="879" y="589"/>
                  <a:pt x="878" y="589"/>
                </a:cubicBezTo>
                <a:cubicBezTo>
                  <a:pt x="875" y="590"/>
                  <a:pt x="870" y="584"/>
                  <a:pt x="869" y="584"/>
                </a:cubicBezTo>
                <a:cubicBezTo>
                  <a:pt x="869" y="583"/>
                  <a:pt x="864" y="587"/>
                  <a:pt x="864" y="587"/>
                </a:cubicBezTo>
                <a:cubicBezTo>
                  <a:pt x="864" y="586"/>
                  <a:pt x="864" y="586"/>
                  <a:pt x="864" y="586"/>
                </a:cubicBezTo>
                <a:cubicBezTo>
                  <a:pt x="864" y="586"/>
                  <a:pt x="864" y="586"/>
                  <a:pt x="864" y="586"/>
                </a:cubicBezTo>
                <a:cubicBezTo>
                  <a:pt x="864" y="584"/>
                  <a:pt x="864" y="584"/>
                  <a:pt x="864" y="584"/>
                </a:cubicBezTo>
                <a:cubicBezTo>
                  <a:pt x="868" y="581"/>
                  <a:pt x="868" y="581"/>
                  <a:pt x="868" y="581"/>
                </a:cubicBezTo>
                <a:cubicBezTo>
                  <a:pt x="868" y="581"/>
                  <a:pt x="870" y="580"/>
                  <a:pt x="871" y="580"/>
                </a:cubicBezTo>
                <a:cubicBezTo>
                  <a:pt x="871" y="580"/>
                  <a:pt x="871" y="583"/>
                  <a:pt x="871" y="584"/>
                </a:cubicBezTo>
                <a:cubicBezTo>
                  <a:pt x="871" y="585"/>
                  <a:pt x="872" y="586"/>
                  <a:pt x="874" y="586"/>
                </a:cubicBezTo>
                <a:cubicBezTo>
                  <a:pt x="876" y="585"/>
                  <a:pt x="873" y="584"/>
                  <a:pt x="872" y="583"/>
                </a:cubicBezTo>
                <a:cubicBezTo>
                  <a:pt x="872" y="581"/>
                  <a:pt x="874" y="581"/>
                  <a:pt x="874" y="581"/>
                </a:cubicBezTo>
                <a:cubicBezTo>
                  <a:pt x="872" y="577"/>
                  <a:pt x="872" y="577"/>
                  <a:pt x="872" y="577"/>
                </a:cubicBezTo>
                <a:cubicBezTo>
                  <a:pt x="867" y="574"/>
                  <a:pt x="867" y="574"/>
                  <a:pt x="867" y="574"/>
                </a:cubicBezTo>
                <a:cubicBezTo>
                  <a:pt x="864" y="574"/>
                  <a:pt x="864" y="574"/>
                  <a:pt x="864" y="574"/>
                </a:cubicBezTo>
                <a:cubicBezTo>
                  <a:pt x="864" y="574"/>
                  <a:pt x="866" y="573"/>
                  <a:pt x="867" y="573"/>
                </a:cubicBezTo>
                <a:cubicBezTo>
                  <a:pt x="868" y="572"/>
                  <a:pt x="867" y="570"/>
                  <a:pt x="867" y="570"/>
                </a:cubicBezTo>
                <a:cubicBezTo>
                  <a:pt x="866" y="570"/>
                  <a:pt x="866" y="570"/>
                  <a:pt x="866" y="570"/>
                </a:cubicBezTo>
                <a:cubicBezTo>
                  <a:pt x="870" y="566"/>
                  <a:pt x="870" y="566"/>
                  <a:pt x="870" y="566"/>
                </a:cubicBezTo>
                <a:cubicBezTo>
                  <a:pt x="870" y="566"/>
                  <a:pt x="871" y="566"/>
                  <a:pt x="872" y="565"/>
                </a:cubicBezTo>
                <a:cubicBezTo>
                  <a:pt x="873" y="564"/>
                  <a:pt x="872" y="561"/>
                  <a:pt x="872" y="561"/>
                </a:cubicBezTo>
                <a:cubicBezTo>
                  <a:pt x="872" y="561"/>
                  <a:pt x="871" y="557"/>
                  <a:pt x="871" y="556"/>
                </a:cubicBezTo>
                <a:cubicBezTo>
                  <a:pt x="871" y="554"/>
                  <a:pt x="872" y="551"/>
                  <a:pt x="872" y="551"/>
                </a:cubicBezTo>
                <a:cubicBezTo>
                  <a:pt x="871" y="548"/>
                  <a:pt x="871" y="548"/>
                  <a:pt x="871" y="548"/>
                </a:cubicBezTo>
                <a:cubicBezTo>
                  <a:pt x="871" y="548"/>
                  <a:pt x="867" y="549"/>
                  <a:pt x="867" y="548"/>
                </a:cubicBezTo>
                <a:cubicBezTo>
                  <a:pt x="868" y="548"/>
                  <a:pt x="872" y="547"/>
                  <a:pt x="872" y="547"/>
                </a:cubicBezTo>
                <a:cubicBezTo>
                  <a:pt x="879" y="541"/>
                  <a:pt x="879" y="541"/>
                  <a:pt x="879" y="541"/>
                </a:cubicBezTo>
                <a:cubicBezTo>
                  <a:pt x="876" y="541"/>
                  <a:pt x="876" y="541"/>
                  <a:pt x="876" y="541"/>
                </a:cubicBezTo>
                <a:cubicBezTo>
                  <a:pt x="876" y="541"/>
                  <a:pt x="873" y="538"/>
                  <a:pt x="872" y="538"/>
                </a:cubicBezTo>
                <a:cubicBezTo>
                  <a:pt x="870" y="537"/>
                  <a:pt x="870" y="537"/>
                  <a:pt x="870" y="537"/>
                </a:cubicBezTo>
                <a:cubicBezTo>
                  <a:pt x="870" y="537"/>
                  <a:pt x="871" y="536"/>
                  <a:pt x="872" y="536"/>
                </a:cubicBezTo>
                <a:cubicBezTo>
                  <a:pt x="873" y="536"/>
                  <a:pt x="877" y="539"/>
                  <a:pt x="880" y="538"/>
                </a:cubicBezTo>
                <a:cubicBezTo>
                  <a:pt x="883" y="537"/>
                  <a:pt x="884" y="534"/>
                  <a:pt x="884" y="534"/>
                </a:cubicBezTo>
                <a:cubicBezTo>
                  <a:pt x="884" y="531"/>
                  <a:pt x="884" y="531"/>
                  <a:pt x="884" y="531"/>
                </a:cubicBezTo>
                <a:cubicBezTo>
                  <a:pt x="884" y="530"/>
                  <a:pt x="879" y="528"/>
                  <a:pt x="879" y="528"/>
                </a:cubicBezTo>
                <a:cubicBezTo>
                  <a:pt x="879" y="527"/>
                  <a:pt x="882" y="528"/>
                  <a:pt x="882" y="528"/>
                </a:cubicBezTo>
                <a:cubicBezTo>
                  <a:pt x="884" y="527"/>
                  <a:pt x="884" y="527"/>
                  <a:pt x="884" y="527"/>
                </a:cubicBezTo>
                <a:cubicBezTo>
                  <a:pt x="888" y="527"/>
                  <a:pt x="888" y="527"/>
                  <a:pt x="888" y="527"/>
                </a:cubicBezTo>
                <a:cubicBezTo>
                  <a:pt x="890" y="529"/>
                  <a:pt x="890" y="529"/>
                  <a:pt x="890" y="529"/>
                </a:cubicBezTo>
                <a:cubicBezTo>
                  <a:pt x="890" y="529"/>
                  <a:pt x="890" y="529"/>
                  <a:pt x="890" y="529"/>
                </a:cubicBezTo>
                <a:cubicBezTo>
                  <a:pt x="890" y="529"/>
                  <a:pt x="891" y="526"/>
                  <a:pt x="891" y="525"/>
                </a:cubicBezTo>
                <a:cubicBezTo>
                  <a:pt x="892" y="524"/>
                  <a:pt x="893" y="523"/>
                  <a:pt x="893" y="523"/>
                </a:cubicBezTo>
                <a:cubicBezTo>
                  <a:pt x="893" y="518"/>
                  <a:pt x="893" y="518"/>
                  <a:pt x="893" y="518"/>
                </a:cubicBezTo>
                <a:cubicBezTo>
                  <a:pt x="893" y="517"/>
                  <a:pt x="891" y="513"/>
                  <a:pt x="891" y="512"/>
                </a:cubicBezTo>
                <a:cubicBezTo>
                  <a:pt x="891" y="511"/>
                  <a:pt x="897" y="505"/>
                  <a:pt x="898" y="505"/>
                </a:cubicBezTo>
                <a:cubicBezTo>
                  <a:pt x="899" y="505"/>
                  <a:pt x="899" y="507"/>
                  <a:pt x="899" y="507"/>
                </a:cubicBezTo>
                <a:cubicBezTo>
                  <a:pt x="897" y="510"/>
                  <a:pt x="897" y="510"/>
                  <a:pt x="897" y="510"/>
                </a:cubicBezTo>
                <a:cubicBezTo>
                  <a:pt x="897" y="512"/>
                  <a:pt x="897" y="512"/>
                  <a:pt x="897" y="512"/>
                </a:cubicBezTo>
                <a:cubicBezTo>
                  <a:pt x="897" y="512"/>
                  <a:pt x="899" y="511"/>
                  <a:pt x="900" y="511"/>
                </a:cubicBezTo>
                <a:cubicBezTo>
                  <a:pt x="901" y="512"/>
                  <a:pt x="900" y="513"/>
                  <a:pt x="899" y="515"/>
                </a:cubicBezTo>
                <a:cubicBezTo>
                  <a:pt x="898" y="515"/>
                  <a:pt x="901" y="515"/>
                  <a:pt x="902" y="515"/>
                </a:cubicBezTo>
                <a:cubicBezTo>
                  <a:pt x="903" y="515"/>
                  <a:pt x="902" y="511"/>
                  <a:pt x="902" y="511"/>
                </a:cubicBezTo>
                <a:cubicBezTo>
                  <a:pt x="902" y="511"/>
                  <a:pt x="903" y="508"/>
                  <a:pt x="904" y="508"/>
                </a:cubicBezTo>
                <a:cubicBezTo>
                  <a:pt x="905" y="508"/>
                  <a:pt x="906" y="510"/>
                  <a:pt x="905" y="510"/>
                </a:cubicBezTo>
                <a:cubicBezTo>
                  <a:pt x="904" y="511"/>
                  <a:pt x="904" y="512"/>
                  <a:pt x="905" y="513"/>
                </a:cubicBezTo>
                <a:cubicBezTo>
                  <a:pt x="906" y="513"/>
                  <a:pt x="908" y="512"/>
                  <a:pt x="908" y="512"/>
                </a:cubicBezTo>
                <a:cubicBezTo>
                  <a:pt x="908" y="509"/>
                  <a:pt x="908" y="509"/>
                  <a:pt x="908" y="509"/>
                </a:cubicBezTo>
                <a:cubicBezTo>
                  <a:pt x="910" y="507"/>
                  <a:pt x="910" y="507"/>
                  <a:pt x="910" y="507"/>
                </a:cubicBezTo>
                <a:cubicBezTo>
                  <a:pt x="910" y="506"/>
                  <a:pt x="910" y="506"/>
                  <a:pt x="910" y="506"/>
                </a:cubicBezTo>
                <a:cubicBezTo>
                  <a:pt x="914" y="502"/>
                  <a:pt x="914" y="502"/>
                  <a:pt x="914" y="502"/>
                </a:cubicBezTo>
                <a:cubicBezTo>
                  <a:pt x="913" y="497"/>
                  <a:pt x="913" y="497"/>
                  <a:pt x="913" y="497"/>
                </a:cubicBezTo>
                <a:cubicBezTo>
                  <a:pt x="914" y="496"/>
                  <a:pt x="914" y="496"/>
                  <a:pt x="914" y="496"/>
                </a:cubicBezTo>
                <a:cubicBezTo>
                  <a:pt x="914" y="494"/>
                  <a:pt x="914" y="494"/>
                  <a:pt x="914" y="494"/>
                </a:cubicBezTo>
                <a:cubicBezTo>
                  <a:pt x="914" y="492"/>
                  <a:pt x="910" y="490"/>
                  <a:pt x="910" y="490"/>
                </a:cubicBezTo>
                <a:cubicBezTo>
                  <a:pt x="900" y="492"/>
                  <a:pt x="900" y="492"/>
                  <a:pt x="900" y="492"/>
                </a:cubicBezTo>
                <a:cubicBezTo>
                  <a:pt x="897" y="490"/>
                  <a:pt x="897" y="490"/>
                  <a:pt x="897" y="490"/>
                </a:cubicBezTo>
                <a:cubicBezTo>
                  <a:pt x="897" y="490"/>
                  <a:pt x="896" y="488"/>
                  <a:pt x="895" y="488"/>
                </a:cubicBezTo>
                <a:cubicBezTo>
                  <a:pt x="894" y="487"/>
                  <a:pt x="892" y="489"/>
                  <a:pt x="892" y="489"/>
                </a:cubicBezTo>
                <a:cubicBezTo>
                  <a:pt x="892" y="490"/>
                  <a:pt x="892" y="490"/>
                  <a:pt x="892" y="490"/>
                </a:cubicBezTo>
                <a:cubicBezTo>
                  <a:pt x="891" y="489"/>
                  <a:pt x="891" y="489"/>
                  <a:pt x="891" y="489"/>
                </a:cubicBezTo>
                <a:cubicBezTo>
                  <a:pt x="894" y="485"/>
                  <a:pt x="894" y="485"/>
                  <a:pt x="894" y="485"/>
                </a:cubicBezTo>
                <a:cubicBezTo>
                  <a:pt x="895" y="485"/>
                  <a:pt x="895" y="485"/>
                  <a:pt x="895" y="485"/>
                </a:cubicBezTo>
                <a:cubicBezTo>
                  <a:pt x="897" y="482"/>
                  <a:pt x="897" y="482"/>
                  <a:pt x="897" y="482"/>
                </a:cubicBezTo>
                <a:cubicBezTo>
                  <a:pt x="895" y="482"/>
                  <a:pt x="895" y="482"/>
                  <a:pt x="895" y="482"/>
                </a:cubicBezTo>
                <a:cubicBezTo>
                  <a:pt x="896" y="479"/>
                  <a:pt x="896" y="479"/>
                  <a:pt x="896" y="479"/>
                </a:cubicBezTo>
                <a:cubicBezTo>
                  <a:pt x="895" y="477"/>
                  <a:pt x="895" y="477"/>
                  <a:pt x="895" y="477"/>
                </a:cubicBezTo>
                <a:cubicBezTo>
                  <a:pt x="894" y="469"/>
                  <a:pt x="894" y="469"/>
                  <a:pt x="894" y="469"/>
                </a:cubicBezTo>
                <a:cubicBezTo>
                  <a:pt x="895" y="467"/>
                  <a:pt x="895" y="467"/>
                  <a:pt x="895" y="467"/>
                </a:cubicBezTo>
                <a:cubicBezTo>
                  <a:pt x="895" y="466"/>
                  <a:pt x="891" y="466"/>
                  <a:pt x="891" y="466"/>
                </a:cubicBezTo>
                <a:cubicBezTo>
                  <a:pt x="885" y="462"/>
                  <a:pt x="885" y="462"/>
                  <a:pt x="885" y="462"/>
                </a:cubicBezTo>
                <a:cubicBezTo>
                  <a:pt x="884" y="462"/>
                  <a:pt x="884" y="462"/>
                  <a:pt x="884" y="462"/>
                </a:cubicBezTo>
                <a:cubicBezTo>
                  <a:pt x="877" y="463"/>
                  <a:pt x="877" y="463"/>
                  <a:pt x="877" y="463"/>
                </a:cubicBezTo>
                <a:cubicBezTo>
                  <a:pt x="877" y="463"/>
                  <a:pt x="873" y="464"/>
                  <a:pt x="873" y="465"/>
                </a:cubicBezTo>
                <a:cubicBezTo>
                  <a:pt x="872" y="466"/>
                  <a:pt x="871" y="468"/>
                  <a:pt x="870" y="467"/>
                </a:cubicBezTo>
                <a:cubicBezTo>
                  <a:pt x="870" y="466"/>
                  <a:pt x="871" y="465"/>
                  <a:pt x="871" y="464"/>
                </a:cubicBezTo>
                <a:cubicBezTo>
                  <a:pt x="871" y="463"/>
                  <a:pt x="864" y="464"/>
                  <a:pt x="864" y="464"/>
                </a:cubicBezTo>
                <a:cubicBezTo>
                  <a:pt x="858" y="469"/>
                  <a:pt x="858" y="469"/>
                  <a:pt x="858" y="469"/>
                </a:cubicBezTo>
                <a:cubicBezTo>
                  <a:pt x="858" y="469"/>
                  <a:pt x="859" y="476"/>
                  <a:pt x="859" y="477"/>
                </a:cubicBezTo>
                <a:cubicBezTo>
                  <a:pt x="858" y="477"/>
                  <a:pt x="860" y="478"/>
                  <a:pt x="860" y="478"/>
                </a:cubicBezTo>
                <a:cubicBezTo>
                  <a:pt x="860" y="478"/>
                  <a:pt x="860" y="479"/>
                  <a:pt x="859" y="479"/>
                </a:cubicBezTo>
                <a:cubicBezTo>
                  <a:pt x="858" y="480"/>
                  <a:pt x="859" y="482"/>
                  <a:pt x="859" y="482"/>
                </a:cubicBezTo>
                <a:cubicBezTo>
                  <a:pt x="860" y="482"/>
                  <a:pt x="863" y="482"/>
                  <a:pt x="863" y="482"/>
                </a:cubicBezTo>
                <a:cubicBezTo>
                  <a:pt x="863" y="489"/>
                  <a:pt x="863" y="489"/>
                  <a:pt x="863" y="489"/>
                </a:cubicBezTo>
                <a:cubicBezTo>
                  <a:pt x="865" y="489"/>
                  <a:pt x="865" y="489"/>
                  <a:pt x="865" y="489"/>
                </a:cubicBezTo>
                <a:cubicBezTo>
                  <a:pt x="865" y="489"/>
                  <a:pt x="864" y="490"/>
                  <a:pt x="863" y="490"/>
                </a:cubicBezTo>
                <a:cubicBezTo>
                  <a:pt x="860" y="491"/>
                  <a:pt x="860" y="489"/>
                  <a:pt x="860" y="489"/>
                </a:cubicBezTo>
                <a:cubicBezTo>
                  <a:pt x="862" y="485"/>
                  <a:pt x="862" y="485"/>
                  <a:pt x="862" y="485"/>
                </a:cubicBezTo>
                <a:cubicBezTo>
                  <a:pt x="858" y="483"/>
                  <a:pt x="858" y="483"/>
                  <a:pt x="858" y="483"/>
                </a:cubicBezTo>
                <a:cubicBezTo>
                  <a:pt x="858" y="483"/>
                  <a:pt x="857" y="485"/>
                  <a:pt x="856" y="485"/>
                </a:cubicBezTo>
                <a:cubicBezTo>
                  <a:pt x="856" y="489"/>
                  <a:pt x="856" y="489"/>
                  <a:pt x="856" y="489"/>
                </a:cubicBezTo>
                <a:cubicBezTo>
                  <a:pt x="855" y="489"/>
                  <a:pt x="855" y="489"/>
                  <a:pt x="855" y="489"/>
                </a:cubicBezTo>
                <a:cubicBezTo>
                  <a:pt x="854" y="487"/>
                  <a:pt x="854" y="487"/>
                  <a:pt x="854" y="487"/>
                </a:cubicBezTo>
                <a:cubicBezTo>
                  <a:pt x="857" y="481"/>
                  <a:pt x="857" y="481"/>
                  <a:pt x="857" y="481"/>
                </a:cubicBezTo>
                <a:cubicBezTo>
                  <a:pt x="856" y="476"/>
                  <a:pt x="856" y="476"/>
                  <a:pt x="856" y="476"/>
                </a:cubicBezTo>
                <a:cubicBezTo>
                  <a:pt x="851" y="476"/>
                  <a:pt x="851" y="476"/>
                  <a:pt x="851" y="476"/>
                </a:cubicBezTo>
                <a:cubicBezTo>
                  <a:pt x="850" y="476"/>
                  <a:pt x="849" y="478"/>
                  <a:pt x="849" y="480"/>
                </a:cubicBezTo>
                <a:cubicBezTo>
                  <a:pt x="848" y="481"/>
                  <a:pt x="850" y="481"/>
                  <a:pt x="850" y="481"/>
                </a:cubicBezTo>
                <a:cubicBezTo>
                  <a:pt x="847" y="482"/>
                  <a:pt x="847" y="482"/>
                  <a:pt x="847" y="482"/>
                </a:cubicBezTo>
                <a:cubicBezTo>
                  <a:pt x="842" y="488"/>
                  <a:pt x="842" y="488"/>
                  <a:pt x="842" y="488"/>
                </a:cubicBezTo>
                <a:cubicBezTo>
                  <a:pt x="842" y="488"/>
                  <a:pt x="845" y="489"/>
                  <a:pt x="845" y="491"/>
                </a:cubicBezTo>
                <a:cubicBezTo>
                  <a:pt x="845" y="494"/>
                  <a:pt x="840" y="493"/>
                  <a:pt x="840" y="493"/>
                </a:cubicBezTo>
                <a:cubicBezTo>
                  <a:pt x="838" y="489"/>
                  <a:pt x="838" y="489"/>
                  <a:pt x="838" y="489"/>
                </a:cubicBezTo>
                <a:cubicBezTo>
                  <a:pt x="838" y="489"/>
                  <a:pt x="832" y="488"/>
                  <a:pt x="829" y="487"/>
                </a:cubicBezTo>
                <a:cubicBezTo>
                  <a:pt x="826" y="485"/>
                  <a:pt x="827" y="483"/>
                  <a:pt x="827" y="482"/>
                </a:cubicBezTo>
                <a:cubicBezTo>
                  <a:pt x="827" y="481"/>
                  <a:pt x="828" y="480"/>
                  <a:pt x="828" y="480"/>
                </a:cubicBezTo>
                <a:cubicBezTo>
                  <a:pt x="827" y="478"/>
                  <a:pt x="827" y="478"/>
                  <a:pt x="827" y="478"/>
                </a:cubicBezTo>
                <a:cubicBezTo>
                  <a:pt x="825" y="483"/>
                  <a:pt x="825" y="483"/>
                  <a:pt x="825" y="483"/>
                </a:cubicBezTo>
                <a:cubicBezTo>
                  <a:pt x="825" y="487"/>
                  <a:pt x="824" y="496"/>
                  <a:pt x="824" y="496"/>
                </a:cubicBezTo>
                <a:cubicBezTo>
                  <a:pt x="825" y="496"/>
                  <a:pt x="825" y="496"/>
                  <a:pt x="825" y="496"/>
                </a:cubicBezTo>
                <a:cubicBezTo>
                  <a:pt x="829" y="502"/>
                  <a:pt x="829" y="502"/>
                  <a:pt x="829" y="502"/>
                </a:cubicBezTo>
                <a:cubicBezTo>
                  <a:pt x="827" y="502"/>
                  <a:pt x="827" y="502"/>
                  <a:pt x="827" y="502"/>
                </a:cubicBezTo>
                <a:cubicBezTo>
                  <a:pt x="826" y="501"/>
                  <a:pt x="826" y="501"/>
                  <a:pt x="826" y="501"/>
                </a:cubicBezTo>
                <a:cubicBezTo>
                  <a:pt x="825" y="499"/>
                  <a:pt x="825" y="499"/>
                  <a:pt x="825" y="499"/>
                </a:cubicBezTo>
                <a:cubicBezTo>
                  <a:pt x="824" y="506"/>
                  <a:pt x="824" y="506"/>
                  <a:pt x="824" y="506"/>
                </a:cubicBezTo>
                <a:cubicBezTo>
                  <a:pt x="825" y="505"/>
                  <a:pt x="825" y="505"/>
                  <a:pt x="825" y="505"/>
                </a:cubicBezTo>
                <a:cubicBezTo>
                  <a:pt x="827" y="508"/>
                  <a:pt x="827" y="508"/>
                  <a:pt x="827" y="508"/>
                </a:cubicBezTo>
                <a:cubicBezTo>
                  <a:pt x="825" y="509"/>
                  <a:pt x="825" y="509"/>
                  <a:pt x="825" y="509"/>
                </a:cubicBezTo>
                <a:cubicBezTo>
                  <a:pt x="825" y="508"/>
                  <a:pt x="825" y="508"/>
                  <a:pt x="825" y="508"/>
                </a:cubicBezTo>
                <a:cubicBezTo>
                  <a:pt x="823" y="508"/>
                  <a:pt x="823" y="508"/>
                  <a:pt x="823" y="508"/>
                </a:cubicBezTo>
                <a:cubicBezTo>
                  <a:pt x="822" y="518"/>
                  <a:pt x="822" y="518"/>
                  <a:pt x="822" y="518"/>
                </a:cubicBezTo>
                <a:cubicBezTo>
                  <a:pt x="823" y="517"/>
                  <a:pt x="823" y="517"/>
                  <a:pt x="823" y="517"/>
                </a:cubicBezTo>
                <a:cubicBezTo>
                  <a:pt x="825" y="513"/>
                  <a:pt x="825" y="513"/>
                  <a:pt x="825" y="513"/>
                </a:cubicBezTo>
                <a:cubicBezTo>
                  <a:pt x="828" y="515"/>
                  <a:pt x="828" y="515"/>
                  <a:pt x="828" y="515"/>
                </a:cubicBezTo>
                <a:cubicBezTo>
                  <a:pt x="828" y="521"/>
                  <a:pt x="828" y="521"/>
                  <a:pt x="828" y="521"/>
                </a:cubicBezTo>
                <a:cubicBezTo>
                  <a:pt x="828" y="521"/>
                  <a:pt x="832" y="522"/>
                  <a:pt x="831" y="524"/>
                </a:cubicBezTo>
                <a:cubicBezTo>
                  <a:pt x="830" y="526"/>
                  <a:pt x="828" y="528"/>
                  <a:pt x="826" y="527"/>
                </a:cubicBezTo>
                <a:cubicBezTo>
                  <a:pt x="824" y="526"/>
                  <a:pt x="825" y="520"/>
                  <a:pt x="825" y="520"/>
                </a:cubicBezTo>
                <a:cubicBezTo>
                  <a:pt x="824" y="520"/>
                  <a:pt x="824" y="520"/>
                  <a:pt x="824" y="520"/>
                </a:cubicBezTo>
                <a:cubicBezTo>
                  <a:pt x="824" y="520"/>
                  <a:pt x="825" y="528"/>
                  <a:pt x="825" y="530"/>
                </a:cubicBezTo>
                <a:cubicBezTo>
                  <a:pt x="825" y="533"/>
                  <a:pt x="822" y="536"/>
                  <a:pt x="822" y="536"/>
                </a:cubicBezTo>
                <a:cubicBezTo>
                  <a:pt x="823" y="537"/>
                  <a:pt x="823" y="537"/>
                  <a:pt x="823" y="537"/>
                </a:cubicBezTo>
                <a:cubicBezTo>
                  <a:pt x="821" y="544"/>
                  <a:pt x="821" y="544"/>
                  <a:pt x="821" y="544"/>
                </a:cubicBezTo>
                <a:cubicBezTo>
                  <a:pt x="823" y="545"/>
                  <a:pt x="823" y="545"/>
                  <a:pt x="823" y="545"/>
                </a:cubicBezTo>
                <a:cubicBezTo>
                  <a:pt x="827" y="548"/>
                  <a:pt x="827" y="548"/>
                  <a:pt x="827" y="548"/>
                </a:cubicBezTo>
                <a:cubicBezTo>
                  <a:pt x="825" y="542"/>
                  <a:pt x="825" y="542"/>
                  <a:pt x="825" y="542"/>
                </a:cubicBezTo>
                <a:cubicBezTo>
                  <a:pt x="827" y="542"/>
                  <a:pt x="827" y="542"/>
                  <a:pt x="827" y="542"/>
                </a:cubicBezTo>
                <a:cubicBezTo>
                  <a:pt x="829" y="548"/>
                  <a:pt x="829" y="548"/>
                  <a:pt x="829" y="548"/>
                </a:cubicBezTo>
                <a:cubicBezTo>
                  <a:pt x="834" y="550"/>
                  <a:pt x="834" y="550"/>
                  <a:pt x="834" y="550"/>
                </a:cubicBezTo>
                <a:cubicBezTo>
                  <a:pt x="836" y="550"/>
                  <a:pt x="836" y="550"/>
                  <a:pt x="836" y="550"/>
                </a:cubicBezTo>
                <a:cubicBezTo>
                  <a:pt x="839" y="558"/>
                  <a:pt x="839" y="558"/>
                  <a:pt x="839" y="558"/>
                </a:cubicBezTo>
                <a:cubicBezTo>
                  <a:pt x="838" y="561"/>
                  <a:pt x="838" y="561"/>
                  <a:pt x="838" y="561"/>
                </a:cubicBezTo>
                <a:cubicBezTo>
                  <a:pt x="838" y="561"/>
                  <a:pt x="839" y="564"/>
                  <a:pt x="839" y="567"/>
                </a:cubicBezTo>
                <a:cubicBezTo>
                  <a:pt x="839" y="569"/>
                  <a:pt x="837" y="573"/>
                  <a:pt x="837" y="574"/>
                </a:cubicBezTo>
                <a:cubicBezTo>
                  <a:pt x="837" y="576"/>
                  <a:pt x="838" y="577"/>
                  <a:pt x="838" y="578"/>
                </a:cubicBezTo>
                <a:cubicBezTo>
                  <a:pt x="838" y="578"/>
                  <a:pt x="838" y="579"/>
                  <a:pt x="838" y="580"/>
                </a:cubicBezTo>
                <a:cubicBezTo>
                  <a:pt x="838" y="580"/>
                  <a:pt x="838" y="580"/>
                  <a:pt x="838" y="580"/>
                </a:cubicBezTo>
                <a:cubicBezTo>
                  <a:pt x="837" y="580"/>
                  <a:pt x="837" y="580"/>
                  <a:pt x="836" y="581"/>
                </a:cubicBezTo>
                <a:cubicBezTo>
                  <a:pt x="835" y="584"/>
                  <a:pt x="840" y="589"/>
                  <a:pt x="839" y="590"/>
                </a:cubicBezTo>
                <a:cubicBezTo>
                  <a:pt x="839" y="589"/>
                  <a:pt x="842" y="599"/>
                  <a:pt x="842" y="599"/>
                </a:cubicBezTo>
                <a:cubicBezTo>
                  <a:pt x="842" y="599"/>
                  <a:pt x="848" y="600"/>
                  <a:pt x="848" y="602"/>
                </a:cubicBezTo>
                <a:cubicBezTo>
                  <a:pt x="846" y="604"/>
                  <a:pt x="841" y="601"/>
                  <a:pt x="841" y="605"/>
                </a:cubicBezTo>
                <a:cubicBezTo>
                  <a:pt x="842" y="608"/>
                  <a:pt x="848" y="604"/>
                  <a:pt x="848" y="604"/>
                </a:cubicBezTo>
                <a:cubicBezTo>
                  <a:pt x="848" y="604"/>
                  <a:pt x="846" y="607"/>
                  <a:pt x="844" y="610"/>
                </a:cubicBezTo>
                <a:cubicBezTo>
                  <a:pt x="844" y="610"/>
                  <a:pt x="835" y="608"/>
                  <a:pt x="836" y="611"/>
                </a:cubicBezTo>
                <a:cubicBezTo>
                  <a:pt x="837" y="611"/>
                  <a:pt x="837" y="612"/>
                  <a:pt x="837" y="612"/>
                </a:cubicBezTo>
                <a:cubicBezTo>
                  <a:pt x="826" y="616"/>
                  <a:pt x="846" y="619"/>
                  <a:pt x="846" y="615"/>
                </a:cubicBezTo>
                <a:cubicBezTo>
                  <a:pt x="846" y="619"/>
                  <a:pt x="840" y="618"/>
                  <a:pt x="842" y="624"/>
                </a:cubicBezTo>
                <a:cubicBezTo>
                  <a:pt x="842" y="625"/>
                  <a:pt x="845" y="626"/>
                  <a:pt x="846" y="627"/>
                </a:cubicBezTo>
                <a:cubicBezTo>
                  <a:pt x="849" y="632"/>
                  <a:pt x="844" y="629"/>
                  <a:pt x="842" y="631"/>
                </a:cubicBezTo>
                <a:cubicBezTo>
                  <a:pt x="841" y="632"/>
                  <a:pt x="843" y="633"/>
                  <a:pt x="844" y="634"/>
                </a:cubicBezTo>
                <a:cubicBezTo>
                  <a:pt x="845" y="641"/>
                  <a:pt x="851" y="638"/>
                  <a:pt x="856" y="639"/>
                </a:cubicBezTo>
                <a:cubicBezTo>
                  <a:pt x="859" y="639"/>
                  <a:pt x="861" y="642"/>
                  <a:pt x="863" y="645"/>
                </a:cubicBezTo>
                <a:cubicBezTo>
                  <a:pt x="863" y="646"/>
                  <a:pt x="863" y="646"/>
                  <a:pt x="863" y="647"/>
                </a:cubicBezTo>
                <a:cubicBezTo>
                  <a:pt x="863" y="647"/>
                  <a:pt x="863" y="647"/>
                  <a:pt x="863" y="647"/>
                </a:cubicBezTo>
                <a:cubicBezTo>
                  <a:pt x="864" y="648"/>
                  <a:pt x="864" y="648"/>
                  <a:pt x="864" y="649"/>
                </a:cubicBezTo>
                <a:cubicBezTo>
                  <a:pt x="864" y="649"/>
                  <a:pt x="864" y="649"/>
                  <a:pt x="864" y="649"/>
                </a:cubicBezTo>
                <a:cubicBezTo>
                  <a:pt x="865" y="650"/>
                  <a:pt x="865" y="650"/>
                  <a:pt x="865" y="651"/>
                </a:cubicBezTo>
                <a:cubicBezTo>
                  <a:pt x="865" y="651"/>
                  <a:pt x="865" y="651"/>
                  <a:pt x="865" y="651"/>
                </a:cubicBezTo>
                <a:cubicBezTo>
                  <a:pt x="867" y="654"/>
                  <a:pt x="870" y="658"/>
                  <a:pt x="873" y="658"/>
                </a:cubicBezTo>
                <a:cubicBezTo>
                  <a:pt x="868" y="658"/>
                  <a:pt x="865" y="654"/>
                  <a:pt x="862" y="650"/>
                </a:cubicBezTo>
                <a:cubicBezTo>
                  <a:pt x="862" y="650"/>
                  <a:pt x="862" y="650"/>
                  <a:pt x="862" y="650"/>
                </a:cubicBezTo>
                <a:cubicBezTo>
                  <a:pt x="862" y="649"/>
                  <a:pt x="861" y="648"/>
                  <a:pt x="861" y="647"/>
                </a:cubicBezTo>
                <a:cubicBezTo>
                  <a:pt x="860" y="646"/>
                  <a:pt x="860" y="646"/>
                  <a:pt x="860" y="645"/>
                </a:cubicBezTo>
                <a:cubicBezTo>
                  <a:pt x="857" y="635"/>
                  <a:pt x="848" y="645"/>
                  <a:pt x="842" y="642"/>
                </a:cubicBezTo>
                <a:cubicBezTo>
                  <a:pt x="835" y="639"/>
                  <a:pt x="836" y="638"/>
                  <a:pt x="831" y="646"/>
                </a:cubicBezTo>
                <a:cubicBezTo>
                  <a:pt x="829" y="652"/>
                  <a:pt x="835" y="656"/>
                  <a:pt x="834" y="659"/>
                </a:cubicBezTo>
                <a:cubicBezTo>
                  <a:pt x="834" y="660"/>
                  <a:pt x="829" y="667"/>
                  <a:pt x="830" y="667"/>
                </a:cubicBezTo>
                <a:cubicBezTo>
                  <a:pt x="829" y="667"/>
                  <a:pt x="830" y="661"/>
                  <a:pt x="830" y="661"/>
                </a:cubicBezTo>
                <a:cubicBezTo>
                  <a:pt x="831" y="657"/>
                  <a:pt x="830" y="658"/>
                  <a:pt x="827" y="657"/>
                </a:cubicBezTo>
                <a:cubicBezTo>
                  <a:pt x="825" y="656"/>
                  <a:pt x="824" y="651"/>
                  <a:pt x="822" y="656"/>
                </a:cubicBezTo>
                <a:cubicBezTo>
                  <a:pt x="821" y="660"/>
                  <a:pt x="822" y="659"/>
                  <a:pt x="824" y="659"/>
                </a:cubicBezTo>
                <a:cubicBezTo>
                  <a:pt x="825" y="659"/>
                  <a:pt x="823" y="665"/>
                  <a:pt x="823" y="665"/>
                </a:cubicBezTo>
                <a:cubicBezTo>
                  <a:pt x="822" y="668"/>
                  <a:pt x="820" y="663"/>
                  <a:pt x="817" y="662"/>
                </a:cubicBezTo>
                <a:cubicBezTo>
                  <a:pt x="816" y="662"/>
                  <a:pt x="813" y="661"/>
                  <a:pt x="817" y="660"/>
                </a:cubicBezTo>
                <a:cubicBezTo>
                  <a:pt x="822" y="657"/>
                  <a:pt x="814" y="648"/>
                  <a:pt x="811" y="648"/>
                </a:cubicBezTo>
                <a:cubicBezTo>
                  <a:pt x="807" y="646"/>
                  <a:pt x="801" y="649"/>
                  <a:pt x="797" y="649"/>
                </a:cubicBezTo>
                <a:cubicBezTo>
                  <a:pt x="795" y="649"/>
                  <a:pt x="793" y="648"/>
                  <a:pt x="789" y="648"/>
                </a:cubicBezTo>
                <a:cubicBezTo>
                  <a:pt x="786" y="648"/>
                  <a:pt x="782" y="654"/>
                  <a:pt x="783" y="657"/>
                </a:cubicBezTo>
                <a:cubicBezTo>
                  <a:pt x="782" y="657"/>
                  <a:pt x="783" y="658"/>
                  <a:pt x="782" y="659"/>
                </a:cubicBezTo>
                <a:cubicBezTo>
                  <a:pt x="781" y="657"/>
                  <a:pt x="782" y="658"/>
                  <a:pt x="780" y="657"/>
                </a:cubicBezTo>
                <a:cubicBezTo>
                  <a:pt x="781" y="661"/>
                  <a:pt x="780" y="665"/>
                  <a:pt x="779" y="668"/>
                </a:cubicBezTo>
                <a:cubicBezTo>
                  <a:pt x="788" y="669"/>
                  <a:pt x="785" y="670"/>
                  <a:pt x="786" y="676"/>
                </a:cubicBezTo>
                <a:cubicBezTo>
                  <a:pt x="786" y="679"/>
                  <a:pt x="784" y="683"/>
                  <a:pt x="784" y="686"/>
                </a:cubicBezTo>
                <a:cubicBezTo>
                  <a:pt x="785" y="689"/>
                  <a:pt x="782" y="693"/>
                  <a:pt x="781" y="696"/>
                </a:cubicBezTo>
                <a:cubicBezTo>
                  <a:pt x="778" y="699"/>
                  <a:pt x="780" y="705"/>
                  <a:pt x="777" y="707"/>
                </a:cubicBezTo>
                <a:cubicBezTo>
                  <a:pt x="780" y="705"/>
                  <a:pt x="778" y="699"/>
                  <a:pt x="780" y="696"/>
                </a:cubicBezTo>
                <a:cubicBezTo>
                  <a:pt x="782" y="694"/>
                  <a:pt x="785" y="689"/>
                  <a:pt x="784" y="686"/>
                </a:cubicBezTo>
                <a:cubicBezTo>
                  <a:pt x="784" y="683"/>
                  <a:pt x="786" y="680"/>
                  <a:pt x="786" y="676"/>
                </a:cubicBezTo>
                <a:cubicBezTo>
                  <a:pt x="782" y="675"/>
                  <a:pt x="779" y="674"/>
                  <a:pt x="778" y="673"/>
                </a:cubicBezTo>
                <a:cubicBezTo>
                  <a:pt x="774" y="671"/>
                  <a:pt x="774" y="667"/>
                  <a:pt x="773" y="665"/>
                </a:cubicBezTo>
                <a:cubicBezTo>
                  <a:pt x="773" y="663"/>
                  <a:pt x="769" y="667"/>
                  <a:pt x="769" y="667"/>
                </a:cubicBezTo>
                <a:cubicBezTo>
                  <a:pt x="753" y="667"/>
                  <a:pt x="753" y="667"/>
                  <a:pt x="753" y="667"/>
                </a:cubicBezTo>
                <a:cubicBezTo>
                  <a:pt x="753" y="669"/>
                  <a:pt x="753" y="669"/>
                  <a:pt x="753" y="669"/>
                </a:cubicBezTo>
                <a:cubicBezTo>
                  <a:pt x="753" y="669"/>
                  <a:pt x="751" y="669"/>
                  <a:pt x="750" y="667"/>
                </a:cubicBezTo>
                <a:cubicBezTo>
                  <a:pt x="748" y="666"/>
                  <a:pt x="733" y="670"/>
                  <a:pt x="728" y="673"/>
                </a:cubicBezTo>
                <a:cubicBezTo>
                  <a:pt x="723" y="674"/>
                  <a:pt x="722" y="686"/>
                  <a:pt x="723" y="690"/>
                </a:cubicBezTo>
                <a:cubicBezTo>
                  <a:pt x="723" y="695"/>
                  <a:pt x="722" y="694"/>
                  <a:pt x="722" y="694"/>
                </a:cubicBezTo>
                <a:cubicBezTo>
                  <a:pt x="722" y="694"/>
                  <a:pt x="723" y="695"/>
                  <a:pt x="726" y="696"/>
                </a:cubicBezTo>
                <a:cubicBezTo>
                  <a:pt x="728" y="698"/>
                  <a:pt x="731" y="700"/>
                  <a:pt x="731" y="700"/>
                </a:cubicBezTo>
                <a:cubicBezTo>
                  <a:pt x="731" y="700"/>
                  <a:pt x="727" y="701"/>
                  <a:pt x="727" y="702"/>
                </a:cubicBezTo>
                <a:cubicBezTo>
                  <a:pt x="727" y="704"/>
                  <a:pt x="730" y="704"/>
                  <a:pt x="730" y="704"/>
                </a:cubicBezTo>
                <a:cubicBezTo>
                  <a:pt x="730" y="704"/>
                  <a:pt x="727" y="707"/>
                  <a:pt x="730" y="708"/>
                </a:cubicBezTo>
                <a:cubicBezTo>
                  <a:pt x="734" y="709"/>
                  <a:pt x="738" y="710"/>
                  <a:pt x="738" y="710"/>
                </a:cubicBezTo>
                <a:cubicBezTo>
                  <a:pt x="737" y="712"/>
                  <a:pt x="737" y="712"/>
                  <a:pt x="737" y="712"/>
                </a:cubicBezTo>
                <a:cubicBezTo>
                  <a:pt x="737" y="712"/>
                  <a:pt x="731" y="710"/>
                  <a:pt x="727" y="710"/>
                </a:cubicBezTo>
                <a:cubicBezTo>
                  <a:pt x="725" y="710"/>
                  <a:pt x="721" y="714"/>
                  <a:pt x="718" y="716"/>
                </a:cubicBezTo>
                <a:cubicBezTo>
                  <a:pt x="715" y="718"/>
                  <a:pt x="708" y="721"/>
                  <a:pt x="708" y="721"/>
                </a:cubicBezTo>
                <a:cubicBezTo>
                  <a:pt x="708" y="721"/>
                  <a:pt x="710" y="724"/>
                  <a:pt x="712" y="724"/>
                </a:cubicBezTo>
                <a:cubicBezTo>
                  <a:pt x="715" y="724"/>
                  <a:pt x="715" y="724"/>
                  <a:pt x="715" y="724"/>
                </a:cubicBezTo>
                <a:cubicBezTo>
                  <a:pt x="715" y="724"/>
                  <a:pt x="721" y="727"/>
                  <a:pt x="723" y="727"/>
                </a:cubicBezTo>
                <a:cubicBezTo>
                  <a:pt x="726" y="725"/>
                  <a:pt x="726" y="723"/>
                  <a:pt x="726" y="723"/>
                </a:cubicBezTo>
                <a:cubicBezTo>
                  <a:pt x="726" y="723"/>
                  <a:pt x="732" y="720"/>
                  <a:pt x="733" y="718"/>
                </a:cubicBezTo>
                <a:cubicBezTo>
                  <a:pt x="734" y="717"/>
                  <a:pt x="736" y="717"/>
                  <a:pt x="737" y="717"/>
                </a:cubicBezTo>
                <a:cubicBezTo>
                  <a:pt x="738" y="718"/>
                  <a:pt x="734" y="723"/>
                  <a:pt x="734" y="723"/>
                </a:cubicBezTo>
                <a:cubicBezTo>
                  <a:pt x="723" y="728"/>
                  <a:pt x="723" y="728"/>
                  <a:pt x="723" y="728"/>
                </a:cubicBezTo>
                <a:cubicBezTo>
                  <a:pt x="714" y="727"/>
                  <a:pt x="714" y="727"/>
                  <a:pt x="714" y="727"/>
                </a:cubicBezTo>
                <a:cubicBezTo>
                  <a:pt x="706" y="722"/>
                  <a:pt x="706" y="722"/>
                  <a:pt x="706" y="722"/>
                </a:cubicBezTo>
                <a:cubicBezTo>
                  <a:pt x="703" y="720"/>
                  <a:pt x="703" y="720"/>
                  <a:pt x="703" y="720"/>
                </a:cubicBezTo>
                <a:cubicBezTo>
                  <a:pt x="709" y="720"/>
                  <a:pt x="709" y="720"/>
                  <a:pt x="709" y="720"/>
                </a:cubicBezTo>
                <a:cubicBezTo>
                  <a:pt x="711" y="716"/>
                  <a:pt x="711" y="716"/>
                  <a:pt x="711" y="716"/>
                </a:cubicBezTo>
                <a:cubicBezTo>
                  <a:pt x="711" y="716"/>
                  <a:pt x="708" y="708"/>
                  <a:pt x="708" y="707"/>
                </a:cubicBezTo>
                <a:cubicBezTo>
                  <a:pt x="707" y="704"/>
                  <a:pt x="713" y="707"/>
                  <a:pt x="716" y="704"/>
                </a:cubicBezTo>
                <a:cubicBezTo>
                  <a:pt x="718" y="702"/>
                  <a:pt x="715" y="700"/>
                  <a:pt x="713" y="699"/>
                </a:cubicBezTo>
                <a:cubicBezTo>
                  <a:pt x="709" y="698"/>
                  <a:pt x="711" y="689"/>
                  <a:pt x="707" y="689"/>
                </a:cubicBezTo>
                <a:cubicBezTo>
                  <a:pt x="704" y="688"/>
                  <a:pt x="706" y="691"/>
                  <a:pt x="703" y="690"/>
                </a:cubicBezTo>
                <a:cubicBezTo>
                  <a:pt x="701" y="689"/>
                  <a:pt x="700" y="687"/>
                  <a:pt x="698" y="688"/>
                </a:cubicBezTo>
                <a:cubicBezTo>
                  <a:pt x="696" y="689"/>
                  <a:pt x="692" y="715"/>
                  <a:pt x="688" y="721"/>
                </a:cubicBezTo>
                <a:cubicBezTo>
                  <a:pt x="686" y="727"/>
                  <a:pt x="672" y="740"/>
                  <a:pt x="672" y="740"/>
                </a:cubicBezTo>
                <a:cubicBezTo>
                  <a:pt x="680" y="748"/>
                  <a:pt x="680" y="748"/>
                  <a:pt x="680" y="748"/>
                </a:cubicBezTo>
                <a:cubicBezTo>
                  <a:pt x="680" y="751"/>
                  <a:pt x="680" y="751"/>
                  <a:pt x="680" y="751"/>
                </a:cubicBezTo>
                <a:cubicBezTo>
                  <a:pt x="680" y="751"/>
                  <a:pt x="674" y="745"/>
                  <a:pt x="673" y="745"/>
                </a:cubicBezTo>
                <a:cubicBezTo>
                  <a:pt x="672" y="744"/>
                  <a:pt x="670" y="742"/>
                  <a:pt x="668" y="742"/>
                </a:cubicBezTo>
                <a:cubicBezTo>
                  <a:pt x="667" y="742"/>
                  <a:pt x="669" y="748"/>
                  <a:pt x="669" y="748"/>
                </a:cubicBezTo>
                <a:cubicBezTo>
                  <a:pt x="669" y="748"/>
                  <a:pt x="683" y="758"/>
                  <a:pt x="684" y="758"/>
                </a:cubicBezTo>
                <a:cubicBezTo>
                  <a:pt x="686" y="758"/>
                  <a:pt x="688" y="756"/>
                  <a:pt x="693" y="755"/>
                </a:cubicBezTo>
                <a:cubicBezTo>
                  <a:pt x="696" y="755"/>
                  <a:pt x="695" y="758"/>
                  <a:pt x="693" y="758"/>
                </a:cubicBezTo>
                <a:cubicBezTo>
                  <a:pt x="692" y="758"/>
                  <a:pt x="685" y="760"/>
                  <a:pt x="685" y="760"/>
                </a:cubicBezTo>
                <a:cubicBezTo>
                  <a:pt x="685" y="760"/>
                  <a:pt x="683" y="759"/>
                  <a:pt x="681" y="759"/>
                </a:cubicBezTo>
                <a:cubicBezTo>
                  <a:pt x="679" y="759"/>
                  <a:pt x="677" y="761"/>
                  <a:pt x="677" y="761"/>
                </a:cubicBezTo>
                <a:cubicBezTo>
                  <a:pt x="671" y="760"/>
                  <a:pt x="671" y="760"/>
                  <a:pt x="671" y="760"/>
                </a:cubicBezTo>
                <a:cubicBezTo>
                  <a:pt x="674" y="764"/>
                  <a:pt x="674" y="764"/>
                  <a:pt x="674" y="764"/>
                </a:cubicBezTo>
                <a:cubicBezTo>
                  <a:pt x="674" y="764"/>
                  <a:pt x="670" y="762"/>
                  <a:pt x="669" y="762"/>
                </a:cubicBezTo>
                <a:cubicBezTo>
                  <a:pt x="667" y="761"/>
                  <a:pt x="665" y="764"/>
                  <a:pt x="665" y="764"/>
                </a:cubicBezTo>
                <a:cubicBezTo>
                  <a:pt x="667" y="764"/>
                  <a:pt x="667" y="764"/>
                  <a:pt x="667" y="764"/>
                </a:cubicBezTo>
                <a:cubicBezTo>
                  <a:pt x="668" y="765"/>
                  <a:pt x="668" y="765"/>
                  <a:pt x="668" y="765"/>
                </a:cubicBezTo>
                <a:cubicBezTo>
                  <a:pt x="674" y="768"/>
                  <a:pt x="674" y="768"/>
                  <a:pt x="674" y="768"/>
                </a:cubicBezTo>
                <a:cubicBezTo>
                  <a:pt x="674" y="770"/>
                  <a:pt x="674" y="770"/>
                  <a:pt x="674" y="770"/>
                </a:cubicBezTo>
                <a:cubicBezTo>
                  <a:pt x="670" y="770"/>
                  <a:pt x="670" y="770"/>
                  <a:pt x="670" y="770"/>
                </a:cubicBezTo>
                <a:cubicBezTo>
                  <a:pt x="670" y="770"/>
                  <a:pt x="666" y="767"/>
                  <a:pt x="663" y="766"/>
                </a:cubicBezTo>
                <a:cubicBezTo>
                  <a:pt x="656" y="766"/>
                  <a:pt x="656" y="766"/>
                  <a:pt x="656" y="766"/>
                </a:cubicBezTo>
                <a:cubicBezTo>
                  <a:pt x="656" y="766"/>
                  <a:pt x="654" y="765"/>
                  <a:pt x="653" y="763"/>
                </a:cubicBezTo>
                <a:cubicBezTo>
                  <a:pt x="652" y="762"/>
                  <a:pt x="646" y="764"/>
                  <a:pt x="646" y="764"/>
                </a:cubicBezTo>
                <a:cubicBezTo>
                  <a:pt x="646" y="764"/>
                  <a:pt x="646" y="767"/>
                  <a:pt x="648" y="768"/>
                </a:cubicBezTo>
                <a:cubicBezTo>
                  <a:pt x="651" y="770"/>
                  <a:pt x="654" y="769"/>
                  <a:pt x="654" y="769"/>
                </a:cubicBezTo>
                <a:cubicBezTo>
                  <a:pt x="654" y="769"/>
                  <a:pt x="654" y="772"/>
                  <a:pt x="656" y="773"/>
                </a:cubicBezTo>
                <a:cubicBezTo>
                  <a:pt x="659" y="774"/>
                  <a:pt x="662" y="771"/>
                  <a:pt x="662" y="771"/>
                </a:cubicBezTo>
                <a:cubicBezTo>
                  <a:pt x="665" y="771"/>
                  <a:pt x="665" y="771"/>
                  <a:pt x="665" y="771"/>
                </a:cubicBezTo>
                <a:cubicBezTo>
                  <a:pt x="665" y="771"/>
                  <a:pt x="670" y="774"/>
                  <a:pt x="673" y="775"/>
                </a:cubicBezTo>
                <a:cubicBezTo>
                  <a:pt x="675" y="775"/>
                  <a:pt x="668" y="778"/>
                  <a:pt x="668" y="778"/>
                </a:cubicBezTo>
                <a:cubicBezTo>
                  <a:pt x="666" y="777"/>
                  <a:pt x="666" y="777"/>
                  <a:pt x="666" y="777"/>
                </a:cubicBezTo>
                <a:cubicBezTo>
                  <a:pt x="666" y="777"/>
                  <a:pt x="666" y="774"/>
                  <a:pt x="664" y="774"/>
                </a:cubicBezTo>
                <a:cubicBezTo>
                  <a:pt x="662" y="773"/>
                  <a:pt x="659" y="776"/>
                  <a:pt x="659" y="776"/>
                </a:cubicBezTo>
                <a:cubicBezTo>
                  <a:pt x="659" y="776"/>
                  <a:pt x="656" y="776"/>
                  <a:pt x="653" y="775"/>
                </a:cubicBezTo>
                <a:cubicBezTo>
                  <a:pt x="652" y="775"/>
                  <a:pt x="649" y="771"/>
                  <a:pt x="646" y="771"/>
                </a:cubicBezTo>
                <a:cubicBezTo>
                  <a:pt x="646" y="771"/>
                  <a:pt x="641" y="773"/>
                  <a:pt x="641" y="773"/>
                </a:cubicBezTo>
                <a:cubicBezTo>
                  <a:pt x="641" y="773"/>
                  <a:pt x="641" y="773"/>
                  <a:pt x="641" y="774"/>
                </a:cubicBezTo>
                <a:cubicBezTo>
                  <a:pt x="639" y="774"/>
                  <a:pt x="636" y="774"/>
                  <a:pt x="631" y="776"/>
                </a:cubicBezTo>
                <a:cubicBezTo>
                  <a:pt x="624" y="779"/>
                  <a:pt x="622" y="781"/>
                  <a:pt x="620" y="783"/>
                </a:cubicBezTo>
                <a:cubicBezTo>
                  <a:pt x="616" y="784"/>
                  <a:pt x="611" y="785"/>
                  <a:pt x="611" y="785"/>
                </a:cubicBezTo>
                <a:cubicBezTo>
                  <a:pt x="611" y="786"/>
                  <a:pt x="611" y="786"/>
                  <a:pt x="611" y="786"/>
                </a:cubicBezTo>
                <a:cubicBezTo>
                  <a:pt x="602" y="785"/>
                  <a:pt x="602" y="785"/>
                  <a:pt x="602" y="785"/>
                </a:cubicBezTo>
                <a:cubicBezTo>
                  <a:pt x="602" y="785"/>
                  <a:pt x="597" y="789"/>
                  <a:pt x="594" y="789"/>
                </a:cubicBezTo>
                <a:cubicBezTo>
                  <a:pt x="588" y="789"/>
                  <a:pt x="578" y="785"/>
                  <a:pt x="574" y="795"/>
                </a:cubicBezTo>
                <a:cubicBezTo>
                  <a:pt x="571" y="806"/>
                  <a:pt x="568" y="826"/>
                  <a:pt x="568" y="826"/>
                </a:cubicBezTo>
                <a:cubicBezTo>
                  <a:pt x="573" y="832"/>
                  <a:pt x="573" y="832"/>
                  <a:pt x="573" y="832"/>
                </a:cubicBezTo>
                <a:cubicBezTo>
                  <a:pt x="573" y="833"/>
                  <a:pt x="573" y="833"/>
                  <a:pt x="573" y="833"/>
                </a:cubicBezTo>
                <a:cubicBezTo>
                  <a:pt x="567" y="831"/>
                  <a:pt x="567" y="831"/>
                  <a:pt x="567" y="831"/>
                </a:cubicBezTo>
                <a:cubicBezTo>
                  <a:pt x="567" y="831"/>
                  <a:pt x="564" y="841"/>
                  <a:pt x="553" y="845"/>
                </a:cubicBezTo>
                <a:cubicBezTo>
                  <a:pt x="542" y="847"/>
                  <a:pt x="531" y="845"/>
                  <a:pt x="531" y="845"/>
                </a:cubicBezTo>
                <a:cubicBezTo>
                  <a:pt x="531" y="845"/>
                  <a:pt x="519" y="852"/>
                  <a:pt x="517" y="852"/>
                </a:cubicBezTo>
                <a:cubicBezTo>
                  <a:pt x="513" y="852"/>
                  <a:pt x="513" y="852"/>
                  <a:pt x="513" y="852"/>
                </a:cubicBezTo>
                <a:cubicBezTo>
                  <a:pt x="513" y="852"/>
                  <a:pt x="504" y="860"/>
                  <a:pt x="508" y="864"/>
                </a:cubicBezTo>
                <a:cubicBezTo>
                  <a:pt x="511" y="867"/>
                  <a:pt x="518" y="869"/>
                  <a:pt x="518" y="869"/>
                </a:cubicBezTo>
                <a:cubicBezTo>
                  <a:pt x="516" y="871"/>
                  <a:pt x="516" y="871"/>
                  <a:pt x="516" y="871"/>
                </a:cubicBezTo>
                <a:cubicBezTo>
                  <a:pt x="513" y="869"/>
                  <a:pt x="513" y="869"/>
                  <a:pt x="513" y="869"/>
                </a:cubicBezTo>
                <a:cubicBezTo>
                  <a:pt x="496" y="876"/>
                  <a:pt x="496" y="876"/>
                  <a:pt x="496" y="876"/>
                </a:cubicBezTo>
                <a:cubicBezTo>
                  <a:pt x="485" y="871"/>
                  <a:pt x="485" y="871"/>
                  <a:pt x="485" y="871"/>
                </a:cubicBezTo>
                <a:cubicBezTo>
                  <a:pt x="482" y="872"/>
                  <a:pt x="482" y="872"/>
                  <a:pt x="482" y="872"/>
                </a:cubicBezTo>
                <a:cubicBezTo>
                  <a:pt x="482" y="872"/>
                  <a:pt x="473" y="866"/>
                  <a:pt x="469" y="866"/>
                </a:cubicBezTo>
                <a:cubicBezTo>
                  <a:pt x="464" y="865"/>
                  <a:pt x="460" y="866"/>
                  <a:pt x="460" y="866"/>
                </a:cubicBezTo>
                <a:cubicBezTo>
                  <a:pt x="460" y="866"/>
                  <a:pt x="459" y="865"/>
                  <a:pt x="458" y="861"/>
                </a:cubicBezTo>
                <a:cubicBezTo>
                  <a:pt x="456" y="858"/>
                  <a:pt x="454" y="854"/>
                  <a:pt x="457" y="853"/>
                </a:cubicBezTo>
                <a:cubicBezTo>
                  <a:pt x="462" y="852"/>
                  <a:pt x="460" y="851"/>
                  <a:pt x="460" y="851"/>
                </a:cubicBezTo>
                <a:cubicBezTo>
                  <a:pt x="460" y="851"/>
                  <a:pt x="458" y="843"/>
                  <a:pt x="454" y="845"/>
                </a:cubicBezTo>
                <a:cubicBezTo>
                  <a:pt x="448" y="846"/>
                  <a:pt x="445" y="847"/>
                  <a:pt x="442" y="845"/>
                </a:cubicBezTo>
                <a:cubicBezTo>
                  <a:pt x="438" y="844"/>
                  <a:pt x="436" y="839"/>
                  <a:pt x="436" y="839"/>
                </a:cubicBezTo>
                <a:cubicBezTo>
                  <a:pt x="436" y="839"/>
                  <a:pt x="436" y="841"/>
                  <a:pt x="435" y="843"/>
                </a:cubicBezTo>
                <a:cubicBezTo>
                  <a:pt x="433" y="843"/>
                  <a:pt x="438" y="848"/>
                  <a:pt x="437" y="849"/>
                </a:cubicBezTo>
                <a:cubicBezTo>
                  <a:pt x="436" y="850"/>
                  <a:pt x="435" y="852"/>
                  <a:pt x="435" y="852"/>
                </a:cubicBezTo>
                <a:cubicBezTo>
                  <a:pt x="435" y="852"/>
                  <a:pt x="437" y="861"/>
                  <a:pt x="439" y="863"/>
                </a:cubicBezTo>
                <a:cubicBezTo>
                  <a:pt x="441" y="865"/>
                  <a:pt x="441" y="869"/>
                  <a:pt x="441" y="869"/>
                </a:cubicBezTo>
                <a:cubicBezTo>
                  <a:pt x="441" y="869"/>
                  <a:pt x="443" y="869"/>
                  <a:pt x="443" y="872"/>
                </a:cubicBezTo>
                <a:cubicBezTo>
                  <a:pt x="443" y="873"/>
                  <a:pt x="439" y="877"/>
                  <a:pt x="439" y="877"/>
                </a:cubicBezTo>
                <a:cubicBezTo>
                  <a:pt x="439" y="877"/>
                  <a:pt x="442" y="881"/>
                  <a:pt x="442" y="884"/>
                </a:cubicBezTo>
                <a:cubicBezTo>
                  <a:pt x="442" y="885"/>
                  <a:pt x="437" y="891"/>
                  <a:pt x="439" y="894"/>
                </a:cubicBezTo>
                <a:cubicBezTo>
                  <a:pt x="441" y="898"/>
                  <a:pt x="445" y="903"/>
                  <a:pt x="445" y="903"/>
                </a:cubicBezTo>
                <a:cubicBezTo>
                  <a:pt x="445" y="903"/>
                  <a:pt x="443" y="905"/>
                  <a:pt x="443" y="905"/>
                </a:cubicBezTo>
                <a:cubicBezTo>
                  <a:pt x="441" y="905"/>
                  <a:pt x="439" y="903"/>
                  <a:pt x="436" y="903"/>
                </a:cubicBezTo>
                <a:cubicBezTo>
                  <a:pt x="431" y="904"/>
                  <a:pt x="427" y="905"/>
                  <a:pt x="429" y="902"/>
                </a:cubicBezTo>
                <a:cubicBezTo>
                  <a:pt x="430" y="899"/>
                  <a:pt x="429" y="898"/>
                  <a:pt x="425" y="898"/>
                </a:cubicBezTo>
                <a:cubicBezTo>
                  <a:pt x="423" y="898"/>
                  <a:pt x="423" y="900"/>
                  <a:pt x="423" y="900"/>
                </a:cubicBezTo>
                <a:cubicBezTo>
                  <a:pt x="424" y="905"/>
                  <a:pt x="424" y="905"/>
                  <a:pt x="424" y="905"/>
                </a:cubicBezTo>
                <a:cubicBezTo>
                  <a:pt x="422" y="905"/>
                  <a:pt x="422" y="905"/>
                  <a:pt x="422" y="905"/>
                </a:cubicBezTo>
                <a:cubicBezTo>
                  <a:pt x="419" y="900"/>
                  <a:pt x="419" y="900"/>
                  <a:pt x="419" y="900"/>
                </a:cubicBezTo>
                <a:cubicBezTo>
                  <a:pt x="419" y="900"/>
                  <a:pt x="415" y="905"/>
                  <a:pt x="413" y="902"/>
                </a:cubicBezTo>
                <a:cubicBezTo>
                  <a:pt x="412" y="899"/>
                  <a:pt x="412" y="895"/>
                  <a:pt x="410" y="895"/>
                </a:cubicBezTo>
                <a:cubicBezTo>
                  <a:pt x="407" y="896"/>
                  <a:pt x="396" y="903"/>
                  <a:pt x="396" y="903"/>
                </a:cubicBezTo>
                <a:cubicBezTo>
                  <a:pt x="396" y="903"/>
                  <a:pt x="391" y="891"/>
                  <a:pt x="389" y="889"/>
                </a:cubicBezTo>
                <a:cubicBezTo>
                  <a:pt x="387" y="886"/>
                  <a:pt x="383" y="879"/>
                  <a:pt x="383" y="879"/>
                </a:cubicBezTo>
                <a:cubicBezTo>
                  <a:pt x="367" y="878"/>
                  <a:pt x="367" y="878"/>
                  <a:pt x="367" y="878"/>
                </a:cubicBezTo>
                <a:cubicBezTo>
                  <a:pt x="365" y="886"/>
                  <a:pt x="365" y="886"/>
                  <a:pt x="365" y="886"/>
                </a:cubicBezTo>
                <a:cubicBezTo>
                  <a:pt x="356" y="884"/>
                  <a:pt x="356" y="884"/>
                  <a:pt x="356" y="884"/>
                </a:cubicBezTo>
                <a:cubicBezTo>
                  <a:pt x="356" y="884"/>
                  <a:pt x="356" y="886"/>
                  <a:pt x="355" y="886"/>
                </a:cubicBezTo>
                <a:cubicBezTo>
                  <a:pt x="353" y="886"/>
                  <a:pt x="347" y="885"/>
                  <a:pt x="347" y="885"/>
                </a:cubicBezTo>
                <a:cubicBezTo>
                  <a:pt x="347" y="881"/>
                  <a:pt x="347" y="881"/>
                  <a:pt x="347" y="881"/>
                </a:cubicBezTo>
                <a:cubicBezTo>
                  <a:pt x="347" y="881"/>
                  <a:pt x="340" y="880"/>
                  <a:pt x="331" y="884"/>
                </a:cubicBezTo>
                <a:cubicBezTo>
                  <a:pt x="321" y="885"/>
                  <a:pt x="317" y="889"/>
                  <a:pt x="317" y="889"/>
                </a:cubicBezTo>
                <a:cubicBezTo>
                  <a:pt x="317" y="889"/>
                  <a:pt x="315" y="896"/>
                  <a:pt x="316" y="898"/>
                </a:cubicBezTo>
                <a:cubicBezTo>
                  <a:pt x="317" y="899"/>
                  <a:pt x="327" y="898"/>
                  <a:pt x="327" y="898"/>
                </a:cubicBezTo>
                <a:cubicBezTo>
                  <a:pt x="329" y="901"/>
                  <a:pt x="329" y="901"/>
                  <a:pt x="329" y="901"/>
                </a:cubicBezTo>
                <a:cubicBezTo>
                  <a:pt x="336" y="904"/>
                  <a:pt x="336" y="904"/>
                  <a:pt x="336" y="904"/>
                </a:cubicBezTo>
                <a:cubicBezTo>
                  <a:pt x="334" y="906"/>
                  <a:pt x="334" y="906"/>
                  <a:pt x="334" y="906"/>
                </a:cubicBezTo>
                <a:cubicBezTo>
                  <a:pt x="322" y="902"/>
                  <a:pt x="322" y="902"/>
                  <a:pt x="322" y="902"/>
                </a:cubicBezTo>
                <a:cubicBezTo>
                  <a:pt x="319" y="905"/>
                  <a:pt x="319" y="905"/>
                  <a:pt x="319" y="905"/>
                </a:cubicBezTo>
                <a:cubicBezTo>
                  <a:pt x="322" y="905"/>
                  <a:pt x="322" y="905"/>
                  <a:pt x="322" y="905"/>
                </a:cubicBezTo>
                <a:cubicBezTo>
                  <a:pt x="321" y="908"/>
                  <a:pt x="321" y="908"/>
                  <a:pt x="321" y="908"/>
                </a:cubicBezTo>
                <a:cubicBezTo>
                  <a:pt x="321" y="908"/>
                  <a:pt x="326" y="906"/>
                  <a:pt x="329" y="908"/>
                </a:cubicBezTo>
                <a:cubicBezTo>
                  <a:pt x="331" y="911"/>
                  <a:pt x="333" y="914"/>
                  <a:pt x="330" y="914"/>
                </a:cubicBezTo>
                <a:cubicBezTo>
                  <a:pt x="312" y="914"/>
                  <a:pt x="312" y="914"/>
                  <a:pt x="312" y="914"/>
                </a:cubicBezTo>
                <a:cubicBezTo>
                  <a:pt x="313" y="918"/>
                  <a:pt x="313" y="918"/>
                  <a:pt x="313" y="918"/>
                </a:cubicBezTo>
                <a:cubicBezTo>
                  <a:pt x="313" y="918"/>
                  <a:pt x="323" y="917"/>
                  <a:pt x="324" y="921"/>
                </a:cubicBezTo>
                <a:cubicBezTo>
                  <a:pt x="325" y="927"/>
                  <a:pt x="325" y="931"/>
                  <a:pt x="325" y="931"/>
                </a:cubicBezTo>
                <a:cubicBezTo>
                  <a:pt x="330" y="932"/>
                  <a:pt x="330" y="932"/>
                  <a:pt x="330" y="932"/>
                </a:cubicBezTo>
                <a:cubicBezTo>
                  <a:pt x="330" y="932"/>
                  <a:pt x="334" y="921"/>
                  <a:pt x="336" y="924"/>
                </a:cubicBezTo>
                <a:cubicBezTo>
                  <a:pt x="337" y="928"/>
                  <a:pt x="336" y="930"/>
                  <a:pt x="336" y="930"/>
                </a:cubicBezTo>
                <a:cubicBezTo>
                  <a:pt x="343" y="931"/>
                  <a:pt x="343" y="931"/>
                  <a:pt x="343" y="931"/>
                </a:cubicBezTo>
                <a:cubicBezTo>
                  <a:pt x="343" y="936"/>
                  <a:pt x="343" y="936"/>
                  <a:pt x="343" y="936"/>
                </a:cubicBezTo>
                <a:cubicBezTo>
                  <a:pt x="359" y="944"/>
                  <a:pt x="359" y="944"/>
                  <a:pt x="359" y="944"/>
                </a:cubicBezTo>
                <a:cubicBezTo>
                  <a:pt x="365" y="942"/>
                  <a:pt x="365" y="942"/>
                  <a:pt x="365" y="942"/>
                </a:cubicBezTo>
                <a:cubicBezTo>
                  <a:pt x="362" y="944"/>
                  <a:pt x="362" y="944"/>
                  <a:pt x="362" y="944"/>
                </a:cubicBezTo>
                <a:cubicBezTo>
                  <a:pt x="365" y="947"/>
                  <a:pt x="365" y="947"/>
                  <a:pt x="365" y="947"/>
                </a:cubicBezTo>
                <a:cubicBezTo>
                  <a:pt x="365" y="947"/>
                  <a:pt x="370" y="941"/>
                  <a:pt x="370" y="942"/>
                </a:cubicBezTo>
                <a:cubicBezTo>
                  <a:pt x="369" y="943"/>
                  <a:pt x="371" y="944"/>
                  <a:pt x="371" y="944"/>
                </a:cubicBezTo>
                <a:cubicBezTo>
                  <a:pt x="370" y="944"/>
                  <a:pt x="366" y="948"/>
                  <a:pt x="366" y="948"/>
                </a:cubicBezTo>
                <a:cubicBezTo>
                  <a:pt x="366" y="948"/>
                  <a:pt x="366" y="952"/>
                  <a:pt x="368" y="952"/>
                </a:cubicBezTo>
                <a:cubicBezTo>
                  <a:pt x="371" y="952"/>
                  <a:pt x="374" y="953"/>
                  <a:pt x="374" y="953"/>
                </a:cubicBezTo>
                <a:cubicBezTo>
                  <a:pt x="375" y="949"/>
                  <a:pt x="375" y="949"/>
                  <a:pt x="375" y="949"/>
                </a:cubicBezTo>
                <a:cubicBezTo>
                  <a:pt x="376" y="953"/>
                  <a:pt x="376" y="953"/>
                  <a:pt x="376" y="953"/>
                </a:cubicBezTo>
                <a:cubicBezTo>
                  <a:pt x="376" y="953"/>
                  <a:pt x="380" y="949"/>
                  <a:pt x="383" y="952"/>
                </a:cubicBezTo>
                <a:cubicBezTo>
                  <a:pt x="384" y="954"/>
                  <a:pt x="377" y="956"/>
                  <a:pt x="377" y="956"/>
                </a:cubicBezTo>
                <a:cubicBezTo>
                  <a:pt x="377" y="958"/>
                  <a:pt x="377" y="958"/>
                  <a:pt x="377" y="958"/>
                </a:cubicBezTo>
                <a:cubicBezTo>
                  <a:pt x="392" y="959"/>
                  <a:pt x="392" y="959"/>
                  <a:pt x="392" y="959"/>
                </a:cubicBezTo>
                <a:cubicBezTo>
                  <a:pt x="392" y="959"/>
                  <a:pt x="384" y="970"/>
                  <a:pt x="387" y="972"/>
                </a:cubicBezTo>
                <a:cubicBezTo>
                  <a:pt x="389" y="975"/>
                  <a:pt x="397" y="976"/>
                  <a:pt x="397" y="976"/>
                </a:cubicBezTo>
                <a:cubicBezTo>
                  <a:pt x="397" y="976"/>
                  <a:pt x="403" y="972"/>
                  <a:pt x="408" y="974"/>
                </a:cubicBezTo>
                <a:cubicBezTo>
                  <a:pt x="411" y="975"/>
                  <a:pt x="415" y="980"/>
                  <a:pt x="415" y="980"/>
                </a:cubicBezTo>
                <a:cubicBezTo>
                  <a:pt x="415" y="980"/>
                  <a:pt x="409" y="976"/>
                  <a:pt x="404" y="976"/>
                </a:cubicBezTo>
                <a:cubicBezTo>
                  <a:pt x="402" y="977"/>
                  <a:pt x="399" y="977"/>
                  <a:pt x="399" y="977"/>
                </a:cubicBezTo>
                <a:cubicBezTo>
                  <a:pt x="401" y="980"/>
                  <a:pt x="401" y="980"/>
                  <a:pt x="401" y="980"/>
                </a:cubicBezTo>
                <a:cubicBezTo>
                  <a:pt x="397" y="981"/>
                  <a:pt x="397" y="981"/>
                  <a:pt x="397" y="981"/>
                </a:cubicBezTo>
                <a:cubicBezTo>
                  <a:pt x="397" y="984"/>
                  <a:pt x="397" y="984"/>
                  <a:pt x="397" y="984"/>
                </a:cubicBezTo>
                <a:cubicBezTo>
                  <a:pt x="397" y="984"/>
                  <a:pt x="408" y="988"/>
                  <a:pt x="404" y="990"/>
                </a:cubicBezTo>
                <a:cubicBezTo>
                  <a:pt x="401" y="994"/>
                  <a:pt x="397" y="998"/>
                  <a:pt x="397" y="998"/>
                </a:cubicBezTo>
                <a:cubicBezTo>
                  <a:pt x="397" y="1003"/>
                  <a:pt x="397" y="1003"/>
                  <a:pt x="397" y="1003"/>
                </a:cubicBezTo>
                <a:cubicBezTo>
                  <a:pt x="397" y="1003"/>
                  <a:pt x="406" y="1011"/>
                  <a:pt x="406" y="1016"/>
                </a:cubicBezTo>
                <a:cubicBezTo>
                  <a:pt x="407" y="1019"/>
                  <a:pt x="407" y="1022"/>
                  <a:pt x="407" y="1022"/>
                </a:cubicBezTo>
                <a:cubicBezTo>
                  <a:pt x="418" y="1031"/>
                  <a:pt x="418" y="1031"/>
                  <a:pt x="418" y="1031"/>
                </a:cubicBezTo>
                <a:cubicBezTo>
                  <a:pt x="429" y="1037"/>
                  <a:pt x="429" y="1037"/>
                  <a:pt x="429" y="1037"/>
                </a:cubicBezTo>
                <a:cubicBezTo>
                  <a:pt x="432" y="1035"/>
                  <a:pt x="432" y="1035"/>
                  <a:pt x="432" y="1035"/>
                </a:cubicBezTo>
                <a:cubicBezTo>
                  <a:pt x="432" y="1035"/>
                  <a:pt x="436" y="1036"/>
                  <a:pt x="435" y="1036"/>
                </a:cubicBezTo>
                <a:cubicBezTo>
                  <a:pt x="433" y="1036"/>
                  <a:pt x="430" y="1038"/>
                  <a:pt x="429" y="1041"/>
                </a:cubicBezTo>
                <a:cubicBezTo>
                  <a:pt x="428" y="1043"/>
                  <a:pt x="432" y="1050"/>
                  <a:pt x="432" y="1050"/>
                </a:cubicBezTo>
                <a:cubicBezTo>
                  <a:pt x="432" y="1050"/>
                  <a:pt x="435" y="1057"/>
                  <a:pt x="430" y="1060"/>
                </a:cubicBezTo>
                <a:cubicBezTo>
                  <a:pt x="426" y="1063"/>
                  <a:pt x="422" y="1065"/>
                  <a:pt x="422" y="1065"/>
                </a:cubicBezTo>
                <a:cubicBezTo>
                  <a:pt x="422" y="1069"/>
                  <a:pt x="422" y="1069"/>
                  <a:pt x="422" y="1069"/>
                </a:cubicBezTo>
                <a:cubicBezTo>
                  <a:pt x="422" y="1069"/>
                  <a:pt x="430" y="1072"/>
                  <a:pt x="433" y="1079"/>
                </a:cubicBezTo>
                <a:cubicBezTo>
                  <a:pt x="437" y="1085"/>
                  <a:pt x="441" y="1094"/>
                  <a:pt x="441" y="1094"/>
                </a:cubicBezTo>
                <a:cubicBezTo>
                  <a:pt x="443" y="1110"/>
                  <a:pt x="443" y="1110"/>
                  <a:pt x="443" y="1110"/>
                </a:cubicBezTo>
                <a:cubicBezTo>
                  <a:pt x="443" y="1111"/>
                  <a:pt x="443" y="1111"/>
                  <a:pt x="443" y="1111"/>
                </a:cubicBezTo>
                <a:cubicBezTo>
                  <a:pt x="440" y="1108"/>
                  <a:pt x="440" y="1108"/>
                  <a:pt x="440" y="1108"/>
                </a:cubicBezTo>
                <a:cubicBezTo>
                  <a:pt x="438" y="1095"/>
                  <a:pt x="438" y="1095"/>
                  <a:pt x="438" y="1095"/>
                </a:cubicBezTo>
                <a:cubicBezTo>
                  <a:pt x="430" y="1083"/>
                  <a:pt x="430" y="1083"/>
                  <a:pt x="430" y="1083"/>
                </a:cubicBezTo>
                <a:cubicBezTo>
                  <a:pt x="429" y="1078"/>
                  <a:pt x="429" y="1078"/>
                  <a:pt x="429" y="1078"/>
                </a:cubicBezTo>
                <a:cubicBezTo>
                  <a:pt x="424" y="1078"/>
                  <a:pt x="424" y="1078"/>
                  <a:pt x="424" y="1078"/>
                </a:cubicBezTo>
                <a:cubicBezTo>
                  <a:pt x="424" y="1078"/>
                  <a:pt x="423" y="1088"/>
                  <a:pt x="423" y="1090"/>
                </a:cubicBezTo>
                <a:cubicBezTo>
                  <a:pt x="423" y="1092"/>
                  <a:pt x="413" y="1128"/>
                  <a:pt x="413" y="1128"/>
                </a:cubicBezTo>
                <a:cubicBezTo>
                  <a:pt x="413" y="1128"/>
                  <a:pt x="417" y="1121"/>
                  <a:pt x="419" y="1122"/>
                </a:cubicBezTo>
                <a:cubicBezTo>
                  <a:pt x="422" y="1122"/>
                  <a:pt x="424" y="1127"/>
                  <a:pt x="424" y="1127"/>
                </a:cubicBezTo>
                <a:cubicBezTo>
                  <a:pt x="418" y="1127"/>
                  <a:pt x="418" y="1127"/>
                  <a:pt x="418" y="1127"/>
                </a:cubicBezTo>
                <a:cubicBezTo>
                  <a:pt x="418" y="1127"/>
                  <a:pt x="412" y="1132"/>
                  <a:pt x="410" y="1137"/>
                </a:cubicBezTo>
                <a:cubicBezTo>
                  <a:pt x="410" y="1141"/>
                  <a:pt x="404" y="1164"/>
                  <a:pt x="402" y="1165"/>
                </a:cubicBezTo>
                <a:cubicBezTo>
                  <a:pt x="401" y="1166"/>
                  <a:pt x="396" y="1185"/>
                  <a:pt x="396" y="1185"/>
                </a:cubicBezTo>
                <a:cubicBezTo>
                  <a:pt x="386" y="1194"/>
                  <a:pt x="386" y="1194"/>
                  <a:pt x="386" y="1194"/>
                </a:cubicBezTo>
                <a:cubicBezTo>
                  <a:pt x="386" y="1194"/>
                  <a:pt x="380" y="1195"/>
                  <a:pt x="379" y="1196"/>
                </a:cubicBezTo>
                <a:cubicBezTo>
                  <a:pt x="378" y="1196"/>
                  <a:pt x="381" y="1200"/>
                  <a:pt x="381" y="1201"/>
                </a:cubicBezTo>
                <a:cubicBezTo>
                  <a:pt x="381" y="1201"/>
                  <a:pt x="381" y="1201"/>
                  <a:pt x="381" y="1201"/>
                </a:cubicBezTo>
                <a:cubicBezTo>
                  <a:pt x="381" y="1201"/>
                  <a:pt x="378" y="1196"/>
                  <a:pt x="379" y="1196"/>
                </a:cubicBezTo>
                <a:cubicBezTo>
                  <a:pt x="359" y="1199"/>
                  <a:pt x="359" y="1199"/>
                  <a:pt x="359" y="1199"/>
                </a:cubicBezTo>
                <a:cubicBezTo>
                  <a:pt x="359" y="1199"/>
                  <a:pt x="341" y="1187"/>
                  <a:pt x="334" y="1187"/>
                </a:cubicBezTo>
                <a:cubicBezTo>
                  <a:pt x="329" y="1187"/>
                  <a:pt x="326" y="1191"/>
                  <a:pt x="326" y="1191"/>
                </a:cubicBezTo>
                <a:cubicBezTo>
                  <a:pt x="317" y="1183"/>
                  <a:pt x="317" y="1183"/>
                  <a:pt x="317" y="1183"/>
                </a:cubicBezTo>
                <a:cubicBezTo>
                  <a:pt x="311" y="1183"/>
                  <a:pt x="311" y="1183"/>
                  <a:pt x="311" y="1183"/>
                </a:cubicBezTo>
                <a:cubicBezTo>
                  <a:pt x="312" y="1180"/>
                  <a:pt x="312" y="1180"/>
                  <a:pt x="312" y="1180"/>
                </a:cubicBezTo>
                <a:cubicBezTo>
                  <a:pt x="308" y="1177"/>
                  <a:pt x="308" y="1177"/>
                  <a:pt x="308" y="1177"/>
                </a:cubicBezTo>
                <a:cubicBezTo>
                  <a:pt x="296" y="1180"/>
                  <a:pt x="296" y="1180"/>
                  <a:pt x="296" y="1180"/>
                </a:cubicBezTo>
                <a:cubicBezTo>
                  <a:pt x="298" y="1177"/>
                  <a:pt x="298" y="1177"/>
                  <a:pt x="298" y="1177"/>
                </a:cubicBezTo>
                <a:cubicBezTo>
                  <a:pt x="296" y="1175"/>
                  <a:pt x="296" y="1175"/>
                  <a:pt x="296" y="1175"/>
                </a:cubicBezTo>
                <a:cubicBezTo>
                  <a:pt x="269" y="1177"/>
                  <a:pt x="269" y="1177"/>
                  <a:pt x="269" y="1177"/>
                </a:cubicBezTo>
                <a:cubicBezTo>
                  <a:pt x="239" y="1162"/>
                  <a:pt x="239" y="1162"/>
                  <a:pt x="239" y="1162"/>
                </a:cubicBezTo>
                <a:cubicBezTo>
                  <a:pt x="223" y="1158"/>
                  <a:pt x="223" y="1158"/>
                  <a:pt x="223" y="1158"/>
                </a:cubicBezTo>
                <a:cubicBezTo>
                  <a:pt x="223" y="1158"/>
                  <a:pt x="222" y="1151"/>
                  <a:pt x="217" y="1150"/>
                </a:cubicBezTo>
                <a:cubicBezTo>
                  <a:pt x="212" y="1149"/>
                  <a:pt x="208" y="1153"/>
                  <a:pt x="208" y="1153"/>
                </a:cubicBezTo>
                <a:cubicBezTo>
                  <a:pt x="200" y="1148"/>
                  <a:pt x="200" y="1148"/>
                  <a:pt x="200" y="1148"/>
                </a:cubicBezTo>
                <a:cubicBezTo>
                  <a:pt x="186" y="1149"/>
                  <a:pt x="186" y="1149"/>
                  <a:pt x="186" y="1149"/>
                </a:cubicBezTo>
                <a:cubicBezTo>
                  <a:pt x="168" y="1144"/>
                  <a:pt x="168" y="1144"/>
                  <a:pt x="168" y="1144"/>
                </a:cubicBezTo>
                <a:cubicBezTo>
                  <a:pt x="165" y="1148"/>
                  <a:pt x="165" y="1148"/>
                  <a:pt x="165" y="1148"/>
                </a:cubicBezTo>
                <a:cubicBezTo>
                  <a:pt x="166" y="1145"/>
                  <a:pt x="166" y="1145"/>
                  <a:pt x="166" y="1145"/>
                </a:cubicBezTo>
                <a:cubicBezTo>
                  <a:pt x="158" y="1141"/>
                  <a:pt x="158" y="1141"/>
                  <a:pt x="158" y="1141"/>
                </a:cubicBezTo>
                <a:cubicBezTo>
                  <a:pt x="158" y="1141"/>
                  <a:pt x="154" y="1133"/>
                  <a:pt x="152" y="1132"/>
                </a:cubicBezTo>
                <a:cubicBezTo>
                  <a:pt x="148" y="1131"/>
                  <a:pt x="146" y="1135"/>
                  <a:pt x="146" y="1135"/>
                </a:cubicBezTo>
                <a:cubicBezTo>
                  <a:pt x="145" y="1130"/>
                  <a:pt x="145" y="1130"/>
                  <a:pt x="145" y="1130"/>
                </a:cubicBezTo>
                <a:cubicBezTo>
                  <a:pt x="140" y="1128"/>
                  <a:pt x="140" y="1128"/>
                  <a:pt x="140" y="1128"/>
                </a:cubicBezTo>
                <a:cubicBezTo>
                  <a:pt x="133" y="1130"/>
                  <a:pt x="133" y="1130"/>
                  <a:pt x="133" y="1130"/>
                </a:cubicBezTo>
                <a:cubicBezTo>
                  <a:pt x="137" y="1126"/>
                  <a:pt x="137" y="1126"/>
                  <a:pt x="137" y="1126"/>
                </a:cubicBezTo>
                <a:cubicBezTo>
                  <a:pt x="128" y="1127"/>
                  <a:pt x="128" y="1127"/>
                  <a:pt x="128" y="1127"/>
                </a:cubicBezTo>
                <a:cubicBezTo>
                  <a:pt x="127" y="1130"/>
                  <a:pt x="127" y="1130"/>
                  <a:pt x="127" y="1130"/>
                </a:cubicBezTo>
                <a:cubicBezTo>
                  <a:pt x="127" y="1130"/>
                  <a:pt x="123" y="1130"/>
                  <a:pt x="118" y="1133"/>
                </a:cubicBezTo>
                <a:cubicBezTo>
                  <a:pt x="114" y="1135"/>
                  <a:pt x="116" y="1138"/>
                  <a:pt x="116" y="1138"/>
                </a:cubicBezTo>
                <a:cubicBezTo>
                  <a:pt x="115" y="1141"/>
                  <a:pt x="115" y="1141"/>
                  <a:pt x="115" y="1141"/>
                </a:cubicBezTo>
                <a:cubicBezTo>
                  <a:pt x="122" y="1141"/>
                  <a:pt x="122" y="1141"/>
                  <a:pt x="122" y="1141"/>
                </a:cubicBezTo>
                <a:cubicBezTo>
                  <a:pt x="116" y="1147"/>
                  <a:pt x="116" y="1147"/>
                  <a:pt x="116" y="1147"/>
                </a:cubicBezTo>
                <a:cubicBezTo>
                  <a:pt x="113" y="1141"/>
                  <a:pt x="113" y="1141"/>
                  <a:pt x="113" y="1141"/>
                </a:cubicBezTo>
                <a:cubicBezTo>
                  <a:pt x="97" y="1142"/>
                  <a:pt x="97" y="1142"/>
                  <a:pt x="97" y="1142"/>
                </a:cubicBezTo>
                <a:cubicBezTo>
                  <a:pt x="89" y="1138"/>
                  <a:pt x="89" y="1138"/>
                  <a:pt x="89" y="1138"/>
                </a:cubicBezTo>
                <a:cubicBezTo>
                  <a:pt x="82" y="1142"/>
                  <a:pt x="82" y="1142"/>
                  <a:pt x="82" y="1142"/>
                </a:cubicBezTo>
                <a:cubicBezTo>
                  <a:pt x="74" y="1145"/>
                  <a:pt x="74" y="1145"/>
                  <a:pt x="74" y="1145"/>
                </a:cubicBezTo>
                <a:cubicBezTo>
                  <a:pt x="75" y="1148"/>
                  <a:pt x="75" y="1148"/>
                  <a:pt x="75" y="1148"/>
                </a:cubicBezTo>
                <a:cubicBezTo>
                  <a:pt x="70" y="1149"/>
                  <a:pt x="70" y="1149"/>
                  <a:pt x="70" y="1149"/>
                </a:cubicBezTo>
                <a:cubicBezTo>
                  <a:pt x="68" y="1159"/>
                  <a:pt x="68" y="1159"/>
                  <a:pt x="68" y="1159"/>
                </a:cubicBezTo>
                <a:cubicBezTo>
                  <a:pt x="73" y="1158"/>
                  <a:pt x="73" y="1158"/>
                  <a:pt x="73" y="1158"/>
                </a:cubicBezTo>
                <a:cubicBezTo>
                  <a:pt x="73" y="1168"/>
                  <a:pt x="73" y="1168"/>
                  <a:pt x="73" y="1168"/>
                </a:cubicBezTo>
                <a:cubicBezTo>
                  <a:pt x="82" y="1165"/>
                  <a:pt x="82" y="1165"/>
                  <a:pt x="82" y="1165"/>
                </a:cubicBezTo>
                <a:cubicBezTo>
                  <a:pt x="81" y="1169"/>
                  <a:pt x="81" y="1169"/>
                  <a:pt x="81" y="1169"/>
                </a:cubicBezTo>
                <a:cubicBezTo>
                  <a:pt x="75" y="1171"/>
                  <a:pt x="75" y="1171"/>
                  <a:pt x="75" y="1171"/>
                </a:cubicBezTo>
                <a:cubicBezTo>
                  <a:pt x="71" y="1176"/>
                  <a:pt x="71" y="1176"/>
                  <a:pt x="71" y="1176"/>
                </a:cubicBezTo>
                <a:cubicBezTo>
                  <a:pt x="74" y="1181"/>
                  <a:pt x="74" y="1181"/>
                  <a:pt x="74" y="1181"/>
                </a:cubicBezTo>
                <a:cubicBezTo>
                  <a:pt x="87" y="1174"/>
                  <a:pt x="87" y="1174"/>
                  <a:pt x="87" y="1174"/>
                </a:cubicBezTo>
                <a:cubicBezTo>
                  <a:pt x="83" y="1180"/>
                  <a:pt x="83" y="1180"/>
                  <a:pt x="83" y="1180"/>
                </a:cubicBezTo>
                <a:cubicBezTo>
                  <a:pt x="80" y="1181"/>
                  <a:pt x="80" y="1181"/>
                  <a:pt x="80" y="1181"/>
                </a:cubicBezTo>
                <a:cubicBezTo>
                  <a:pt x="81" y="1186"/>
                  <a:pt x="81" y="1186"/>
                  <a:pt x="81" y="1186"/>
                </a:cubicBezTo>
                <a:cubicBezTo>
                  <a:pt x="75" y="1185"/>
                  <a:pt x="75" y="1185"/>
                  <a:pt x="75" y="1185"/>
                </a:cubicBezTo>
                <a:cubicBezTo>
                  <a:pt x="78" y="1191"/>
                  <a:pt x="78" y="1191"/>
                  <a:pt x="78" y="1191"/>
                </a:cubicBezTo>
                <a:cubicBezTo>
                  <a:pt x="85" y="1191"/>
                  <a:pt x="85" y="1191"/>
                  <a:pt x="85" y="1191"/>
                </a:cubicBezTo>
                <a:cubicBezTo>
                  <a:pt x="81" y="1194"/>
                  <a:pt x="81" y="1194"/>
                  <a:pt x="81" y="1194"/>
                </a:cubicBezTo>
                <a:cubicBezTo>
                  <a:pt x="74" y="1194"/>
                  <a:pt x="74" y="1194"/>
                  <a:pt x="74" y="1194"/>
                </a:cubicBezTo>
                <a:cubicBezTo>
                  <a:pt x="75" y="1197"/>
                  <a:pt x="75" y="1197"/>
                  <a:pt x="75" y="1197"/>
                </a:cubicBezTo>
                <a:cubicBezTo>
                  <a:pt x="83" y="1197"/>
                  <a:pt x="83" y="1197"/>
                  <a:pt x="83" y="1197"/>
                </a:cubicBezTo>
                <a:cubicBezTo>
                  <a:pt x="85" y="1195"/>
                  <a:pt x="85" y="1195"/>
                  <a:pt x="85" y="1195"/>
                </a:cubicBezTo>
                <a:cubicBezTo>
                  <a:pt x="86" y="1196"/>
                  <a:pt x="86" y="1196"/>
                  <a:pt x="86" y="1196"/>
                </a:cubicBezTo>
                <a:cubicBezTo>
                  <a:pt x="78" y="1201"/>
                  <a:pt x="78" y="1201"/>
                  <a:pt x="78" y="1201"/>
                </a:cubicBezTo>
                <a:cubicBezTo>
                  <a:pt x="73" y="1206"/>
                  <a:pt x="73" y="1206"/>
                  <a:pt x="73" y="1206"/>
                </a:cubicBezTo>
                <a:cubicBezTo>
                  <a:pt x="70" y="1219"/>
                  <a:pt x="70" y="1219"/>
                  <a:pt x="70" y="1219"/>
                </a:cubicBezTo>
                <a:cubicBezTo>
                  <a:pt x="72" y="1219"/>
                  <a:pt x="72" y="1219"/>
                  <a:pt x="72" y="1219"/>
                </a:cubicBezTo>
                <a:cubicBezTo>
                  <a:pt x="75" y="1217"/>
                  <a:pt x="76" y="1216"/>
                  <a:pt x="77" y="1216"/>
                </a:cubicBezTo>
                <a:cubicBezTo>
                  <a:pt x="72" y="1219"/>
                  <a:pt x="72" y="1219"/>
                  <a:pt x="72" y="1219"/>
                </a:cubicBezTo>
                <a:cubicBezTo>
                  <a:pt x="68" y="1222"/>
                  <a:pt x="68" y="1222"/>
                  <a:pt x="68" y="1222"/>
                </a:cubicBezTo>
                <a:cubicBezTo>
                  <a:pt x="67" y="1228"/>
                  <a:pt x="67" y="1228"/>
                  <a:pt x="67" y="1228"/>
                </a:cubicBezTo>
                <a:cubicBezTo>
                  <a:pt x="71" y="1228"/>
                  <a:pt x="71" y="1228"/>
                  <a:pt x="71" y="1228"/>
                </a:cubicBezTo>
                <a:cubicBezTo>
                  <a:pt x="69" y="1231"/>
                  <a:pt x="69" y="1231"/>
                  <a:pt x="69" y="1231"/>
                </a:cubicBezTo>
                <a:cubicBezTo>
                  <a:pt x="69" y="1236"/>
                  <a:pt x="69" y="1236"/>
                  <a:pt x="69" y="1236"/>
                </a:cubicBezTo>
                <a:cubicBezTo>
                  <a:pt x="68" y="1244"/>
                  <a:pt x="68" y="1244"/>
                  <a:pt x="68" y="1244"/>
                </a:cubicBezTo>
                <a:cubicBezTo>
                  <a:pt x="69" y="1268"/>
                  <a:pt x="69" y="1268"/>
                  <a:pt x="69" y="1268"/>
                </a:cubicBezTo>
                <a:cubicBezTo>
                  <a:pt x="60" y="1285"/>
                  <a:pt x="60" y="1285"/>
                  <a:pt x="60" y="1285"/>
                </a:cubicBezTo>
                <a:cubicBezTo>
                  <a:pt x="61" y="1287"/>
                  <a:pt x="61" y="1287"/>
                  <a:pt x="61" y="1287"/>
                </a:cubicBezTo>
                <a:cubicBezTo>
                  <a:pt x="65" y="1280"/>
                  <a:pt x="65" y="1280"/>
                  <a:pt x="65" y="1280"/>
                </a:cubicBezTo>
                <a:cubicBezTo>
                  <a:pt x="67" y="1280"/>
                  <a:pt x="67" y="1280"/>
                  <a:pt x="67" y="1280"/>
                </a:cubicBezTo>
                <a:cubicBezTo>
                  <a:pt x="65" y="1285"/>
                  <a:pt x="65" y="1285"/>
                  <a:pt x="65" y="1285"/>
                </a:cubicBezTo>
                <a:cubicBezTo>
                  <a:pt x="67" y="1288"/>
                  <a:pt x="67" y="1288"/>
                  <a:pt x="67" y="1288"/>
                </a:cubicBezTo>
                <a:cubicBezTo>
                  <a:pt x="59" y="1289"/>
                  <a:pt x="59" y="1289"/>
                  <a:pt x="59" y="1289"/>
                </a:cubicBezTo>
                <a:cubicBezTo>
                  <a:pt x="46" y="1310"/>
                  <a:pt x="46" y="1310"/>
                  <a:pt x="46" y="1310"/>
                </a:cubicBezTo>
                <a:cubicBezTo>
                  <a:pt x="47" y="1313"/>
                  <a:pt x="47" y="1313"/>
                  <a:pt x="47" y="1313"/>
                </a:cubicBezTo>
                <a:cubicBezTo>
                  <a:pt x="34" y="1338"/>
                  <a:pt x="34" y="1338"/>
                  <a:pt x="34" y="1338"/>
                </a:cubicBezTo>
                <a:cubicBezTo>
                  <a:pt x="29" y="1342"/>
                  <a:pt x="29" y="1342"/>
                  <a:pt x="29" y="1342"/>
                </a:cubicBezTo>
                <a:cubicBezTo>
                  <a:pt x="30" y="1345"/>
                  <a:pt x="30" y="1345"/>
                  <a:pt x="30" y="1345"/>
                </a:cubicBezTo>
                <a:cubicBezTo>
                  <a:pt x="24" y="1349"/>
                  <a:pt x="24" y="1349"/>
                  <a:pt x="24" y="1349"/>
                </a:cubicBezTo>
                <a:cubicBezTo>
                  <a:pt x="24" y="1353"/>
                  <a:pt x="24" y="1353"/>
                  <a:pt x="24" y="1353"/>
                </a:cubicBezTo>
                <a:cubicBezTo>
                  <a:pt x="22" y="1352"/>
                  <a:pt x="22" y="1352"/>
                  <a:pt x="22" y="1352"/>
                </a:cubicBezTo>
                <a:cubicBezTo>
                  <a:pt x="15" y="1353"/>
                  <a:pt x="15" y="1353"/>
                  <a:pt x="15" y="1353"/>
                </a:cubicBezTo>
                <a:cubicBezTo>
                  <a:pt x="15" y="1359"/>
                  <a:pt x="15" y="1359"/>
                  <a:pt x="15" y="1359"/>
                </a:cubicBezTo>
                <a:cubicBezTo>
                  <a:pt x="9" y="1367"/>
                  <a:pt x="9" y="1367"/>
                  <a:pt x="9" y="1367"/>
                </a:cubicBezTo>
                <a:cubicBezTo>
                  <a:pt x="9" y="1374"/>
                  <a:pt x="9" y="1374"/>
                  <a:pt x="9" y="1374"/>
                </a:cubicBezTo>
                <a:cubicBezTo>
                  <a:pt x="2" y="1381"/>
                  <a:pt x="2" y="1381"/>
                  <a:pt x="2" y="1381"/>
                </a:cubicBezTo>
                <a:cubicBezTo>
                  <a:pt x="2" y="1387"/>
                  <a:pt x="2" y="1387"/>
                  <a:pt x="2" y="1387"/>
                </a:cubicBezTo>
                <a:cubicBezTo>
                  <a:pt x="15" y="1392"/>
                  <a:pt x="15" y="1392"/>
                  <a:pt x="15" y="1392"/>
                </a:cubicBezTo>
                <a:cubicBezTo>
                  <a:pt x="25" y="1381"/>
                  <a:pt x="25" y="1381"/>
                  <a:pt x="25" y="1381"/>
                </a:cubicBezTo>
                <a:cubicBezTo>
                  <a:pt x="26" y="1390"/>
                  <a:pt x="26" y="1390"/>
                  <a:pt x="26" y="1390"/>
                </a:cubicBezTo>
                <a:cubicBezTo>
                  <a:pt x="20" y="1393"/>
                  <a:pt x="20" y="1393"/>
                  <a:pt x="20" y="1393"/>
                </a:cubicBezTo>
                <a:cubicBezTo>
                  <a:pt x="17" y="1398"/>
                  <a:pt x="17" y="1398"/>
                  <a:pt x="17" y="1398"/>
                </a:cubicBezTo>
                <a:cubicBezTo>
                  <a:pt x="16" y="1394"/>
                  <a:pt x="16" y="1394"/>
                  <a:pt x="16" y="1394"/>
                </a:cubicBezTo>
                <a:cubicBezTo>
                  <a:pt x="10" y="1395"/>
                  <a:pt x="10" y="1395"/>
                  <a:pt x="10" y="1395"/>
                </a:cubicBezTo>
                <a:cubicBezTo>
                  <a:pt x="10" y="1399"/>
                  <a:pt x="10" y="1399"/>
                  <a:pt x="10" y="1399"/>
                </a:cubicBezTo>
                <a:cubicBezTo>
                  <a:pt x="9" y="1401"/>
                  <a:pt x="9" y="1406"/>
                  <a:pt x="9" y="1406"/>
                </a:cubicBezTo>
                <a:cubicBezTo>
                  <a:pt x="9" y="1406"/>
                  <a:pt x="16" y="1409"/>
                  <a:pt x="17" y="1408"/>
                </a:cubicBezTo>
                <a:cubicBezTo>
                  <a:pt x="19" y="1407"/>
                  <a:pt x="25" y="1406"/>
                  <a:pt x="25" y="1406"/>
                </a:cubicBezTo>
                <a:cubicBezTo>
                  <a:pt x="29" y="1407"/>
                  <a:pt x="29" y="1407"/>
                  <a:pt x="29" y="1407"/>
                </a:cubicBezTo>
                <a:cubicBezTo>
                  <a:pt x="31" y="1405"/>
                  <a:pt x="31" y="1405"/>
                  <a:pt x="31" y="1405"/>
                </a:cubicBezTo>
                <a:cubicBezTo>
                  <a:pt x="30" y="1409"/>
                  <a:pt x="30" y="1409"/>
                  <a:pt x="30" y="1409"/>
                </a:cubicBezTo>
                <a:cubicBezTo>
                  <a:pt x="35" y="1412"/>
                  <a:pt x="35" y="1412"/>
                  <a:pt x="35" y="1412"/>
                </a:cubicBezTo>
                <a:cubicBezTo>
                  <a:pt x="31" y="1412"/>
                  <a:pt x="31" y="1412"/>
                  <a:pt x="31" y="1412"/>
                </a:cubicBezTo>
                <a:cubicBezTo>
                  <a:pt x="26" y="1408"/>
                  <a:pt x="26" y="1408"/>
                  <a:pt x="26" y="1408"/>
                </a:cubicBezTo>
                <a:cubicBezTo>
                  <a:pt x="26" y="1408"/>
                  <a:pt x="28" y="1418"/>
                  <a:pt x="26" y="1422"/>
                </a:cubicBezTo>
                <a:cubicBezTo>
                  <a:pt x="23" y="1427"/>
                  <a:pt x="16" y="1436"/>
                  <a:pt x="16" y="1436"/>
                </a:cubicBezTo>
                <a:cubicBezTo>
                  <a:pt x="20" y="1439"/>
                  <a:pt x="20" y="1439"/>
                  <a:pt x="20" y="1439"/>
                </a:cubicBezTo>
                <a:cubicBezTo>
                  <a:pt x="18" y="1449"/>
                  <a:pt x="18" y="1449"/>
                  <a:pt x="18" y="1449"/>
                </a:cubicBezTo>
                <a:cubicBezTo>
                  <a:pt x="18" y="1449"/>
                  <a:pt x="15" y="1455"/>
                  <a:pt x="15" y="1459"/>
                </a:cubicBezTo>
                <a:cubicBezTo>
                  <a:pt x="15" y="1461"/>
                  <a:pt x="16" y="1466"/>
                  <a:pt x="14" y="1468"/>
                </a:cubicBezTo>
                <a:cubicBezTo>
                  <a:pt x="11" y="1471"/>
                  <a:pt x="9" y="1474"/>
                  <a:pt x="9" y="1474"/>
                </a:cubicBezTo>
                <a:cubicBezTo>
                  <a:pt x="9" y="1478"/>
                  <a:pt x="9" y="1478"/>
                  <a:pt x="9" y="1478"/>
                </a:cubicBezTo>
                <a:cubicBezTo>
                  <a:pt x="0" y="1486"/>
                  <a:pt x="0" y="1486"/>
                  <a:pt x="0" y="1486"/>
                </a:cubicBezTo>
                <a:cubicBezTo>
                  <a:pt x="0" y="1490"/>
                  <a:pt x="0" y="1490"/>
                  <a:pt x="0" y="1490"/>
                </a:cubicBezTo>
                <a:cubicBezTo>
                  <a:pt x="0" y="1490"/>
                  <a:pt x="10" y="1487"/>
                  <a:pt x="16" y="1486"/>
                </a:cubicBezTo>
                <a:cubicBezTo>
                  <a:pt x="23" y="1486"/>
                  <a:pt x="44" y="1500"/>
                  <a:pt x="44" y="1500"/>
                </a:cubicBezTo>
                <a:cubicBezTo>
                  <a:pt x="44" y="1500"/>
                  <a:pt x="49" y="1502"/>
                  <a:pt x="55" y="1500"/>
                </a:cubicBezTo>
                <a:cubicBezTo>
                  <a:pt x="59" y="1499"/>
                  <a:pt x="63" y="1495"/>
                  <a:pt x="63" y="1495"/>
                </a:cubicBezTo>
                <a:cubicBezTo>
                  <a:pt x="74" y="1495"/>
                  <a:pt x="74" y="1495"/>
                  <a:pt x="74" y="1495"/>
                </a:cubicBezTo>
                <a:cubicBezTo>
                  <a:pt x="74" y="1495"/>
                  <a:pt x="74" y="1495"/>
                  <a:pt x="74" y="1495"/>
                </a:cubicBezTo>
                <a:cubicBezTo>
                  <a:pt x="88" y="1497"/>
                  <a:pt x="88" y="1497"/>
                  <a:pt x="88" y="1497"/>
                </a:cubicBezTo>
                <a:cubicBezTo>
                  <a:pt x="91" y="1501"/>
                  <a:pt x="91" y="1501"/>
                  <a:pt x="91" y="1501"/>
                </a:cubicBezTo>
                <a:cubicBezTo>
                  <a:pt x="94" y="1497"/>
                  <a:pt x="94" y="1497"/>
                  <a:pt x="94" y="1497"/>
                </a:cubicBezTo>
                <a:cubicBezTo>
                  <a:pt x="100" y="1495"/>
                  <a:pt x="100" y="1495"/>
                  <a:pt x="100" y="1495"/>
                </a:cubicBezTo>
                <a:cubicBezTo>
                  <a:pt x="97" y="1498"/>
                  <a:pt x="97" y="1498"/>
                  <a:pt x="97" y="1498"/>
                </a:cubicBezTo>
                <a:cubicBezTo>
                  <a:pt x="96" y="1502"/>
                  <a:pt x="96" y="1502"/>
                  <a:pt x="96" y="1502"/>
                </a:cubicBezTo>
                <a:cubicBezTo>
                  <a:pt x="96" y="1502"/>
                  <a:pt x="101" y="1507"/>
                  <a:pt x="106" y="1511"/>
                </a:cubicBezTo>
                <a:cubicBezTo>
                  <a:pt x="112" y="1516"/>
                  <a:pt x="115" y="1527"/>
                  <a:pt x="115" y="1527"/>
                </a:cubicBezTo>
                <a:cubicBezTo>
                  <a:pt x="116" y="1524"/>
                  <a:pt x="116" y="1524"/>
                  <a:pt x="116" y="1524"/>
                </a:cubicBezTo>
                <a:cubicBezTo>
                  <a:pt x="116" y="1524"/>
                  <a:pt x="118" y="1528"/>
                  <a:pt x="116" y="1530"/>
                </a:cubicBezTo>
                <a:cubicBezTo>
                  <a:pt x="114" y="1530"/>
                  <a:pt x="112" y="1530"/>
                  <a:pt x="112" y="1530"/>
                </a:cubicBezTo>
                <a:cubicBezTo>
                  <a:pt x="113" y="1537"/>
                  <a:pt x="113" y="1537"/>
                  <a:pt x="113" y="1537"/>
                </a:cubicBezTo>
                <a:cubicBezTo>
                  <a:pt x="116" y="1537"/>
                  <a:pt x="116" y="1537"/>
                  <a:pt x="116" y="1537"/>
                </a:cubicBezTo>
                <a:cubicBezTo>
                  <a:pt x="116" y="1541"/>
                  <a:pt x="116" y="1541"/>
                  <a:pt x="116" y="1541"/>
                </a:cubicBezTo>
                <a:cubicBezTo>
                  <a:pt x="119" y="1541"/>
                  <a:pt x="119" y="1541"/>
                  <a:pt x="119" y="1541"/>
                </a:cubicBezTo>
                <a:cubicBezTo>
                  <a:pt x="120" y="1545"/>
                  <a:pt x="120" y="1545"/>
                  <a:pt x="120" y="1545"/>
                </a:cubicBezTo>
                <a:cubicBezTo>
                  <a:pt x="119" y="1547"/>
                  <a:pt x="119" y="1547"/>
                  <a:pt x="119" y="1547"/>
                </a:cubicBezTo>
                <a:cubicBezTo>
                  <a:pt x="117" y="1544"/>
                  <a:pt x="117" y="1544"/>
                  <a:pt x="117" y="1544"/>
                </a:cubicBezTo>
                <a:cubicBezTo>
                  <a:pt x="115" y="1544"/>
                  <a:pt x="115" y="1544"/>
                  <a:pt x="115" y="1544"/>
                </a:cubicBezTo>
                <a:cubicBezTo>
                  <a:pt x="123" y="1564"/>
                  <a:pt x="123" y="1564"/>
                  <a:pt x="123" y="1564"/>
                </a:cubicBezTo>
                <a:cubicBezTo>
                  <a:pt x="131" y="1566"/>
                  <a:pt x="131" y="1566"/>
                  <a:pt x="131" y="1566"/>
                </a:cubicBezTo>
                <a:cubicBezTo>
                  <a:pt x="133" y="1573"/>
                  <a:pt x="133" y="1573"/>
                  <a:pt x="133" y="1573"/>
                </a:cubicBezTo>
                <a:cubicBezTo>
                  <a:pt x="140" y="1577"/>
                  <a:pt x="140" y="1577"/>
                  <a:pt x="140" y="1577"/>
                </a:cubicBezTo>
                <a:cubicBezTo>
                  <a:pt x="141" y="1579"/>
                  <a:pt x="141" y="1579"/>
                  <a:pt x="141" y="1579"/>
                </a:cubicBezTo>
                <a:cubicBezTo>
                  <a:pt x="146" y="1577"/>
                  <a:pt x="146" y="1577"/>
                  <a:pt x="146" y="1577"/>
                </a:cubicBezTo>
                <a:cubicBezTo>
                  <a:pt x="151" y="1577"/>
                  <a:pt x="151" y="1577"/>
                  <a:pt x="151" y="1577"/>
                </a:cubicBezTo>
                <a:cubicBezTo>
                  <a:pt x="151" y="1577"/>
                  <a:pt x="151" y="1574"/>
                  <a:pt x="152" y="1573"/>
                </a:cubicBezTo>
                <a:cubicBezTo>
                  <a:pt x="153" y="1571"/>
                  <a:pt x="156" y="1575"/>
                  <a:pt x="156" y="1575"/>
                </a:cubicBezTo>
                <a:cubicBezTo>
                  <a:pt x="166" y="1562"/>
                  <a:pt x="166" y="1562"/>
                  <a:pt x="166" y="1562"/>
                </a:cubicBezTo>
                <a:cubicBezTo>
                  <a:pt x="180" y="1559"/>
                  <a:pt x="180" y="1559"/>
                  <a:pt x="180" y="1559"/>
                </a:cubicBezTo>
                <a:cubicBezTo>
                  <a:pt x="180" y="1559"/>
                  <a:pt x="184" y="1562"/>
                  <a:pt x="191" y="1558"/>
                </a:cubicBezTo>
                <a:cubicBezTo>
                  <a:pt x="199" y="1555"/>
                  <a:pt x="202" y="1551"/>
                  <a:pt x="202" y="1551"/>
                </a:cubicBezTo>
                <a:cubicBezTo>
                  <a:pt x="212" y="1552"/>
                  <a:pt x="212" y="1552"/>
                  <a:pt x="212" y="1552"/>
                </a:cubicBezTo>
                <a:cubicBezTo>
                  <a:pt x="234" y="1554"/>
                  <a:pt x="234" y="1554"/>
                  <a:pt x="234" y="1554"/>
                </a:cubicBezTo>
                <a:cubicBezTo>
                  <a:pt x="247" y="1559"/>
                  <a:pt x="247" y="1559"/>
                  <a:pt x="247" y="1559"/>
                </a:cubicBezTo>
                <a:cubicBezTo>
                  <a:pt x="257" y="1558"/>
                  <a:pt x="257" y="1558"/>
                  <a:pt x="257" y="1558"/>
                </a:cubicBezTo>
                <a:cubicBezTo>
                  <a:pt x="279" y="1564"/>
                  <a:pt x="279" y="1564"/>
                  <a:pt x="279" y="1564"/>
                </a:cubicBezTo>
                <a:cubicBezTo>
                  <a:pt x="284" y="1564"/>
                  <a:pt x="284" y="1564"/>
                  <a:pt x="284" y="1564"/>
                </a:cubicBezTo>
                <a:cubicBezTo>
                  <a:pt x="284" y="1564"/>
                  <a:pt x="287" y="1557"/>
                  <a:pt x="296" y="1558"/>
                </a:cubicBezTo>
                <a:cubicBezTo>
                  <a:pt x="304" y="1559"/>
                  <a:pt x="305" y="1568"/>
                  <a:pt x="305" y="1568"/>
                </a:cubicBezTo>
                <a:cubicBezTo>
                  <a:pt x="315" y="1560"/>
                  <a:pt x="315" y="1560"/>
                  <a:pt x="315" y="1560"/>
                </a:cubicBezTo>
                <a:cubicBezTo>
                  <a:pt x="321" y="1557"/>
                  <a:pt x="321" y="1557"/>
                  <a:pt x="321" y="1557"/>
                </a:cubicBezTo>
                <a:cubicBezTo>
                  <a:pt x="326" y="1543"/>
                  <a:pt x="326" y="1543"/>
                  <a:pt x="326" y="1543"/>
                </a:cubicBezTo>
                <a:cubicBezTo>
                  <a:pt x="339" y="1533"/>
                  <a:pt x="339" y="1533"/>
                  <a:pt x="339" y="1533"/>
                </a:cubicBezTo>
                <a:cubicBezTo>
                  <a:pt x="343" y="1533"/>
                  <a:pt x="343" y="1533"/>
                  <a:pt x="343" y="1533"/>
                </a:cubicBezTo>
                <a:cubicBezTo>
                  <a:pt x="343" y="1533"/>
                  <a:pt x="345" y="1527"/>
                  <a:pt x="350" y="1527"/>
                </a:cubicBezTo>
                <a:cubicBezTo>
                  <a:pt x="354" y="1525"/>
                  <a:pt x="358" y="1530"/>
                  <a:pt x="358" y="1530"/>
                </a:cubicBezTo>
                <a:cubicBezTo>
                  <a:pt x="358" y="1530"/>
                  <a:pt x="363" y="1528"/>
                  <a:pt x="364" y="1528"/>
                </a:cubicBezTo>
                <a:cubicBezTo>
                  <a:pt x="366" y="1528"/>
                  <a:pt x="368" y="1530"/>
                  <a:pt x="368" y="1530"/>
                </a:cubicBezTo>
                <a:cubicBezTo>
                  <a:pt x="381" y="1528"/>
                  <a:pt x="381" y="1528"/>
                  <a:pt x="381" y="1528"/>
                </a:cubicBezTo>
                <a:cubicBezTo>
                  <a:pt x="380" y="1521"/>
                  <a:pt x="380" y="1521"/>
                  <a:pt x="380" y="1521"/>
                </a:cubicBezTo>
                <a:cubicBezTo>
                  <a:pt x="376" y="1524"/>
                  <a:pt x="376" y="1524"/>
                  <a:pt x="376" y="1524"/>
                </a:cubicBezTo>
                <a:cubicBezTo>
                  <a:pt x="373" y="1520"/>
                  <a:pt x="373" y="1520"/>
                  <a:pt x="373" y="1520"/>
                </a:cubicBezTo>
                <a:cubicBezTo>
                  <a:pt x="379" y="1508"/>
                  <a:pt x="379" y="1508"/>
                  <a:pt x="379" y="1508"/>
                </a:cubicBezTo>
                <a:cubicBezTo>
                  <a:pt x="383" y="1507"/>
                  <a:pt x="383" y="1507"/>
                  <a:pt x="383" y="1507"/>
                </a:cubicBezTo>
                <a:cubicBezTo>
                  <a:pt x="383" y="1507"/>
                  <a:pt x="385" y="1501"/>
                  <a:pt x="387" y="1497"/>
                </a:cubicBezTo>
                <a:cubicBezTo>
                  <a:pt x="389" y="1495"/>
                  <a:pt x="392" y="1496"/>
                  <a:pt x="392" y="1496"/>
                </a:cubicBezTo>
                <a:cubicBezTo>
                  <a:pt x="394" y="1489"/>
                  <a:pt x="394" y="1489"/>
                  <a:pt x="394" y="1489"/>
                </a:cubicBezTo>
                <a:cubicBezTo>
                  <a:pt x="397" y="1490"/>
                  <a:pt x="397" y="1490"/>
                  <a:pt x="397" y="1490"/>
                </a:cubicBezTo>
                <a:cubicBezTo>
                  <a:pt x="406" y="1480"/>
                  <a:pt x="406" y="1480"/>
                  <a:pt x="406" y="1480"/>
                </a:cubicBezTo>
                <a:cubicBezTo>
                  <a:pt x="419" y="1476"/>
                  <a:pt x="419" y="1476"/>
                  <a:pt x="419" y="1476"/>
                </a:cubicBezTo>
                <a:cubicBezTo>
                  <a:pt x="427" y="1469"/>
                  <a:pt x="427" y="1469"/>
                  <a:pt x="427" y="1469"/>
                </a:cubicBezTo>
                <a:cubicBezTo>
                  <a:pt x="427" y="1464"/>
                  <a:pt x="427" y="1464"/>
                  <a:pt x="427" y="1464"/>
                </a:cubicBezTo>
                <a:cubicBezTo>
                  <a:pt x="427" y="1464"/>
                  <a:pt x="422" y="1464"/>
                  <a:pt x="417" y="1460"/>
                </a:cubicBezTo>
                <a:cubicBezTo>
                  <a:pt x="414" y="1457"/>
                  <a:pt x="409" y="1427"/>
                  <a:pt x="409" y="1427"/>
                </a:cubicBezTo>
                <a:cubicBezTo>
                  <a:pt x="429" y="1401"/>
                  <a:pt x="429" y="1401"/>
                  <a:pt x="429" y="1401"/>
                </a:cubicBezTo>
                <a:cubicBezTo>
                  <a:pt x="429" y="1394"/>
                  <a:pt x="429" y="1394"/>
                  <a:pt x="429" y="1394"/>
                </a:cubicBezTo>
                <a:cubicBezTo>
                  <a:pt x="433" y="1395"/>
                  <a:pt x="433" y="1395"/>
                  <a:pt x="433" y="1395"/>
                </a:cubicBezTo>
                <a:cubicBezTo>
                  <a:pt x="447" y="1380"/>
                  <a:pt x="447" y="1380"/>
                  <a:pt x="447" y="1380"/>
                </a:cubicBezTo>
                <a:cubicBezTo>
                  <a:pt x="447" y="1380"/>
                  <a:pt x="454" y="1370"/>
                  <a:pt x="456" y="1368"/>
                </a:cubicBezTo>
                <a:cubicBezTo>
                  <a:pt x="459" y="1366"/>
                  <a:pt x="462" y="1366"/>
                  <a:pt x="462" y="1366"/>
                </a:cubicBezTo>
                <a:cubicBezTo>
                  <a:pt x="461" y="1368"/>
                  <a:pt x="461" y="1368"/>
                  <a:pt x="461" y="1368"/>
                </a:cubicBezTo>
                <a:cubicBezTo>
                  <a:pt x="458" y="1368"/>
                  <a:pt x="458" y="1368"/>
                  <a:pt x="458" y="1368"/>
                </a:cubicBezTo>
                <a:cubicBezTo>
                  <a:pt x="458" y="1370"/>
                  <a:pt x="458" y="1370"/>
                  <a:pt x="458" y="1370"/>
                </a:cubicBezTo>
                <a:cubicBezTo>
                  <a:pt x="461" y="1371"/>
                  <a:pt x="461" y="1371"/>
                  <a:pt x="461" y="1371"/>
                </a:cubicBezTo>
                <a:cubicBezTo>
                  <a:pt x="465" y="1366"/>
                  <a:pt x="465" y="1366"/>
                  <a:pt x="465" y="1366"/>
                </a:cubicBezTo>
                <a:cubicBezTo>
                  <a:pt x="465" y="1366"/>
                  <a:pt x="469" y="1366"/>
                  <a:pt x="471" y="1364"/>
                </a:cubicBezTo>
                <a:cubicBezTo>
                  <a:pt x="472" y="1363"/>
                  <a:pt x="465" y="1357"/>
                  <a:pt x="465" y="1357"/>
                </a:cubicBezTo>
                <a:cubicBezTo>
                  <a:pt x="478" y="1344"/>
                  <a:pt x="478" y="1344"/>
                  <a:pt x="478" y="1344"/>
                </a:cubicBezTo>
                <a:cubicBezTo>
                  <a:pt x="486" y="1344"/>
                  <a:pt x="486" y="1344"/>
                  <a:pt x="486" y="1344"/>
                </a:cubicBezTo>
                <a:cubicBezTo>
                  <a:pt x="488" y="1341"/>
                  <a:pt x="488" y="1341"/>
                  <a:pt x="488" y="1341"/>
                </a:cubicBezTo>
                <a:cubicBezTo>
                  <a:pt x="488" y="1341"/>
                  <a:pt x="501" y="1339"/>
                  <a:pt x="508" y="1339"/>
                </a:cubicBezTo>
                <a:cubicBezTo>
                  <a:pt x="512" y="1339"/>
                  <a:pt x="523" y="1339"/>
                  <a:pt x="528" y="1336"/>
                </a:cubicBezTo>
                <a:cubicBezTo>
                  <a:pt x="534" y="1333"/>
                  <a:pt x="531" y="1331"/>
                  <a:pt x="538" y="1327"/>
                </a:cubicBezTo>
                <a:cubicBezTo>
                  <a:pt x="545" y="1323"/>
                  <a:pt x="567" y="1318"/>
                  <a:pt x="573" y="1313"/>
                </a:cubicBezTo>
                <a:cubicBezTo>
                  <a:pt x="579" y="1309"/>
                  <a:pt x="580" y="1301"/>
                  <a:pt x="580" y="1299"/>
                </a:cubicBezTo>
                <a:cubicBezTo>
                  <a:pt x="580" y="1296"/>
                  <a:pt x="577" y="1293"/>
                  <a:pt x="578" y="1290"/>
                </a:cubicBezTo>
                <a:cubicBezTo>
                  <a:pt x="579" y="1287"/>
                  <a:pt x="582" y="1290"/>
                  <a:pt x="584" y="1288"/>
                </a:cubicBezTo>
                <a:cubicBezTo>
                  <a:pt x="587" y="1287"/>
                  <a:pt x="587" y="1284"/>
                  <a:pt x="587" y="1284"/>
                </a:cubicBezTo>
                <a:cubicBezTo>
                  <a:pt x="581" y="1281"/>
                  <a:pt x="581" y="1281"/>
                  <a:pt x="581" y="1281"/>
                </a:cubicBezTo>
                <a:cubicBezTo>
                  <a:pt x="581" y="1278"/>
                  <a:pt x="581" y="1277"/>
                  <a:pt x="580" y="1277"/>
                </a:cubicBezTo>
                <a:cubicBezTo>
                  <a:pt x="581" y="1277"/>
                  <a:pt x="581" y="1277"/>
                  <a:pt x="581" y="1277"/>
                </a:cubicBezTo>
                <a:cubicBezTo>
                  <a:pt x="581" y="1277"/>
                  <a:pt x="580" y="1273"/>
                  <a:pt x="579" y="1272"/>
                </a:cubicBezTo>
                <a:cubicBezTo>
                  <a:pt x="577" y="1271"/>
                  <a:pt x="577" y="1264"/>
                  <a:pt x="578" y="1261"/>
                </a:cubicBezTo>
                <a:cubicBezTo>
                  <a:pt x="579" y="1259"/>
                  <a:pt x="578" y="1254"/>
                  <a:pt x="578" y="1254"/>
                </a:cubicBezTo>
                <a:cubicBezTo>
                  <a:pt x="574" y="1255"/>
                  <a:pt x="574" y="1255"/>
                  <a:pt x="574" y="1255"/>
                </a:cubicBezTo>
                <a:cubicBezTo>
                  <a:pt x="574" y="1255"/>
                  <a:pt x="574" y="1251"/>
                  <a:pt x="575" y="1250"/>
                </a:cubicBezTo>
                <a:cubicBezTo>
                  <a:pt x="578" y="1250"/>
                  <a:pt x="579" y="1246"/>
                  <a:pt x="579" y="1245"/>
                </a:cubicBezTo>
                <a:cubicBezTo>
                  <a:pt x="579" y="1244"/>
                  <a:pt x="574" y="1241"/>
                  <a:pt x="575" y="1240"/>
                </a:cubicBezTo>
                <a:cubicBezTo>
                  <a:pt x="578" y="1238"/>
                  <a:pt x="579" y="1240"/>
                  <a:pt x="579" y="1240"/>
                </a:cubicBezTo>
                <a:cubicBezTo>
                  <a:pt x="582" y="1240"/>
                  <a:pt x="582" y="1240"/>
                  <a:pt x="582" y="1240"/>
                </a:cubicBezTo>
                <a:cubicBezTo>
                  <a:pt x="582" y="1240"/>
                  <a:pt x="583" y="1234"/>
                  <a:pt x="588" y="1232"/>
                </a:cubicBezTo>
                <a:cubicBezTo>
                  <a:pt x="594" y="1229"/>
                  <a:pt x="595" y="1233"/>
                  <a:pt x="599" y="1231"/>
                </a:cubicBezTo>
                <a:cubicBezTo>
                  <a:pt x="602" y="1229"/>
                  <a:pt x="601" y="1224"/>
                  <a:pt x="601" y="1224"/>
                </a:cubicBezTo>
                <a:cubicBezTo>
                  <a:pt x="601" y="1224"/>
                  <a:pt x="607" y="1218"/>
                  <a:pt x="607" y="1221"/>
                </a:cubicBezTo>
                <a:cubicBezTo>
                  <a:pt x="607" y="1222"/>
                  <a:pt x="603" y="1226"/>
                  <a:pt x="603" y="1226"/>
                </a:cubicBezTo>
                <a:cubicBezTo>
                  <a:pt x="607" y="1227"/>
                  <a:pt x="607" y="1227"/>
                  <a:pt x="607" y="1227"/>
                </a:cubicBezTo>
                <a:cubicBezTo>
                  <a:pt x="610" y="1223"/>
                  <a:pt x="610" y="1223"/>
                  <a:pt x="610" y="1223"/>
                </a:cubicBezTo>
                <a:cubicBezTo>
                  <a:pt x="610" y="1221"/>
                  <a:pt x="610" y="1221"/>
                  <a:pt x="610" y="1221"/>
                </a:cubicBezTo>
                <a:cubicBezTo>
                  <a:pt x="610" y="1221"/>
                  <a:pt x="615" y="1217"/>
                  <a:pt x="620" y="1217"/>
                </a:cubicBezTo>
                <a:cubicBezTo>
                  <a:pt x="625" y="1217"/>
                  <a:pt x="627" y="1221"/>
                  <a:pt x="627" y="1221"/>
                </a:cubicBezTo>
                <a:cubicBezTo>
                  <a:pt x="627" y="1221"/>
                  <a:pt x="644" y="1226"/>
                  <a:pt x="644" y="1227"/>
                </a:cubicBezTo>
                <a:cubicBezTo>
                  <a:pt x="644" y="1227"/>
                  <a:pt x="645" y="1232"/>
                  <a:pt x="645" y="1232"/>
                </a:cubicBezTo>
                <a:cubicBezTo>
                  <a:pt x="656" y="1233"/>
                  <a:pt x="656" y="1233"/>
                  <a:pt x="656" y="1233"/>
                </a:cubicBezTo>
                <a:cubicBezTo>
                  <a:pt x="656" y="1233"/>
                  <a:pt x="656" y="1224"/>
                  <a:pt x="657" y="1226"/>
                </a:cubicBezTo>
                <a:cubicBezTo>
                  <a:pt x="658" y="1227"/>
                  <a:pt x="665" y="1234"/>
                  <a:pt x="665" y="1234"/>
                </a:cubicBezTo>
                <a:cubicBezTo>
                  <a:pt x="675" y="1233"/>
                  <a:pt x="675" y="1233"/>
                  <a:pt x="675" y="1233"/>
                </a:cubicBezTo>
                <a:cubicBezTo>
                  <a:pt x="675" y="1233"/>
                  <a:pt x="679" y="1234"/>
                  <a:pt x="679" y="1235"/>
                </a:cubicBezTo>
                <a:cubicBezTo>
                  <a:pt x="679" y="1236"/>
                  <a:pt x="675" y="1241"/>
                  <a:pt x="678" y="1242"/>
                </a:cubicBezTo>
                <a:cubicBezTo>
                  <a:pt x="679" y="1243"/>
                  <a:pt x="686" y="1243"/>
                  <a:pt x="687" y="1244"/>
                </a:cubicBezTo>
                <a:cubicBezTo>
                  <a:pt x="688" y="1245"/>
                  <a:pt x="692" y="1252"/>
                  <a:pt x="695" y="1252"/>
                </a:cubicBezTo>
                <a:cubicBezTo>
                  <a:pt x="699" y="1251"/>
                  <a:pt x="701" y="1248"/>
                  <a:pt x="701" y="1248"/>
                </a:cubicBezTo>
                <a:cubicBezTo>
                  <a:pt x="706" y="1250"/>
                  <a:pt x="706" y="1250"/>
                  <a:pt x="706" y="1250"/>
                </a:cubicBezTo>
                <a:cubicBezTo>
                  <a:pt x="708" y="1255"/>
                  <a:pt x="708" y="1255"/>
                  <a:pt x="708" y="1255"/>
                </a:cubicBezTo>
                <a:cubicBezTo>
                  <a:pt x="711" y="1254"/>
                  <a:pt x="711" y="1254"/>
                  <a:pt x="711" y="1254"/>
                </a:cubicBezTo>
                <a:cubicBezTo>
                  <a:pt x="712" y="1248"/>
                  <a:pt x="712" y="1248"/>
                  <a:pt x="712" y="1248"/>
                </a:cubicBezTo>
                <a:cubicBezTo>
                  <a:pt x="718" y="1250"/>
                  <a:pt x="718" y="1250"/>
                  <a:pt x="718" y="1250"/>
                </a:cubicBezTo>
                <a:cubicBezTo>
                  <a:pt x="719" y="1247"/>
                  <a:pt x="719" y="1247"/>
                  <a:pt x="719" y="1247"/>
                </a:cubicBezTo>
                <a:cubicBezTo>
                  <a:pt x="726" y="1247"/>
                  <a:pt x="726" y="1247"/>
                  <a:pt x="726" y="1247"/>
                </a:cubicBezTo>
                <a:cubicBezTo>
                  <a:pt x="731" y="1247"/>
                  <a:pt x="731" y="1247"/>
                  <a:pt x="731" y="1247"/>
                </a:cubicBezTo>
                <a:cubicBezTo>
                  <a:pt x="731" y="1244"/>
                  <a:pt x="731" y="1244"/>
                  <a:pt x="731" y="1244"/>
                </a:cubicBezTo>
                <a:cubicBezTo>
                  <a:pt x="731" y="1244"/>
                  <a:pt x="728" y="1236"/>
                  <a:pt x="732" y="1235"/>
                </a:cubicBezTo>
                <a:cubicBezTo>
                  <a:pt x="736" y="1234"/>
                  <a:pt x="738" y="1235"/>
                  <a:pt x="740" y="1234"/>
                </a:cubicBezTo>
                <a:cubicBezTo>
                  <a:pt x="742" y="1234"/>
                  <a:pt x="740" y="1226"/>
                  <a:pt x="744" y="1227"/>
                </a:cubicBezTo>
                <a:cubicBezTo>
                  <a:pt x="746" y="1227"/>
                  <a:pt x="751" y="1230"/>
                  <a:pt x="752" y="1227"/>
                </a:cubicBezTo>
                <a:cubicBezTo>
                  <a:pt x="754" y="1222"/>
                  <a:pt x="749" y="1220"/>
                  <a:pt x="757" y="1220"/>
                </a:cubicBezTo>
                <a:cubicBezTo>
                  <a:pt x="764" y="1220"/>
                  <a:pt x="764" y="1218"/>
                  <a:pt x="764" y="1218"/>
                </a:cubicBezTo>
                <a:cubicBezTo>
                  <a:pt x="764" y="1218"/>
                  <a:pt x="761" y="1215"/>
                  <a:pt x="763" y="1215"/>
                </a:cubicBezTo>
                <a:cubicBezTo>
                  <a:pt x="761" y="1215"/>
                  <a:pt x="764" y="1218"/>
                  <a:pt x="764" y="1218"/>
                </a:cubicBezTo>
                <a:cubicBezTo>
                  <a:pt x="766" y="1218"/>
                  <a:pt x="766" y="1218"/>
                  <a:pt x="766" y="1218"/>
                </a:cubicBezTo>
                <a:cubicBezTo>
                  <a:pt x="767" y="1218"/>
                  <a:pt x="768" y="1216"/>
                  <a:pt x="768" y="1216"/>
                </a:cubicBezTo>
                <a:cubicBezTo>
                  <a:pt x="768" y="1216"/>
                  <a:pt x="768" y="1216"/>
                  <a:pt x="768" y="1216"/>
                </a:cubicBezTo>
                <a:cubicBezTo>
                  <a:pt x="771" y="1215"/>
                  <a:pt x="771" y="1215"/>
                  <a:pt x="771" y="1215"/>
                </a:cubicBezTo>
                <a:cubicBezTo>
                  <a:pt x="767" y="1207"/>
                  <a:pt x="767" y="1207"/>
                  <a:pt x="767" y="1207"/>
                </a:cubicBezTo>
                <a:cubicBezTo>
                  <a:pt x="767" y="1207"/>
                  <a:pt x="773" y="1207"/>
                  <a:pt x="777" y="1200"/>
                </a:cubicBezTo>
                <a:cubicBezTo>
                  <a:pt x="778" y="1194"/>
                  <a:pt x="777" y="1192"/>
                  <a:pt x="776" y="1191"/>
                </a:cubicBezTo>
                <a:cubicBezTo>
                  <a:pt x="777" y="1191"/>
                  <a:pt x="778" y="1193"/>
                  <a:pt x="777" y="1200"/>
                </a:cubicBezTo>
                <a:cubicBezTo>
                  <a:pt x="773" y="1207"/>
                  <a:pt x="767" y="1208"/>
                  <a:pt x="767" y="1208"/>
                </a:cubicBezTo>
                <a:cubicBezTo>
                  <a:pt x="771" y="1215"/>
                  <a:pt x="771" y="1215"/>
                  <a:pt x="771" y="1215"/>
                </a:cubicBezTo>
                <a:cubicBezTo>
                  <a:pt x="771" y="1215"/>
                  <a:pt x="780" y="1215"/>
                  <a:pt x="786" y="1214"/>
                </a:cubicBezTo>
                <a:cubicBezTo>
                  <a:pt x="791" y="1211"/>
                  <a:pt x="798" y="1207"/>
                  <a:pt x="798" y="1207"/>
                </a:cubicBezTo>
                <a:cubicBezTo>
                  <a:pt x="798" y="1207"/>
                  <a:pt x="799" y="1200"/>
                  <a:pt x="802" y="1195"/>
                </a:cubicBezTo>
                <a:cubicBezTo>
                  <a:pt x="805" y="1192"/>
                  <a:pt x="813" y="1182"/>
                  <a:pt x="820" y="1180"/>
                </a:cubicBezTo>
                <a:cubicBezTo>
                  <a:pt x="826" y="1178"/>
                  <a:pt x="837" y="1182"/>
                  <a:pt x="837" y="1182"/>
                </a:cubicBezTo>
                <a:cubicBezTo>
                  <a:pt x="838" y="1186"/>
                  <a:pt x="838" y="1186"/>
                  <a:pt x="838" y="1186"/>
                </a:cubicBezTo>
                <a:cubicBezTo>
                  <a:pt x="842" y="1185"/>
                  <a:pt x="842" y="1185"/>
                  <a:pt x="842" y="1185"/>
                </a:cubicBezTo>
                <a:cubicBezTo>
                  <a:pt x="851" y="1190"/>
                  <a:pt x="851" y="1190"/>
                  <a:pt x="851" y="1190"/>
                </a:cubicBezTo>
                <a:cubicBezTo>
                  <a:pt x="865" y="1199"/>
                  <a:pt x="865" y="1199"/>
                  <a:pt x="865" y="1199"/>
                </a:cubicBezTo>
                <a:cubicBezTo>
                  <a:pt x="868" y="1197"/>
                  <a:pt x="868" y="1197"/>
                  <a:pt x="868" y="1197"/>
                </a:cubicBezTo>
                <a:cubicBezTo>
                  <a:pt x="882" y="1209"/>
                  <a:pt x="882" y="1209"/>
                  <a:pt x="882" y="1209"/>
                </a:cubicBezTo>
                <a:cubicBezTo>
                  <a:pt x="882" y="1215"/>
                  <a:pt x="882" y="1215"/>
                  <a:pt x="882" y="1215"/>
                </a:cubicBezTo>
                <a:cubicBezTo>
                  <a:pt x="884" y="1233"/>
                  <a:pt x="884" y="1233"/>
                  <a:pt x="884" y="1233"/>
                </a:cubicBezTo>
                <a:cubicBezTo>
                  <a:pt x="884" y="1233"/>
                  <a:pt x="891" y="1241"/>
                  <a:pt x="894" y="1249"/>
                </a:cubicBezTo>
                <a:cubicBezTo>
                  <a:pt x="897" y="1258"/>
                  <a:pt x="891" y="1261"/>
                  <a:pt x="891" y="1261"/>
                </a:cubicBezTo>
                <a:cubicBezTo>
                  <a:pt x="894" y="1265"/>
                  <a:pt x="894" y="1265"/>
                  <a:pt x="894" y="1265"/>
                </a:cubicBezTo>
                <a:cubicBezTo>
                  <a:pt x="894" y="1265"/>
                  <a:pt x="899" y="1263"/>
                  <a:pt x="903" y="1265"/>
                </a:cubicBezTo>
                <a:cubicBezTo>
                  <a:pt x="908" y="1267"/>
                  <a:pt x="903" y="1273"/>
                  <a:pt x="903" y="1273"/>
                </a:cubicBezTo>
                <a:cubicBezTo>
                  <a:pt x="910" y="1274"/>
                  <a:pt x="910" y="1274"/>
                  <a:pt x="910" y="1274"/>
                </a:cubicBezTo>
                <a:cubicBezTo>
                  <a:pt x="920" y="1285"/>
                  <a:pt x="920" y="1285"/>
                  <a:pt x="920" y="1285"/>
                </a:cubicBezTo>
                <a:cubicBezTo>
                  <a:pt x="924" y="1289"/>
                  <a:pt x="924" y="1289"/>
                  <a:pt x="924" y="1289"/>
                </a:cubicBezTo>
                <a:cubicBezTo>
                  <a:pt x="924" y="1289"/>
                  <a:pt x="922" y="1289"/>
                  <a:pt x="919" y="1292"/>
                </a:cubicBezTo>
                <a:cubicBezTo>
                  <a:pt x="917" y="1295"/>
                  <a:pt x="923" y="1297"/>
                  <a:pt x="923" y="1297"/>
                </a:cubicBezTo>
                <a:cubicBezTo>
                  <a:pt x="924" y="1292"/>
                  <a:pt x="924" y="1292"/>
                  <a:pt x="924" y="1292"/>
                </a:cubicBezTo>
                <a:cubicBezTo>
                  <a:pt x="927" y="1292"/>
                  <a:pt x="927" y="1292"/>
                  <a:pt x="927" y="1292"/>
                </a:cubicBezTo>
                <a:cubicBezTo>
                  <a:pt x="927" y="1292"/>
                  <a:pt x="933" y="1295"/>
                  <a:pt x="938" y="1299"/>
                </a:cubicBezTo>
                <a:cubicBezTo>
                  <a:pt x="944" y="1302"/>
                  <a:pt x="950" y="1315"/>
                  <a:pt x="950" y="1315"/>
                </a:cubicBezTo>
                <a:cubicBezTo>
                  <a:pt x="953" y="1314"/>
                  <a:pt x="953" y="1314"/>
                  <a:pt x="953" y="1314"/>
                </a:cubicBezTo>
                <a:cubicBezTo>
                  <a:pt x="955" y="1316"/>
                  <a:pt x="955" y="1316"/>
                  <a:pt x="955" y="1316"/>
                </a:cubicBezTo>
                <a:cubicBezTo>
                  <a:pt x="955" y="1316"/>
                  <a:pt x="959" y="1317"/>
                  <a:pt x="964" y="1322"/>
                </a:cubicBezTo>
                <a:cubicBezTo>
                  <a:pt x="968" y="1326"/>
                  <a:pt x="967" y="1331"/>
                  <a:pt x="967" y="1331"/>
                </a:cubicBezTo>
                <a:cubicBezTo>
                  <a:pt x="967" y="1331"/>
                  <a:pt x="973" y="1333"/>
                  <a:pt x="976" y="1335"/>
                </a:cubicBezTo>
                <a:cubicBezTo>
                  <a:pt x="979" y="1338"/>
                  <a:pt x="984" y="1346"/>
                  <a:pt x="984" y="1346"/>
                </a:cubicBezTo>
                <a:cubicBezTo>
                  <a:pt x="988" y="1346"/>
                  <a:pt x="988" y="1346"/>
                  <a:pt x="988" y="1346"/>
                </a:cubicBezTo>
                <a:cubicBezTo>
                  <a:pt x="988" y="1346"/>
                  <a:pt x="996" y="1350"/>
                  <a:pt x="999" y="1352"/>
                </a:cubicBezTo>
                <a:cubicBezTo>
                  <a:pt x="1001" y="1353"/>
                  <a:pt x="1004" y="1359"/>
                  <a:pt x="1004" y="1359"/>
                </a:cubicBezTo>
                <a:cubicBezTo>
                  <a:pt x="1005" y="1359"/>
                  <a:pt x="1005" y="1359"/>
                  <a:pt x="1005" y="1359"/>
                </a:cubicBezTo>
                <a:cubicBezTo>
                  <a:pt x="1005" y="1359"/>
                  <a:pt x="1009" y="1356"/>
                  <a:pt x="1013" y="1354"/>
                </a:cubicBezTo>
                <a:cubicBezTo>
                  <a:pt x="1018" y="1353"/>
                  <a:pt x="1027" y="1359"/>
                  <a:pt x="1027" y="1359"/>
                </a:cubicBezTo>
                <a:cubicBezTo>
                  <a:pt x="1027" y="1359"/>
                  <a:pt x="1029" y="1353"/>
                  <a:pt x="1036" y="1359"/>
                </a:cubicBezTo>
                <a:cubicBezTo>
                  <a:pt x="1042" y="1366"/>
                  <a:pt x="1043" y="1372"/>
                  <a:pt x="1043" y="1372"/>
                </a:cubicBezTo>
                <a:cubicBezTo>
                  <a:pt x="1043" y="1372"/>
                  <a:pt x="1048" y="1373"/>
                  <a:pt x="1048" y="1375"/>
                </a:cubicBezTo>
                <a:cubicBezTo>
                  <a:pt x="1049" y="1378"/>
                  <a:pt x="1048" y="1382"/>
                  <a:pt x="1048" y="1382"/>
                </a:cubicBezTo>
                <a:cubicBezTo>
                  <a:pt x="1049" y="1383"/>
                  <a:pt x="1049" y="1383"/>
                  <a:pt x="1049" y="1383"/>
                </a:cubicBezTo>
                <a:cubicBezTo>
                  <a:pt x="1050" y="1380"/>
                  <a:pt x="1050" y="1380"/>
                  <a:pt x="1050" y="1380"/>
                </a:cubicBezTo>
                <a:cubicBezTo>
                  <a:pt x="1055" y="1382"/>
                  <a:pt x="1055" y="1382"/>
                  <a:pt x="1055" y="1382"/>
                </a:cubicBezTo>
                <a:cubicBezTo>
                  <a:pt x="1058" y="1379"/>
                  <a:pt x="1058" y="1379"/>
                  <a:pt x="1058" y="1379"/>
                </a:cubicBezTo>
                <a:cubicBezTo>
                  <a:pt x="1064" y="1385"/>
                  <a:pt x="1064" y="1385"/>
                  <a:pt x="1064" y="1385"/>
                </a:cubicBezTo>
                <a:cubicBezTo>
                  <a:pt x="1067" y="1386"/>
                  <a:pt x="1067" y="1386"/>
                  <a:pt x="1067" y="1386"/>
                </a:cubicBezTo>
                <a:cubicBezTo>
                  <a:pt x="1059" y="1392"/>
                  <a:pt x="1059" y="1392"/>
                  <a:pt x="1059" y="1392"/>
                </a:cubicBezTo>
                <a:cubicBezTo>
                  <a:pt x="1061" y="1393"/>
                  <a:pt x="1061" y="1393"/>
                  <a:pt x="1061" y="1393"/>
                </a:cubicBezTo>
                <a:cubicBezTo>
                  <a:pt x="1067" y="1391"/>
                  <a:pt x="1067" y="1391"/>
                  <a:pt x="1067" y="1391"/>
                </a:cubicBezTo>
                <a:cubicBezTo>
                  <a:pt x="1069" y="1392"/>
                  <a:pt x="1069" y="1392"/>
                  <a:pt x="1069" y="1392"/>
                </a:cubicBezTo>
                <a:cubicBezTo>
                  <a:pt x="1073" y="1390"/>
                  <a:pt x="1073" y="1390"/>
                  <a:pt x="1073" y="1390"/>
                </a:cubicBezTo>
                <a:cubicBezTo>
                  <a:pt x="1075" y="1391"/>
                  <a:pt x="1075" y="1391"/>
                  <a:pt x="1075" y="1391"/>
                </a:cubicBezTo>
                <a:cubicBezTo>
                  <a:pt x="1079" y="1387"/>
                  <a:pt x="1079" y="1387"/>
                  <a:pt x="1079" y="1387"/>
                </a:cubicBezTo>
                <a:cubicBezTo>
                  <a:pt x="1079" y="1387"/>
                  <a:pt x="1083" y="1391"/>
                  <a:pt x="1087" y="1394"/>
                </a:cubicBezTo>
                <a:cubicBezTo>
                  <a:pt x="1090" y="1398"/>
                  <a:pt x="1090" y="1405"/>
                  <a:pt x="1090" y="1405"/>
                </a:cubicBezTo>
                <a:cubicBezTo>
                  <a:pt x="1087" y="1405"/>
                  <a:pt x="1087" y="1405"/>
                  <a:pt x="1087" y="1405"/>
                </a:cubicBezTo>
                <a:cubicBezTo>
                  <a:pt x="1087" y="1412"/>
                  <a:pt x="1087" y="1412"/>
                  <a:pt x="1087" y="1412"/>
                </a:cubicBezTo>
                <a:cubicBezTo>
                  <a:pt x="1094" y="1415"/>
                  <a:pt x="1094" y="1415"/>
                  <a:pt x="1094" y="1415"/>
                </a:cubicBezTo>
                <a:cubicBezTo>
                  <a:pt x="1094" y="1415"/>
                  <a:pt x="1097" y="1415"/>
                  <a:pt x="1100" y="1416"/>
                </a:cubicBezTo>
                <a:cubicBezTo>
                  <a:pt x="1103" y="1418"/>
                  <a:pt x="1105" y="1422"/>
                  <a:pt x="1105" y="1422"/>
                </a:cubicBezTo>
                <a:cubicBezTo>
                  <a:pt x="1108" y="1425"/>
                  <a:pt x="1108" y="1425"/>
                  <a:pt x="1108" y="1425"/>
                </a:cubicBezTo>
                <a:cubicBezTo>
                  <a:pt x="1108" y="1425"/>
                  <a:pt x="1114" y="1419"/>
                  <a:pt x="1118" y="1419"/>
                </a:cubicBezTo>
                <a:cubicBezTo>
                  <a:pt x="1121" y="1418"/>
                  <a:pt x="1122" y="1425"/>
                  <a:pt x="1122" y="1425"/>
                </a:cubicBezTo>
                <a:cubicBezTo>
                  <a:pt x="1126" y="1429"/>
                  <a:pt x="1126" y="1429"/>
                  <a:pt x="1126" y="1429"/>
                </a:cubicBezTo>
                <a:cubicBezTo>
                  <a:pt x="1126" y="1429"/>
                  <a:pt x="1128" y="1441"/>
                  <a:pt x="1132" y="1446"/>
                </a:cubicBezTo>
                <a:cubicBezTo>
                  <a:pt x="1134" y="1451"/>
                  <a:pt x="1137" y="1452"/>
                  <a:pt x="1140" y="1458"/>
                </a:cubicBezTo>
                <a:cubicBezTo>
                  <a:pt x="1142" y="1464"/>
                  <a:pt x="1143" y="1476"/>
                  <a:pt x="1143" y="1476"/>
                </a:cubicBezTo>
                <a:cubicBezTo>
                  <a:pt x="1147" y="1480"/>
                  <a:pt x="1147" y="1480"/>
                  <a:pt x="1147" y="1480"/>
                </a:cubicBezTo>
                <a:cubicBezTo>
                  <a:pt x="1147" y="1480"/>
                  <a:pt x="1148" y="1480"/>
                  <a:pt x="1149" y="1484"/>
                </a:cubicBezTo>
                <a:cubicBezTo>
                  <a:pt x="1150" y="1488"/>
                  <a:pt x="1147" y="1492"/>
                  <a:pt x="1147" y="1492"/>
                </a:cubicBezTo>
                <a:cubicBezTo>
                  <a:pt x="1140" y="1492"/>
                  <a:pt x="1140" y="1492"/>
                  <a:pt x="1140" y="1492"/>
                </a:cubicBezTo>
                <a:cubicBezTo>
                  <a:pt x="1140" y="1492"/>
                  <a:pt x="1133" y="1497"/>
                  <a:pt x="1133" y="1498"/>
                </a:cubicBezTo>
                <a:cubicBezTo>
                  <a:pt x="1130" y="1502"/>
                  <a:pt x="1136" y="1504"/>
                  <a:pt x="1137" y="1505"/>
                </a:cubicBezTo>
                <a:cubicBezTo>
                  <a:pt x="1139" y="1507"/>
                  <a:pt x="1136" y="1508"/>
                  <a:pt x="1134" y="1511"/>
                </a:cubicBezTo>
                <a:cubicBezTo>
                  <a:pt x="1132" y="1516"/>
                  <a:pt x="1133" y="1519"/>
                  <a:pt x="1133" y="1519"/>
                </a:cubicBezTo>
                <a:cubicBezTo>
                  <a:pt x="1125" y="1524"/>
                  <a:pt x="1125" y="1524"/>
                  <a:pt x="1125" y="1524"/>
                </a:cubicBezTo>
                <a:cubicBezTo>
                  <a:pt x="1127" y="1529"/>
                  <a:pt x="1127" y="1529"/>
                  <a:pt x="1127" y="1529"/>
                </a:cubicBezTo>
                <a:cubicBezTo>
                  <a:pt x="1127" y="1529"/>
                  <a:pt x="1126" y="1535"/>
                  <a:pt x="1128" y="1538"/>
                </a:cubicBezTo>
                <a:cubicBezTo>
                  <a:pt x="1133" y="1543"/>
                  <a:pt x="1139" y="1538"/>
                  <a:pt x="1139" y="1538"/>
                </a:cubicBezTo>
                <a:cubicBezTo>
                  <a:pt x="1139" y="1538"/>
                  <a:pt x="1144" y="1538"/>
                  <a:pt x="1148" y="1537"/>
                </a:cubicBezTo>
                <a:cubicBezTo>
                  <a:pt x="1152" y="1536"/>
                  <a:pt x="1151" y="1522"/>
                  <a:pt x="1154" y="1518"/>
                </a:cubicBezTo>
                <a:cubicBezTo>
                  <a:pt x="1158" y="1515"/>
                  <a:pt x="1165" y="1511"/>
                  <a:pt x="1167" y="1509"/>
                </a:cubicBezTo>
                <a:cubicBezTo>
                  <a:pt x="1170" y="1506"/>
                  <a:pt x="1166" y="1496"/>
                  <a:pt x="1166" y="1491"/>
                </a:cubicBezTo>
                <a:cubicBezTo>
                  <a:pt x="1165" y="1485"/>
                  <a:pt x="1177" y="1480"/>
                  <a:pt x="1179" y="1479"/>
                </a:cubicBezTo>
                <a:cubicBezTo>
                  <a:pt x="1183" y="1478"/>
                  <a:pt x="1186" y="1479"/>
                  <a:pt x="1190" y="1478"/>
                </a:cubicBezTo>
                <a:cubicBezTo>
                  <a:pt x="1192" y="1478"/>
                  <a:pt x="1192" y="1472"/>
                  <a:pt x="1192" y="1472"/>
                </a:cubicBezTo>
                <a:cubicBezTo>
                  <a:pt x="1188" y="1466"/>
                  <a:pt x="1188" y="1466"/>
                  <a:pt x="1188" y="1466"/>
                </a:cubicBezTo>
                <a:cubicBezTo>
                  <a:pt x="1189" y="1461"/>
                  <a:pt x="1189" y="1461"/>
                  <a:pt x="1189" y="1461"/>
                </a:cubicBezTo>
                <a:cubicBezTo>
                  <a:pt x="1186" y="1458"/>
                  <a:pt x="1186" y="1458"/>
                  <a:pt x="1186" y="1458"/>
                </a:cubicBezTo>
                <a:cubicBezTo>
                  <a:pt x="1188" y="1452"/>
                  <a:pt x="1188" y="1452"/>
                  <a:pt x="1188" y="1452"/>
                </a:cubicBezTo>
                <a:cubicBezTo>
                  <a:pt x="1180" y="1445"/>
                  <a:pt x="1180" y="1445"/>
                  <a:pt x="1180" y="1445"/>
                </a:cubicBezTo>
                <a:cubicBezTo>
                  <a:pt x="1178" y="1445"/>
                  <a:pt x="1178" y="1445"/>
                  <a:pt x="1178" y="1445"/>
                </a:cubicBezTo>
                <a:cubicBezTo>
                  <a:pt x="1172" y="1438"/>
                  <a:pt x="1172" y="1438"/>
                  <a:pt x="1172" y="1438"/>
                </a:cubicBezTo>
                <a:cubicBezTo>
                  <a:pt x="1172" y="1438"/>
                  <a:pt x="1166" y="1440"/>
                  <a:pt x="1160" y="1439"/>
                </a:cubicBezTo>
                <a:cubicBezTo>
                  <a:pt x="1154" y="1438"/>
                  <a:pt x="1158" y="1429"/>
                  <a:pt x="1158" y="1429"/>
                </a:cubicBezTo>
                <a:cubicBezTo>
                  <a:pt x="1158" y="1429"/>
                  <a:pt x="1162" y="1424"/>
                  <a:pt x="1163" y="1422"/>
                </a:cubicBezTo>
                <a:cubicBezTo>
                  <a:pt x="1165" y="1419"/>
                  <a:pt x="1162" y="1416"/>
                  <a:pt x="1162" y="1416"/>
                </a:cubicBezTo>
                <a:cubicBezTo>
                  <a:pt x="1166" y="1412"/>
                  <a:pt x="1166" y="1412"/>
                  <a:pt x="1166" y="1412"/>
                </a:cubicBezTo>
                <a:cubicBezTo>
                  <a:pt x="1168" y="1405"/>
                  <a:pt x="1168" y="1405"/>
                  <a:pt x="1168" y="1405"/>
                </a:cubicBezTo>
                <a:cubicBezTo>
                  <a:pt x="1168" y="1405"/>
                  <a:pt x="1173" y="1394"/>
                  <a:pt x="1176" y="1392"/>
                </a:cubicBezTo>
                <a:cubicBezTo>
                  <a:pt x="1178" y="1391"/>
                  <a:pt x="1184" y="1388"/>
                  <a:pt x="1184" y="1388"/>
                </a:cubicBezTo>
                <a:cubicBezTo>
                  <a:pt x="1186" y="1392"/>
                  <a:pt x="1186" y="1392"/>
                  <a:pt x="1186" y="1392"/>
                </a:cubicBezTo>
                <a:cubicBezTo>
                  <a:pt x="1190" y="1392"/>
                  <a:pt x="1190" y="1392"/>
                  <a:pt x="1190" y="1392"/>
                </a:cubicBezTo>
                <a:cubicBezTo>
                  <a:pt x="1190" y="1395"/>
                  <a:pt x="1190" y="1395"/>
                  <a:pt x="1190" y="1395"/>
                </a:cubicBezTo>
                <a:cubicBezTo>
                  <a:pt x="1190" y="1395"/>
                  <a:pt x="1199" y="1399"/>
                  <a:pt x="1203" y="1399"/>
                </a:cubicBezTo>
                <a:cubicBezTo>
                  <a:pt x="1206" y="1400"/>
                  <a:pt x="1209" y="1398"/>
                  <a:pt x="1209" y="1398"/>
                </a:cubicBezTo>
                <a:cubicBezTo>
                  <a:pt x="1209" y="1398"/>
                  <a:pt x="1213" y="1399"/>
                  <a:pt x="1219" y="1401"/>
                </a:cubicBezTo>
                <a:cubicBezTo>
                  <a:pt x="1224" y="1405"/>
                  <a:pt x="1224" y="1413"/>
                  <a:pt x="1224" y="1418"/>
                </a:cubicBezTo>
                <a:cubicBezTo>
                  <a:pt x="1225" y="1421"/>
                  <a:pt x="1235" y="1422"/>
                  <a:pt x="1235" y="1422"/>
                </a:cubicBezTo>
                <a:cubicBezTo>
                  <a:pt x="1235" y="1422"/>
                  <a:pt x="1239" y="1425"/>
                  <a:pt x="1242" y="1424"/>
                </a:cubicBezTo>
                <a:cubicBezTo>
                  <a:pt x="1245" y="1422"/>
                  <a:pt x="1241" y="1413"/>
                  <a:pt x="1241" y="1413"/>
                </a:cubicBezTo>
                <a:cubicBezTo>
                  <a:pt x="1247" y="1405"/>
                  <a:pt x="1247" y="1405"/>
                  <a:pt x="1247" y="1405"/>
                </a:cubicBezTo>
                <a:cubicBezTo>
                  <a:pt x="1244" y="1404"/>
                  <a:pt x="1244" y="1404"/>
                  <a:pt x="1244" y="1404"/>
                </a:cubicBezTo>
                <a:cubicBezTo>
                  <a:pt x="1240" y="1397"/>
                  <a:pt x="1240" y="1397"/>
                  <a:pt x="1240" y="1397"/>
                </a:cubicBezTo>
                <a:cubicBezTo>
                  <a:pt x="1233" y="1387"/>
                  <a:pt x="1233" y="1387"/>
                  <a:pt x="1233" y="1387"/>
                </a:cubicBezTo>
                <a:cubicBezTo>
                  <a:pt x="1228" y="1388"/>
                  <a:pt x="1228" y="1388"/>
                  <a:pt x="1228" y="1388"/>
                </a:cubicBezTo>
                <a:cubicBezTo>
                  <a:pt x="1222" y="1382"/>
                  <a:pt x="1222" y="1382"/>
                  <a:pt x="1222" y="1382"/>
                </a:cubicBezTo>
                <a:cubicBezTo>
                  <a:pt x="1222" y="1382"/>
                  <a:pt x="1224" y="1379"/>
                  <a:pt x="1220" y="1378"/>
                </a:cubicBezTo>
                <a:cubicBezTo>
                  <a:pt x="1215" y="1375"/>
                  <a:pt x="1212" y="1375"/>
                  <a:pt x="1212" y="1375"/>
                </a:cubicBezTo>
                <a:cubicBezTo>
                  <a:pt x="1207" y="1372"/>
                  <a:pt x="1207" y="1372"/>
                  <a:pt x="1207" y="1372"/>
                </a:cubicBezTo>
                <a:cubicBezTo>
                  <a:pt x="1205" y="1372"/>
                  <a:pt x="1205" y="1372"/>
                  <a:pt x="1205" y="1372"/>
                </a:cubicBezTo>
                <a:cubicBezTo>
                  <a:pt x="1194" y="1368"/>
                  <a:pt x="1194" y="1368"/>
                  <a:pt x="1194" y="1368"/>
                </a:cubicBezTo>
                <a:cubicBezTo>
                  <a:pt x="1192" y="1365"/>
                  <a:pt x="1192" y="1365"/>
                  <a:pt x="1192" y="1365"/>
                </a:cubicBezTo>
                <a:cubicBezTo>
                  <a:pt x="1184" y="1361"/>
                  <a:pt x="1184" y="1361"/>
                  <a:pt x="1184" y="1361"/>
                </a:cubicBezTo>
                <a:cubicBezTo>
                  <a:pt x="1181" y="1359"/>
                  <a:pt x="1181" y="1359"/>
                  <a:pt x="1181" y="1359"/>
                </a:cubicBezTo>
                <a:cubicBezTo>
                  <a:pt x="1163" y="1353"/>
                  <a:pt x="1163" y="1353"/>
                  <a:pt x="1163" y="1353"/>
                </a:cubicBezTo>
                <a:cubicBezTo>
                  <a:pt x="1160" y="1354"/>
                  <a:pt x="1160" y="1354"/>
                  <a:pt x="1160" y="1354"/>
                </a:cubicBezTo>
                <a:cubicBezTo>
                  <a:pt x="1146" y="1346"/>
                  <a:pt x="1146" y="1346"/>
                  <a:pt x="1146" y="1346"/>
                </a:cubicBezTo>
                <a:cubicBezTo>
                  <a:pt x="1141" y="1346"/>
                  <a:pt x="1141" y="1346"/>
                  <a:pt x="1141" y="1346"/>
                </a:cubicBezTo>
                <a:cubicBezTo>
                  <a:pt x="1141" y="1346"/>
                  <a:pt x="1127" y="1340"/>
                  <a:pt x="1125" y="1336"/>
                </a:cubicBezTo>
                <a:cubicBezTo>
                  <a:pt x="1124" y="1332"/>
                  <a:pt x="1127" y="1329"/>
                  <a:pt x="1130" y="1327"/>
                </a:cubicBezTo>
                <a:cubicBezTo>
                  <a:pt x="1133" y="1326"/>
                  <a:pt x="1137" y="1322"/>
                  <a:pt x="1137" y="1322"/>
                </a:cubicBezTo>
                <a:cubicBezTo>
                  <a:pt x="1136" y="1316"/>
                  <a:pt x="1136" y="1316"/>
                  <a:pt x="1136" y="1316"/>
                </a:cubicBezTo>
                <a:cubicBezTo>
                  <a:pt x="1136" y="1316"/>
                  <a:pt x="1133" y="1313"/>
                  <a:pt x="1128" y="1313"/>
                </a:cubicBezTo>
                <a:cubicBezTo>
                  <a:pt x="1125" y="1312"/>
                  <a:pt x="1115" y="1314"/>
                  <a:pt x="1111" y="1315"/>
                </a:cubicBezTo>
                <a:cubicBezTo>
                  <a:pt x="1089" y="1315"/>
                  <a:pt x="1089" y="1315"/>
                  <a:pt x="1089" y="1315"/>
                </a:cubicBezTo>
                <a:cubicBezTo>
                  <a:pt x="1088" y="1313"/>
                  <a:pt x="1088" y="1313"/>
                  <a:pt x="1088" y="1313"/>
                </a:cubicBezTo>
                <a:cubicBezTo>
                  <a:pt x="1075" y="1307"/>
                  <a:pt x="1075" y="1307"/>
                  <a:pt x="1075" y="1307"/>
                </a:cubicBezTo>
                <a:cubicBezTo>
                  <a:pt x="1073" y="1302"/>
                  <a:pt x="1073" y="1302"/>
                  <a:pt x="1073" y="1302"/>
                </a:cubicBezTo>
                <a:cubicBezTo>
                  <a:pt x="1066" y="1300"/>
                  <a:pt x="1066" y="1300"/>
                  <a:pt x="1066" y="1300"/>
                </a:cubicBezTo>
                <a:cubicBezTo>
                  <a:pt x="1058" y="1292"/>
                  <a:pt x="1058" y="1292"/>
                  <a:pt x="1058" y="1292"/>
                </a:cubicBezTo>
                <a:cubicBezTo>
                  <a:pt x="1054" y="1290"/>
                  <a:pt x="1054" y="1290"/>
                  <a:pt x="1054" y="1290"/>
                </a:cubicBezTo>
                <a:cubicBezTo>
                  <a:pt x="1051" y="1287"/>
                  <a:pt x="1051" y="1287"/>
                  <a:pt x="1051" y="1287"/>
                </a:cubicBezTo>
                <a:cubicBezTo>
                  <a:pt x="1045" y="1283"/>
                  <a:pt x="1045" y="1283"/>
                  <a:pt x="1045" y="1283"/>
                </a:cubicBezTo>
                <a:cubicBezTo>
                  <a:pt x="1040" y="1274"/>
                  <a:pt x="1040" y="1274"/>
                  <a:pt x="1040" y="1274"/>
                </a:cubicBezTo>
                <a:cubicBezTo>
                  <a:pt x="1040" y="1267"/>
                  <a:pt x="1040" y="1267"/>
                  <a:pt x="1040" y="1267"/>
                </a:cubicBezTo>
                <a:cubicBezTo>
                  <a:pt x="1036" y="1263"/>
                  <a:pt x="1036" y="1263"/>
                  <a:pt x="1036" y="1263"/>
                </a:cubicBezTo>
                <a:cubicBezTo>
                  <a:pt x="1036" y="1263"/>
                  <a:pt x="1036" y="1254"/>
                  <a:pt x="1034" y="1249"/>
                </a:cubicBezTo>
                <a:cubicBezTo>
                  <a:pt x="1032" y="1245"/>
                  <a:pt x="1024" y="1230"/>
                  <a:pt x="1024" y="1230"/>
                </a:cubicBezTo>
                <a:cubicBezTo>
                  <a:pt x="1025" y="1228"/>
                  <a:pt x="1025" y="1228"/>
                  <a:pt x="1025" y="1228"/>
                </a:cubicBezTo>
                <a:cubicBezTo>
                  <a:pt x="1020" y="1226"/>
                  <a:pt x="1020" y="1226"/>
                  <a:pt x="1020" y="1226"/>
                </a:cubicBezTo>
                <a:cubicBezTo>
                  <a:pt x="1012" y="1223"/>
                  <a:pt x="1012" y="1223"/>
                  <a:pt x="1012" y="1223"/>
                </a:cubicBezTo>
                <a:cubicBezTo>
                  <a:pt x="994" y="1208"/>
                  <a:pt x="994" y="1208"/>
                  <a:pt x="994" y="1208"/>
                </a:cubicBezTo>
                <a:cubicBezTo>
                  <a:pt x="985" y="1205"/>
                  <a:pt x="985" y="1205"/>
                  <a:pt x="985" y="1205"/>
                </a:cubicBezTo>
                <a:cubicBezTo>
                  <a:pt x="971" y="1190"/>
                  <a:pt x="971" y="1190"/>
                  <a:pt x="971" y="1190"/>
                </a:cubicBezTo>
                <a:cubicBezTo>
                  <a:pt x="969" y="1169"/>
                  <a:pt x="969" y="1169"/>
                  <a:pt x="969" y="1169"/>
                </a:cubicBezTo>
                <a:cubicBezTo>
                  <a:pt x="966" y="1165"/>
                  <a:pt x="966" y="1165"/>
                  <a:pt x="966" y="1165"/>
                </a:cubicBezTo>
                <a:cubicBezTo>
                  <a:pt x="970" y="1155"/>
                  <a:pt x="970" y="1155"/>
                  <a:pt x="970" y="1155"/>
                </a:cubicBezTo>
                <a:cubicBezTo>
                  <a:pt x="970" y="1155"/>
                  <a:pt x="976" y="1153"/>
                  <a:pt x="977" y="1149"/>
                </a:cubicBezTo>
                <a:cubicBezTo>
                  <a:pt x="978" y="1144"/>
                  <a:pt x="969" y="1142"/>
                  <a:pt x="969" y="1142"/>
                </a:cubicBezTo>
                <a:cubicBezTo>
                  <a:pt x="969" y="1142"/>
                  <a:pt x="969" y="1138"/>
                  <a:pt x="968" y="1136"/>
                </a:cubicBezTo>
                <a:cubicBezTo>
                  <a:pt x="967" y="1134"/>
                  <a:pt x="963" y="1131"/>
                  <a:pt x="963" y="1131"/>
                </a:cubicBezTo>
                <a:cubicBezTo>
                  <a:pt x="963" y="1131"/>
                  <a:pt x="966" y="1129"/>
                  <a:pt x="967" y="1128"/>
                </a:cubicBezTo>
                <a:cubicBezTo>
                  <a:pt x="969" y="1127"/>
                  <a:pt x="968" y="1123"/>
                  <a:pt x="968" y="1123"/>
                </a:cubicBezTo>
                <a:cubicBezTo>
                  <a:pt x="971" y="1121"/>
                  <a:pt x="971" y="1121"/>
                  <a:pt x="971" y="1121"/>
                </a:cubicBezTo>
                <a:cubicBezTo>
                  <a:pt x="971" y="1123"/>
                  <a:pt x="971" y="1123"/>
                  <a:pt x="971" y="1123"/>
                </a:cubicBezTo>
                <a:cubicBezTo>
                  <a:pt x="971" y="1123"/>
                  <a:pt x="980" y="1121"/>
                  <a:pt x="984" y="1118"/>
                </a:cubicBezTo>
                <a:cubicBezTo>
                  <a:pt x="990" y="1115"/>
                  <a:pt x="993" y="1110"/>
                  <a:pt x="993" y="1110"/>
                </a:cubicBezTo>
                <a:cubicBezTo>
                  <a:pt x="999" y="1110"/>
                  <a:pt x="999" y="1110"/>
                  <a:pt x="999" y="1110"/>
                </a:cubicBezTo>
                <a:cubicBezTo>
                  <a:pt x="1002" y="1108"/>
                  <a:pt x="1002" y="1108"/>
                  <a:pt x="1002" y="1108"/>
                </a:cubicBezTo>
                <a:cubicBezTo>
                  <a:pt x="998" y="1107"/>
                  <a:pt x="998" y="1107"/>
                  <a:pt x="998" y="1107"/>
                </a:cubicBezTo>
                <a:cubicBezTo>
                  <a:pt x="1001" y="1103"/>
                  <a:pt x="1001" y="1103"/>
                  <a:pt x="1001" y="1103"/>
                </a:cubicBezTo>
                <a:cubicBezTo>
                  <a:pt x="1016" y="1107"/>
                  <a:pt x="1016" y="1107"/>
                  <a:pt x="1016" y="1107"/>
                </a:cubicBezTo>
                <a:cubicBezTo>
                  <a:pt x="1015" y="1104"/>
                  <a:pt x="1015" y="1104"/>
                  <a:pt x="1015" y="1104"/>
                </a:cubicBezTo>
                <a:cubicBezTo>
                  <a:pt x="1015" y="1104"/>
                  <a:pt x="1019" y="1104"/>
                  <a:pt x="1022" y="1105"/>
                </a:cubicBezTo>
                <a:cubicBezTo>
                  <a:pt x="1024" y="1105"/>
                  <a:pt x="1025" y="1110"/>
                  <a:pt x="1026" y="1112"/>
                </a:cubicBezTo>
                <a:cubicBezTo>
                  <a:pt x="1026" y="1112"/>
                  <a:pt x="1026" y="1112"/>
                  <a:pt x="1026" y="1112"/>
                </a:cubicBezTo>
                <a:cubicBezTo>
                  <a:pt x="1020" y="1114"/>
                  <a:pt x="1020" y="1114"/>
                  <a:pt x="1020" y="1114"/>
                </a:cubicBezTo>
                <a:cubicBezTo>
                  <a:pt x="1016" y="1119"/>
                  <a:pt x="1016" y="1119"/>
                  <a:pt x="1016" y="1119"/>
                </a:cubicBezTo>
                <a:cubicBezTo>
                  <a:pt x="1016" y="1119"/>
                  <a:pt x="1021" y="1121"/>
                  <a:pt x="1022" y="1121"/>
                </a:cubicBezTo>
                <a:cubicBezTo>
                  <a:pt x="1023" y="1121"/>
                  <a:pt x="1027" y="1118"/>
                  <a:pt x="1027" y="1118"/>
                </a:cubicBezTo>
                <a:cubicBezTo>
                  <a:pt x="1032" y="1121"/>
                  <a:pt x="1032" y="1121"/>
                  <a:pt x="1032" y="1121"/>
                </a:cubicBezTo>
                <a:cubicBezTo>
                  <a:pt x="1038" y="1117"/>
                  <a:pt x="1038" y="1117"/>
                  <a:pt x="1038" y="1117"/>
                </a:cubicBezTo>
                <a:cubicBezTo>
                  <a:pt x="1041" y="1119"/>
                  <a:pt x="1041" y="1119"/>
                  <a:pt x="1041" y="1119"/>
                </a:cubicBezTo>
                <a:cubicBezTo>
                  <a:pt x="1055" y="1114"/>
                  <a:pt x="1055" y="1114"/>
                  <a:pt x="1055" y="1114"/>
                </a:cubicBezTo>
                <a:cubicBezTo>
                  <a:pt x="1056" y="1110"/>
                  <a:pt x="1056" y="1110"/>
                  <a:pt x="1056" y="1110"/>
                </a:cubicBezTo>
                <a:cubicBezTo>
                  <a:pt x="1058" y="1109"/>
                  <a:pt x="1058" y="1109"/>
                  <a:pt x="1058" y="1109"/>
                </a:cubicBezTo>
                <a:cubicBezTo>
                  <a:pt x="1058" y="1109"/>
                  <a:pt x="1058" y="1109"/>
                  <a:pt x="1058" y="1109"/>
                </a:cubicBezTo>
                <a:cubicBezTo>
                  <a:pt x="1056" y="1110"/>
                  <a:pt x="1056" y="1110"/>
                  <a:pt x="1056" y="1110"/>
                </a:cubicBezTo>
                <a:cubicBezTo>
                  <a:pt x="1055" y="1114"/>
                  <a:pt x="1055" y="1114"/>
                  <a:pt x="1055" y="1114"/>
                </a:cubicBezTo>
                <a:cubicBezTo>
                  <a:pt x="1041" y="1119"/>
                  <a:pt x="1041" y="1119"/>
                  <a:pt x="1041" y="1119"/>
                </a:cubicBezTo>
                <a:cubicBezTo>
                  <a:pt x="1038" y="1117"/>
                  <a:pt x="1038" y="1117"/>
                  <a:pt x="1038" y="1117"/>
                </a:cubicBezTo>
                <a:cubicBezTo>
                  <a:pt x="1032" y="1122"/>
                  <a:pt x="1032" y="1122"/>
                  <a:pt x="1032" y="1122"/>
                </a:cubicBezTo>
                <a:cubicBezTo>
                  <a:pt x="1027" y="1118"/>
                  <a:pt x="1027" y="1118"/>
                  <a:pt x="1027" y="1118"/>
                </a:cubicBezTo>
                <a:cubicBezTo>
                  <a:pt x="1027" y="1118"/>
                  <a:pt x="1023" y="1122"/>
                  <a:pt x="1022" y="1122"/>
                </a:cubicBezTo>
                <a:cubicBezTo>
                  <a:pt x="1021" y="1122"/>
                  <a:pt x="1016" y="1119"/>
                  <a:pt x="1016" y="1119"/>
                </a:cubicBezTo>
                <a:cubicBezTo>
                  <a:pt x="1015" y="1122"/>
                  <a:pt x="1015" y="1122"/>
                  <a:pt x="1015" y="1122"/>
                </a:cubicBezTo>
                <a:cubicBezTo>
                  <a:pt x="1018" y="1124"/>
                  <a:pt x="1018" y="1124"/>
                  <a:pt x="1018" y="1124"/>
                </a:cubicBezTo>
                <a:cubicBezTo>
                  <a:pt x="1021" y="1136"/>
                  <a:pt x="1021" y="1136"/>
                  <a:pt x="1021" y="1136"/>
                </a:cubicBezTo>
                <a:cubicBezTo>
                  <a:pt x="1024" y="1137"/>
                  <a:pt x="1024" y="1137"/>
                  <a:pt x="1024" y="1137"/>
                </a:cubicBezTo>
                <a:cubicBezTo>
                  <a:pt x="1021" y="1139"/>
                  <a:pt x="1021" y="1139"/>
                  <a:pt x="1021" y="1139"/>
                </a:cubicBezTo>
                <a:cubicBezTo>
                  <a:pt x="1027" y="1146"/>
                  <a:pt x="1027" y="1146"/>
                  <a:pt x="1027" y="1146"/>
                </a:cubicBezTo>
                <a:cubicBezTo>
                  <a:pt x="1035" y="1160"/>
                  <a:pt x="1035" y="1160"/>
                  <a:pt x="1035" y="1160"/>
                </a:cubicBezTo>
                <a:cubicBezTo>
                  <a:pt x="1037" y="1155"/>
                  <a:pt x="1037" y="1155"/>
                  <a:pt x="1037" y="1155"/>
                </a:cubicBezTo>
                <a:cubicBezTo>
                  <a:pt x="1038" y="1145"/>
                  <a:pt x="1038" y="1145"/>
                  <a:pt x="1038" y="1145"/>
                </a:cubicBezTo>
                <a:cubicBezTo>
                  <a:pt x="1038" y="1145"/>
                  <a:pt x="1041" y="1148"/>
                  <a:pt x="1043" y="1148"/>
                </a:cubicBezTo>
                <a:cubicBezTo>
                  <a:pt x="1047" y="1146"/>
                  <a:pt x="1044" y="1129"/>
                  <a:pt x="1048" y="1126"/>
                </a:cubicBezTo>
                <a:cubicBezTo>
                  <a:pt x="1052" y="1123"/>
                  <a:pt x="1068" y="1135"/>
                  <a:pt x="1068" y="1135"/>
                </a:cubicBezTo>
                <a:cubicBezTo>
                  <a:pt x="1075" y="1146"/>
                  <a:pt x="1075" y="1146"/>
                  <a:pt x="1075" y="1146"/>
                </a:cubicBezTo>
                <a:cubicBezTo>
                  <a:pt x="1075" y="1146"/>
                  <a:pt x="1070" y="1157"/>
                  <a:pt x="1075" y="1162"/>
                </a:cubicBezTo>
                <a:cubicBezTo>
                  <a:pt x="1079" y="1166"/>
                  <a:pt x="1091" y="1179"/>
                  <a:pt x="1091" y="1179"/>
                </a:cubicBezTo>
                <a:cubicBezTo>
                  <a:pt x="1091" y="1179"/>
                  <a:pt x="1100" y="1182"/>
                  <a:pt x="1103" y="1183"/>
                </a:cubicBezTo>
                <a:cubicBezTo>
                  <a:pt x="1105" y="1185"/>
                  <a:pt x="1108" y="1189"/>
                  <a:pt x="1108" y="1189"/>
                </a:cubicBezTo>
                <a:cubicBezTo>
                  <a:pt x="1108" y="1189"/>
                  <a:pt x="1095" y="1185"/>
                  <a:pt x="1094" y="1183"/>
                </a:cubicBezTo>
                <a:cubicBezTo>
                  <a:pt x="1092" y="1183"/>
                  <a:pt x="1086" y="1186"/>
                  <a:pt x="1086" y="1186"/>
                </a:cubicBezTo>
                <a:cubicBezTo>
                  <a:pt x="1086" y="1186"/>
                  <a:pt x="1093" y="1202"/>
                  <a:pt x="1101" y="1205"/>
                </a:cubicBezTo>
                <a:cubicBezTo>
                  <a:pt x="1108" y="1207"/>
                  <a:pt x="1121" y="1217"/>
                  <a:pt x="1121" y="1217"/>
                </a:cubicBezTo>
                <a:cubicBezTo>
                  <a:pt x="1121" y="1217"/>
                  <a:pt x="1119" y="1221"/>
                  <a:pt x="1121" y="1224"/>
                </a:cubicBezTo>
                <a:cubicBezTo>
                  <a:pt x="1125" y="1227"/>
                  <a:pt x="1128" y="1227"/>
                  <a:pt x="1128" y="1227"/>
                </a:cubicBezTo>
                <a:cubicBezTo>
                  <a:pt x="1140" y="1223"/>
                  <a:pt x="1140" y="1223"/>
                  <a:pt x="1140" y="1223"/>
                </a:cubicBezTo>
                <a:cubicBezTo>
                  <a:pt x="1161" y="1229"/>
                  <a:pt x="1161" y="1229"/>
                  <a:pt x="1161" y="1229"/>
                </a:cubicBezTo>
                <a:cubicBezTo>
                  <a:pt x="1161" y="1229"/>
                  <a:pt x="1165" y="1237"/>
                  <a:pt x="1171" y="1240"/>
                </a:cubicBezTo>
                <a:cubicBezTo>
                  <a:pt x="1177" y="1242"/>
                  <a:pt x="1184" y="1247"/>
                  <a:pt x="1188" y="1250"/>
                </a:cubicBezTo>
                <a:cubicBezTo>
                  <a:pt x="1191" y="1253"/>
                  <a:pt x="1197" y="1256"/>
                  <a:pt x="1197" y="1256"/>
                </a:cubicBezTo>
                <a:cubicBezTo>
                  <a:pt x="1197" y="1256"/>
                  <a:pt x="1190" y="1254"/>
                  <a:pt x="1188" y="1253"/>
                </a:cubicBezTo>
                <a:cubicBezTo>
                  <a:pt x="1186" y="1252"/>
                  <a:pt x="1183" y="1250"/>
                  <a:pt x="1181" y="1250"/>
                </a:cubicBezTo>
                <a:cubicBezTo>
                  <a:pt x="1179" y="1249"/>
                  <a:pt x="1167" y="1247"/>
                  <a:pt x="1167" y="1247"/>
                </a:cubicBezTo>
                <a:cubicBezTo>
                  <a:pt x="1167" y="1247"/>
                  <a:pt x="1171" y="1251"/>
                  <a:pt x="1173" y="1251"/>
                </a:cubicBezTo>
                <a:cubicBezTo>
                  <a:pt x="1175" y="1252"/>
                  <a:pt x="1186" y="1256"/>
                  <a:pt x="1186" y="1256"/>
                </a:cubicBezTo>
                <a:cubicBezTo>
                  <a:pt x="1199" y="1261"/>
                  <a:pt x="1199" y="1261"/>
                  <a:pt x="1199" y="1261"/>
                </a:cubicBezTo>
                <a:cubicBezTo>
                  <a:pt x="1200" y="1259"/>
                  <a:pt x="1200" y="1259"/>
                  <a:pt x="1200" y="1259"/>
                </a:cubicBezTo>
                <a:cubicBezTo>
                  <a:pt x="1215" y="1268"/>
                  <a:pt x="1215" y="1268"/>
                  <a:pt x="1215" y="1268"/>
                </a:cubicBezTo>
                <a:cubicBezTo>
                  <a:pt x="1219" y="1268"/>
                  <a:pt x="1219" y="1268"/>
                  <a:pt x="1219" y="1268"/>
                </a:cubicBezTo>
                <a:cubicBezTo>
                  <a:pt x="1222" y="1270"/>
                  <a:pt x="1222" y="1270"/>
                  <a:pt x="1222" y="1270"/>
                </a:cubicBezTo>
                <a:cubicBezTo>
                  <a:pt x="1233" y="1275"/>
                  <a:pt x="1233" y="1275"/>
                  <a:pt x="1233" y="1275"/>
                </a:cubicBezTo>
                <a:cubicBezTo>
                  <a:pt x="1233" y="1275"/>
                  <a:pt x="1233" y="1275"/>
                  <a:pt x="1233" y="1274"/>
                </a:cubicBezTo>
                <a:cubicBezTo>
                  <a:pt x="1233" y="1275"/>
                  <a:pt x="1233" y="1275"/>
                  <a:pt x="1233" y="1275"/>
                </a:cubicBezTo>
                <a:cubicBezTo>
                  <a:pt x="1236" y="1277"/>
                  <a:pt x="1236" y="1277"/>
                  <a:pt x="1236" y="1277"/>
                </a:cubicBezTo>
                <a:cubicBezTo>
                  <a:pt x="1241" y="1272"/>
                  <a:pt x="1241" y="1272"/>
                  <a:pt x="1241" y="1272"/>
                </a:cubicBezTo>
                <a:cubicBezTo>
                  <a:pt x="1245" y="1273"/>
                  <a:pt x="1245" y="1273"/>
                  <a:pt x="1245" y="1273"/>
                </a:cubicBezTo>
                <a:cubicBezTo>
                  <a:pt x="1244" y="1282"/>
                  <a:pt x="1244" y="1282"/>
                  <a:pt x="1244" y="1282"/>
                </a:cubicBezTo>
                <a:cubicBezTo>
                  <a:pt x="1248" y="1285"/>
                  <a:pt x="1248" y="1285"/>
                  <a:pt x="1248" y="1285"/>
                </a:cubicBezTo>
                <a:cubicBezTo>
                  <a:pt x="1254" y="1284"/>
                  <a:pt x="1254" y="1284"/>
                  <a:pt x="1254" y="1284"/>
                </a:cubicBezTo>
                <a:cubicBezTo>
                  <a:pt x="1255" y="1287"/>
                  <a:pt x="1255" y="1287"/>
                  <a:pt x="1255" y="1287"/>
                </a:cubicBezTo>
                <a:cubicBezTo>
                  <a:pt x="1266" y="1296"/>
                  <a:pt x="1266" y="1296"/>
                  <a:pt x="1266" y="1296"/>
                </a:cubicBezTo>
                <a:cubicBezTo>
                  <a:pt x="1266" y="1301"/>
                  <a:pt x="1266" y="1301"/>
                  <a:pt x="1266" y="1301"/>
                </a:cubicBezTo>
                <a:cubicBezTo>
                  <a:pt x="1270" y="1303"/>
                  <a:pt x="1270" y="1303"/>
                  <a:pt x="1270" y="1303"/>
                </a:cubicBezTo>
                <a:cubicBezTo>
                  <a:pt x="1273" y="1304"/>
                  <a:pt x="1274" y="1304"/>
                  <a:pt x="1275" y="1305"/>
                </a:cubicBezTo>
                <a:cubicBezTo>
                  <a:pt x="1275" y="1305"/>
                  <a:pt x="1275" y="1305"/>
                  <a:pt x="1275" y="1305"/>
                </a:cubicBezTo>
                <a:cubicBezTo>
                  <a:pt x="1275" y="1305"/>
                  <a:pt x="1278" y="1305"/>
                  <a:pt x="1282" y="1306"/>
                </a:cubicBezTo>
                <a:cubicBezTo>
                  <a:pt x="1286" y="1307"/>
                  <a:pt x="1284" y="1310"/>
                  <a:pt x="1284" y="1310"/>
                </a:cubicBezTo>
                <a:cubicBezTo>
                  <a:pt x="1288" y="1318"/>
                  <a:pt x="1288" y="1318"/>
                  <a:pt x="1288" y="1318"/>
                </a:cubicBezTo>
                <a:cubicBezTo>
                  <a:pt x="1285" y="1320"/>
                  <a:pt x="1285" y="1320"/>
                  <a:pt x="1285" y="1320"/>
                </a:cubicBezTo>
                <a:cubicBezTo>
                  <a:pt x="1281" y="1320"/>
                  <a:pt x="1281" y="1320"/>
                  <a:pt x="1281" y="1320"/>
                </a:cubicBezTo>
                <a:cubicBezTo>
                  <a:pt x="1284" y="1328"/>
                  <a:pt x="1284" y="1328"/>
                  <a:pt x="1284" y="1328"/>
                </a:cubicBezTo>
                <a:cubicBezTo>
                  <a:pt x="1284" y="1328"/>
                  <a:pt x="1279" y="1328"/>
                  <a:pt x="1279" y="1332"/>
                </a:cubicBezTo>
                <a:cubicBezTo>
                  <a:pt x="1280" y="1337"/>
                  <a:pt x="1281" y="1337"/>
                  <a:pt x="1281" y="1337"/>
                </a:cubicBezTo>
                <a:cubicBezTo>
                  <a:pt x="1281" y="1337"/>
                  <a:pt x="1285" y="1336"/>
                  <a:pt x="1285" y="1338"/>
                </a:cubicBezTo>
                <a:cubicBezTo>
                  <a:pt x="1285" y="1340"/>
                  <a:pt x="1282" y="1345"/>
                  <a:pt x="1282" y="1345"/>
                </a:cubicBezTo>
                <a:cubicBezTo>
                  <a:pt x="1284" y="1352"/>
                  <a:pt x="1284" y="1352"/>
                  <a:pt x="1284" y="1352"/>
                </a:cubicBezTo>
                <a:cubicBezTo>
                  <a:pt x="1284" y="1352"/>
                  <a:pt x="1290" y="1355"/>
                  <a:pt x="1288" y="1356"/>
                </a:cubicBezTo>
                <a:cubicBezTo>
                  <a:pt x="1285" y="1358"/>
                  <a:pt x="1282" y="1356"/>
                  <a:pt x="1282" y="1356"/>
                </a:cubicBezTo>
                <a:cubicBezTo>
                  <a:pt x="1280" y="1359"/>
                  <a:pt x="1280" y="1359"/>
                  <a:pt x="1280" y="1359"/>
                </a:cubicBezTo>
                <a:cubicBezTo>
                  <a:pt x="1283" y="1361"/>
                  <a:pt x="1283" y="1361"/>
                  <a:pt x="1283" y="1361"/>
                </a:cubicBezTo>
                <a:cubicBezTo>
                  <a:pt x="1282" y="1368"/>
                  <a:pt x="1282" y="1368"/>
                  <a:pt x="1282" y="1368"/>
                </a:cubicBezTo>
                <a:cubicBezTo>
                  <a:pt x="1280" y="1371"/>
                  <a:pt x="1280" y="1371"/>
                  <a:pt x="1280" y="1371"/>
                </a:cubicBezTo>
                <a:cubicBezTo>
                  <a:pt x="1282" y="1377"/>
                  <a:pt x="1282" y="1377"/>
                  <a:pt x="1282" y="1377"/>
                </a:cubicBezTo>
                <a:cubicBezTo>
                  <a:pt x="1282" y="1377"/>
                  <a:pt x="1286" y="1374"/>
                  <a:pt x="1286" y="1378"/>
                </a:cubicBezTo>
                <a:cubicBezTo>
                  <a:pt x="1286" y="1380"/>
                  <a:pt x="1284" y="1380"/>
                  <a:pt x="1284" y="1380"/>
                </a:cubicBezTo>
                <a:cubicBezTo>
                  <a:pt x="1284" y="1381"/>
                  <a:pt x="1284" y="1381"/>
                  <a:pt x="1284" y="1381"/>
                </a:cubicBezTo>
                <a:cubicBezTo>
                  <a:pt x="1284" y="1381"/>
                  <a:pt x="1290" y="1381"/>
                  <a:pt x="1289" y="1386"/>
                </a:cubicBezTo>
                <a:cubicBezTo>
                  <a:pt x="1288" y="1392"/>
                  <a:pt x="1286" y="1391"/>
                  <a:pt x="1286" y="1391"/>
                </a:cubicBezTo>
                <a:cubicBezTo>
                  <a:pt x="1286" y="1391"/>
                  <a:pt x="1284" y="1390"/>
                  <a:pt x="1284" y="1388"/>
                </a:cubicBezTo>
                <a:cubicBezTo>
                  <a:pt x="1284" y="1387"/>
                  <a:pt x="1284" y="1385"/>
                  <a:pt x="1284" y="1385"/>
                </a:cubicBezTo>
                <a:cubicBezTo>
                  <a:pt x="1280" y="1384"/>
                  <a:pt x="1280" y="1384"/>
                  <a:pt x="1280" y="1384"/>
                </a:cubicBezTo>
                <a:cubicBezTo>
                  <a:pt x="1280" y="1386"/>
                  <a:pt x="1280" y="1386"/>
                  <a:pt x="1280" y="1386"/>
                </a:cubicBezTo>
                <a:cubicBezTo>
                  <a:pt x="1280" y="1386"/>
                  <a:pt x="1284" y="1394"/>
                  <a:pt x="1288" y="1396"/>
                </a:cubicBezTo>
                <a:cubicBezTo>
                  <a:pt x="1291" y="1399"/>
                  <a:pt x="1296" y="1401"/>
                  <a:pt x="1298" y="1401"/>
                </a:cubicBezTo>
                <a:cubicBezTo>
                  <a:pt x="1303" y="1401"/>
                  <a:pt x="1303" y="1401"/>
                  <a:pt x="1303" y="1401"/>
                </a:cubicBezTo>
                <a:cubicBezTo>
                  <a:pt x="1305" y="1405"/>
                  <a:pt x="1305" y="1405"/>
                  <a:pt x="1305" y="1405"/>
                </a:cubicBezTo>
                <a:cubicBezTo>
                  <a:pt x="1310" y="1405"/>
                  <a:pt x="1310" y="1405"/>
                  <a:pt x="1310" y="1405"/>
                </a:cubicBezTo>
                <a:cubicBezTo>
                  <a:pt x="1311" y="1414"/>
                  <a:pt x="1311" y="1414"/>
                  <a:pt x="1311" y="1414"/>
                </a:cubicBezTo>
                <a:cubicBezTo>
                  <a:pt x="1315" y="1414"/>
                  <a:pt x="1315" y="1414"/>
                  <a:pt x="1315" y="1414"/>
                </a:cubicBezTo>
                <a:cubicBezTo>
                  <a:pt x="1315" y="1423"/>
                  <a:pt x="1315" y="1423"/>
                  <a:pt x="1315" y="1423"/>
                </a:cubicBezTo>
                <a:cubicBezTo>
                  <a:pt x="1315" y="1423"/>
                  <a:pt x="1321" y="1425"/>
                  <a:pt x="1322" y="1425"/>
                </a:cubicBezTo>
                <a:cubicBezTo>
                  <a:pt x="1322" y="1425"/>
                  <a:pt x="1322" y="1425"/>
                  <a:pt x="1322" y="1425"/>
                </a:cubicBezTo>
                <a:cubicBezTo>
                  <a:pt x="1324" y="1426"/>
                  <a:pt x="1324" y="1426"/>
                  <a:pt x="1324" y="1426"/>
                </a:cubicBezTo>
                <a:cubicBezTo>
                  <a:pt x="1324" y="1431"/>
                  <a:pt x="1324" y="1431"/>
                  <a:pt x="1324" y="1431"/>
                </a:cubicBezTo>
                <a:cubicBezTo>
                  <a:pt x="1329" y="1433"/>
                  <a:pt x="1329" y="1433"/>
                  <a:pt x="1329" y="1433"/>
                </a:cubicBezTo>
                <a:cubicBezTo>
                  <a:pt x="1328" y="1438"/>
                  <a:pt x="1328" y="1438"/>
                  <a:pt x="1328" y="1438"/>
                </a:cubicBezTo>
                <a:cubicBezTo>
                  <a:pt x="1334" y="1445"/>
                  <a:pt x="1334" y="1445"/>
                  <a:pt x="1334" y="1445"/>
                </a:cubicBezTo>
                <a:cubicBezTo>
                  <a:pt x="1341" y="1446"/>
                  <a:pt x="1341" y="1446"/>
                  <a:pt x="1341" y="1446"/>
                </a:cubicBezTo>
                <a:cubicBezTo>
                  <a:pt x="1354" y="1461"/>
                  <a:pt x="1354" y="1461"/>
                  <a:pt x="1354" y="1461"/>
                </a:cubicBezTo>
                <a:cubicBezTo>
                  <a:pt x="1360" y="1455"/>
                  <a:pt x="1360" y="1455"/>
                  <a:pt x="1360" y="1455"/>
                </a:cubicBezTo>
                <a:cubicBezTo>
                  <a:pt x="1373" y="1456"/>
                  <a:pt x="1373" y="1456"/>
                  <a:pt x="1373" y="1456"/>
                </a:cubicBezTo>
                <a:cubicBezTo>
                  <a:pt x="1375" y="1462"/>
                  <a:pt x="1375" y="1462"/>
                  <a:pt x="1375" y="1462"/>
                </a:cubicBezTo>
                <a:cubicBezTo>
                  <a:pt x="1363" y="1459"/>
                  <a:pt x="1363" y="1459"/>
                  <a:pt x="1363" y="1459"/>
                </a:cubicBezTo>
                <a:cubicBezTo>
                  <a:pt x="1363" y="1459"/>
                  <a:pt x="1354" y="1464"/>
                  <a:pt x="1351" y="1468"/>
                </a:cubicBezTo>
                <a:cubicBezTo>
                  <a:pt x="1347" y="1472"/>
                  <a:pt x="1346" y="1480"/>
                  <a:pt x="1349" y="1482"/>
                </a:cubicBezTo>
                <a:cubicBezTo>
                  <a:pt x="1352" y="1484"/>
                  <a:pt x="1355" y="1478"/>
                  <a:pt x="1356" y="1475"/>
                </a:cubicBezTo>
                <a:cubicBezTo>
                  <a:pt x="1357" y="1471"/>
                  <a:pt x="1361" y="1470"/>
                  <a:pt x="1361" y="1470"/>
                </a:cubicBezTo>
                <a:cubicBezTo>
                  <a:pt x="1364" y="1475"/>
                  <a:pt x="1364" y="1475"/>
                  <a:pt x="1364" y="1475"/>
                </a:cubicBezTo>
                <a:cubicBezTo>
                  <a:pt x="1363" y="1482"/>
                  <a:pt x="1363" y="1482"/>
                  <a:pt x="1363" y="1482"/>
                </a:cubicBezTo>
                <a:cubicBezTo>
                  <a:pt x="1369" y="1479"/>
                  <a:pt x="1369" y="1479"/>
                  <a:pt x="1369" y="1479"/>
                </a:cubicBezTo>
                <a:cubicBezTo>
                  <a:pt x="1373" y="1484"/>
                  <a:pt x="1373" y="1484"/>
                  <a:pt x="1373" y="1484"/>
                </a:cubicBezTo>
                <a:cubicBezTo>
                  <a:pt x="1373" y="1484"/>
                  <a:pt x="1369" y="1492"/>
                  <a:pt x="1377" y="1493"/>
                </a:cubicBezTo>
                <a:cubicBezTo>
                  <a:pt x="1383" y="1495"/>
                  <a:pt x="1384" y="1484"/>
                  <a:pt x="1384" y="1484"/>
                </a:cubicBezTo>
                <a:cubicBezTo>
                  <a:pt x="1393" y="1494"/>
                  <a:pt x="1393" y="1494"/>
                  <a:pt x="1393" y="1494"/>
                </a:cubicBezTo>
                <a:cubicBezTo>
                  <a:pt x="1393" y="1494"/>
                  <a:pt x="1396" y="1491"/>
                  <a:pt x="1397" y="1490"/>
                </a:cubicBezTo>
                <a:cubicBezTo>
                  <a:pt x="1400" y="1489"/>
                  <a:pt x="1404" y="1490"/>
                  <a:pt x="1404" y="1490"/>
                </a:cubicBezTo>
                <a:cubicBezTo>
                  <a:pt x="1404" y="1490"/>
                  <a:pt x="1408" y="1484"/>
                  <a:pt x="1411" y="1484"/>
                </a:cubicBezTo>
                <a:cubicBezTo>
                  <a:pt x="1416" y="1484"/>
                  <a:pt x="1424" y="1486"/>
                  <a:pt x="1424" y="1486"/>
                </a:cubicBezTo>
                <a:cubicBezTo>
                  <a:pt x="1426" y="1484"/>
                  <a:pt x="1426" y="1484"/>
                  <a:pt x="1426" y="1484"/>
                </a:cubicBezTo>
                <a:cubicBezTo>
                  <a:pt x="1435" y="1486"/>
                  <a:pt x="1435" y="1486"/>
                  <a:pt x="1435" y="1486"/>
                </a:cubicBezTo>
                <a:cubicBezTo>
                  <a:pt x="1432" y="1481"/>
                  <a:pt x="1432" y="1481"/>
                  <a:pt x="1432" y="1481"/>
                </a:cubicBezTo>
                <a:cubicBezTo>
                  <a:pt x="1434" y="1479"/>
                  <a:pt x="1434" y="1479"/>
                  <a:pt x="1434" y="1479"/>
                </a:cubicBezTo>
                <a:cubicBezTo>
                  <a:pt x="1440" y="1483"/>
                  <a:pt x="1440" y="1483"/>
                  <a:pt x="1440" y="1483"/>
                </a:cubicBezTo>
                <a:cubicBezTo>
                  <a:pt x="1439" y="1487"/>
                  <a:pt x="1439" y="1487"/>
                  <a:pt x="1439" y="1487"/>
                </a:cubicBezTo>
                <a:cubicBezTo>
                  <a:pt x="1442" y="1487"/>
                  <a:pt x="1442" y="1487"/>
                  <a:pt x="1442" y="1487"/>
                </a:cubicBezTo>
                <a:cubicBezTo>
                  <a:pt x="1448" y="1481"/>
                  <a:pt x="1448" y="1481"/>
                  <a:pt x="1448" y="1481"/>
                </a:cubicBezTo>
                <a:cubicBezTo>
                  <a:pt x="1453" y="1489"/>
                  <a:pt x="1453" y="1489"/>
                  <a:pt x="1453" y="1489"/>
                </a:cubicBezTo>
                <a:cubicBezTo>
                  <a:pt x="1453" y="1489"/>
                  <a:pt x="1466" y="1488"/>
                  <a:pt x="1470" y="1490"/>
                </a:cubicBezTo>
                <a:cubicBezTo>
                  <a:pt x="1475" y="1491"/>
                  <a:pt x="1465" y="1496"/>
                  <a:pt x="1465" y="1496"/>
                </a:cubicBezTo>
                <a:cubicBezTo>
                  <a:pt x="1462" y="1496"/>
                  <a:pt x="1462" y="1496"/>
                  <a:pt x="1462" y="1496"/>
                </a:cubicBezTo>
                <a:cubicBezTo>
                  <a:pt x="1457" y="1501"/>
                  <a:pt x="1457" y="1501"/>
                  <a:pt x="1457" y="1501"/>
                </a:cubicBezTo>
                <a:cubicBezTo>
                  <a:pt x="1461" y="1503"/>
                  <a:pt x="1461" y="1503"/>
                  <a:pt x="1461" y="1503"/>
                </a:cubicBezTo>
                <a:cubicBezTo>
                  <a:pt x="1459" y="1505"/>
                  <a:pt x="1459" y="1505"/>
                  <a:pt x="1459" y="1505"/>
                </a:cubicBezTo>
                <a:cubicBezTo>
                  <a:pt x="1459" y="1505"/>
                  <a:pt x="1449" y="1497"/>
                  <a:pt x="1444" y="1497"/>
                </a:cubicBezTo>
                <a:cubicBezTo>
                  <a:pt x="1440" y="1496"/>
                  <a:pt x="1426" y="1494"/>
                  <a:pt x="1426" y="1494"/>
                </a:cubicBezTo>
                <a:cubicBezTo>
                  <a:pt x="1426" y="1494"/>
                  <a:pt x="1417" y="1490"/>
                  <a:pt x="1411" y="1490"/>
                </a:cubicBezTo>
                <a:cubicBezTo>
                  <a:pt x="1405" y="1489"/>
                  <a:pt x="1400" y="1500"/>
                  <a:pt x="1400" y="1500"/>
                </a:cubicBezTo>
                <a:cubicBezTo>
                  <a:pt x="1388" y="1500"/>
                  <a:pt x="1388" y="1500"/>
                  <a:pt x="1388" y="1500"/>
                </a:cubicBezTo>
                <a:cubicBezTo>
                  <a:pt x="1386" y="1510"/>
                  <a:pt x="1386" y="1510"/>
                  <a:pt x="1386" y="1510"/>
                </a:cubicBezTo>
                <a:cubicBezTo>
                  <a:pt x="1386" y="1510"/>
                  <a:pt x="1378" y="1515"/>
                  <a:pt x="1378" y="1520"/>
                </a:cubicBezTo>
                <a:cubicBezTo>
                  <a:pt x="1378" y="1525"/>
                  <a:pt x="1386" y="1524"/>
                  <a:pt x="1386" y="1524"/>
                </a:cubicBezTo>
                <a:cubicBezTo>
                  <a:pt x="1390" y="1531"/>
                  <a:pt x="1390" y="1531"/>
                  <a:pt x="1390" y="1531"/>
                </a:cubicBezTo>
                <a:cubicBezTo>
                  <a:pt x="1390" y="1531"/>
                  <a:pt x="1398" y="1532"/>
                  <a:pt x="1405" y="1538"/>
                </a:cubicBezTo>
                <a:cubicBezTo>
                  <a:pt x="1412" y="1545"/>
                  <a:pt x="1405" y="1551"/>
                  <a:pt x="1403" y="1558"/>
                </a:cubicBezTo>
                <a:cubicBezTo>
                  <a:pt x="1403" y="1563"/>
                  <a:pt x="1411" y="1569"/>
                  <a:pt x="1411" y="1569"/>
                </a:cubicBezTo>
                <a:cubicBezTo>
                  <a:pt x="1411" y="1572"/>
                  <a:pt x="1411" y="1572"/>
                  <a:pt x="1411" y="1572"/>
                </a:cubicBezTo>
                <a:cubicBezTo>
                  <a:pt x="1421" y="1577"/>
                  <a:pt x="1421" y="1577"/>
                  <a:pt x="1421" y="1577"/>
                </a:cubicBezTo>
                <a:cubicBezTo>
                  <a:pt x="1424" y="1575"/>
                  <a:pt x="1424" y="1575"/>
                  <a:pt x="1424" y="1575"/>
                </a:cubicBezTo>
                <a:cubicBezTo>
                  <a:pt x="1424" y="1575"/>
                  <a:pt x="1422" y="1571"/>
                  <a:pt x="1424" y="1564"/>
                </a:cubicBezTo>
                <a:cubicBezTo>
                  <a:pt x="1426" y="1557"/>
                  <a:pt x="1434" y="1563"/>
                  <a:pt x="1434" y="1563"/>
                </a:cubicBezTo>
                <a:cubicBezTo>
                  <a:pt x="1434" y="1568"/>
                  <a:pt x="1434" y="1568"/>
                  <a:pt x="1434" y="1568"/>
                </a:cubicBezTo>
                <a:cubicBezTo>
                  <a:pt x="1434" y="1568"/>
                  <a:pt x="1438" y="1570"/>
                  <a:pt x="1442" y="1575"/>
                </a:cubicBezTo>
                <a:cubicBezTo>
                  <a:pt x="1448" y="1579"/>
                  <a:pt x="1445" y="1589"/>
                  <a:pt x="1445" y="1589"/>
                </a:cubicBezTo>
                <a:cubicBezTo>
                  <a:pt x="1452" y="1593"/>
                  <a:pt x="1452" y="1593"/>
                  <a:pt x="1452" y="1593"/>
                </a:cubicBezTo>
                <a:cubicBezTo>
                  <a:pt x="1452" y="1593"/>
                  <a:pt x="1449" y="1575"/>
                  <a:pt x="1456" y="1570"/>
                </a:cubicBezTo>
                <a:cubicBezTo>
                  <a:pt x="1464" y="1563"/>
                  <a:pt x="1465" y="1575"/>
                  <a:pt x="1465" y="1575"/>
                </a:cubicBezTo>
                <a:cubicBezTo>
                  <a:pt x="1482" y="1588"/>
                  <a:pt x="1482" y="1588"/>
                  <a:pt x="1482" y="1588"/>
                </a:cubicBezTo>
                <a:cubicBezTo>
                  <a:pt x="1484" y="1586"/>
                  <a:pt x="1484" y="1586"/>
                  <a:pt x="1484" y="1586"/>
                </a:cubicBezTo>
                <a:cubicBezTo>
                  <a:pt x="1477" y="1575"/>
                  <a:pt x="1477" y="1575"/>
                  <a:pt x="1477" y="1575"/>
                </a:cubicBezTo>
                <a:cubicBezTo>
                  <a:pt x="1477" y="1569"/>
                  <a:pt x="1477" y="1569"/>
                  <a:pt x="1477" y="1569"/>
                </a:cubicBezTo>
                <a:cubicBezTo>
                  <a:pt x="1466" y="1551"/>
                  <a:pt x="1466" y="1551"/>
                  <a:pt x="1466" y="1551"/>
                </a:cubicBezTo>
                <a:cubicBezTo>
                  <a:pt x="1465" y="1544"/>
                  <a:pt x="1465" y="1544"/>
                  <a:pt x="1465" y="1544"/>
                </a:cubicBezTo>
                <a:cubicBezTo>
                  <a:pt x="1455" y="1528"/>
                  <a:pt x="1455" y="1528"/>
                  <a:pt x="1455" y="1528"/>
                </a:cubicBezTo>
                <a:cubicBezTo>
                  <a:pt x="1473" y="1531"/>
                  <a:pt x="1473" y="1531"/>
                  <a:pt x="1473" y="1531"/>
                </a:cubicBezTo>
                <a:cubicBezTo>
                  <a:pt x="1470" y="1537"/>
                  <a:pt x="1470" y="1537"/>
                  <a:pt x="1470" y="1537"/>
                </a:cubicBezTo>
                <a:cubicBezTo>
                  <a:pt x="1478" y="1538"/>
                  <a:pt x="1478" y="1538"/>
                  <a:pt x="1478" y="1538"/>
                </a:cubicBezTo>
                <a:cubicBezTo>
                  <a:pt x="1482" y="1531"/>
                  <a:pt x="1482" y="1531"/>
                  <a:pt x="1482" y="1531"/>
                </a:cubicBezTo>
                <a:cubicBezTo>
                  <a:pt x="1487" y="1532"/>
                  <a:pt x="1487" y="1532"/>
                  <a:pt x="1487" y="1532"/>
                </a:cubicBezTo>
                <a:cubicBezTo>
                  <a:pt x="1491" y="1525"/>
                  <a:pt x="1491" y="1525"/>
                  <a:pt x="1491" y="1525"/>
                </a:cubicBezTo>
                <a:cubicBezTo>
                  <a:pt x="1487" y="1525"/>
                  <a:pt x="1487" y="1525"/>
                  <a:pt x="1487" y="1525"/>
                </a:cubicBezTo>
                <a:cubicBezTo>
                  <a:pt x="1482" y="1517"/>
                  <a:pt x="1482" y="1517"/>
                  <a:pt x="1482" y="1517"/>
                </a:cubicBezTo>
                <a:cubicBezTo>
                  <a:pt x="1482" y="1517"/>
                  <a:pt x="1477" y="1521"/>
                  <a:pt x="1475" y="1519"/>
                </a:cubicBezTo>
                <a:cubicBezTo>
                  <a:pt x="1470" y="1517"/>
                  <a:pt x="1475" y="1515"/>
                  <a:pt x="1475" y="1511"/>
                </a:cubicBezTo>
                <a:cubicBezTo>
                  <a:pt x="1475" y="1508"/>
                  <a:pt x="1468" y="1509"/>
                  <a:pt x="1466" y="1507"/>
                </a:cubicBezTo>
                <a:cubicBezTo>
                  <a:pt x="1464" y="1506"/>
                  <a:pt x="1469" y="1504"/>
                  <a:pt x="1469" y="1504"/>
                </a:cubicBezTo>
                <a:cubicBezTo>
                  <a:pt x="1480" y="1500"/>
                  <a:pt x="1480" y="1500"/>
                  <a:pt x="1480" y="1500"/>
                </a:cubicBezTo>
                <a:cubicBezTo>
                  <a:pt x="1489" y="1494"/>
                  <a:pt x="1489" y="1494"/>
                  <a:pt x="1489" y="1494"/>
                </a:cubicBezTo>
                <a:cubicBezTo>
                  <a:pt x="1490" y="1498"/>
                  <a:pt x="1490" y="1498"/>
                  <a:pt x="1490" y="1498"/>
                </a:cubicBezTo>
                <a:cubicBezTo>
                  <a:pt x="1496" y="1498"/>
                  <a:pt x="1496" y="1498"/>
                  <a:pt x="1496" y="1498"/>
                </a:cubicBezTo>
                <a:cubicBezTo>
                  <a:pt x="1496" y="1498"/>
                  <a:pt x="1507" y="1510"/>
                  <a:pt x="1512" y="1513"/>
                </a:cubicBezTo>
                <a:cubicBezTo>
                  <a:pt x="1517" y="1515"/>
                  <a:pt x="1519" y="1507"/>
                  <a:pt x="1519" y="1507"/>
                </a:cubicBezTo>
                <a:cubicBezTo>
                  <a:pt x="1519" y="1507"/>
                  <a:pt x="1512" y="1503"/>
                  <a:pt x="1510" y="1495"/>
                </a:cubicBezTo>
                <a:cubicBezTo>
                  <a:pt x="1508" y="1489"/>
                  <a:pt x="1510" y="1484"/>
                  <a:pt x="1510" y="1480"/>
                </a:cubicBezTo>
                <a:cubicBezTo>
                  <a:pt x="1510" y="1477"/>
                  <a:pt x="1493" y="1476"/>
                  <a:pt x="1489" y="1476"/>
                </a:cubicBezTo>
                <a:cubicBezTo>
                  <a:pt x="1485" y="1475"/>
                  <a:pt x="1485" y="1470"/>
                  <a:pt x="1485" y="1470"/>
                </a:cubicBezTo>
                <a:cubicBezTo>
                  <a:pt x="1485" y="1470"/>
                  <a:pt x="1482" y="1472"/>
                  <a:pt x="1479" y="1470"/>
                </a:cubicBezTo>
                <a:cubicBezTo>
                  <a:pt x="1476" y="1469"/>
                  <a:pt x="1467" y="1461"/>
                  <a:pt x="1467" y="1461"/>
                </a:cubicBezTo>
                <a:cubicBezTo>
                  <a:pt x="1467" y="1461"/>
                  <a:pt x="1464" y="1464"/>
                  <a:pt x="1463" y="1464"/>
                </a:cubicBezTo>
                <a:cubicBezTo>
                  <a:pt x="1462" y="1464"/>
                  <a:pt x="1460" y="1459"/>
                  <a:pt x="1460" y="1459"/>
                </a:cubicBezTo>
                <a:cubicBezTo>
                  <a:pt x="1446" y="1458"/>
                  <a:pt x="1446" y="1458"/>
                  <a:pt x="1446" y="1458"/>
                </a:cubicBezTo>
                <a:cubicBezTo>
                  <a:pt x="1445" y="1454"/>
                  <a:pt x="1445" y="1454"/>
                  <a:pt x="1445" y="1454"/>
                </a:cubicBezTo>
                <a:cubicBezTo>
                  <a:pt x="1445" y="1454"/>
                  <a:pt x="1438" y="1457"/>
                  <a:pt x="1438" y="1453"/>
                </a:cubicBezTo>
                <a:cubicBezTo>
                  <a:pt x="1438" y="1450"/>
                  <a:pt x="1450" y="1451"/>
                  <a:pt x="1450" y="1451"/>
                </a:cubicBezTo>
                <a:cubicBezTo>
                  <a:pt x="1450" y="1451"/>
                  <a:pt x="1459" y="1451"/>
                  <a:pt x="1467" y="1453"/>
                </a:cubicBezTo>
                <a:cubicBezTo>
                  <a:pt x="1475" y="1456"/>
                  <a:pt x="1482" y="1463"/>
                  <a:pt x="1482" y="1463"/>
                </a:cubicBezTo>
                <a:cubicBezTo>
                  <a:pt x="1487" y="1464"/>
                  <a:pt x="1487" y="1464"/>
                  <a:pt x="1487" y="1464"/>
                </a:cubicBezTo>
                <a:cubicBezTo>
                  <a:pt x="1487" y="1464"/>
                  <a:pt x="1488" y="1470"/>
                  <a:pt x="1489" y="1472"/>
                </a:cubicBezTo>
                <a:cubicBezTo>
                  <a:pt x="1491" y="1474"/>
                  <a:pt x="1495" y="1472"/>
                  <a:pt x="1496" y="1472"/>
                </a:cubicBezTo>
                <a:cubicBezTo>
                  <a:pt x="1498" y="1472"/>
                  <a:pt x="1506" y="1472"/>
                  <a:pt x="1511" y="1476"/>
                </a:cubicBezTo>
                <a:cubicBezTo>
                  <a:pt x="1517" y="1480"/>
                  <a:pt x="1523" y="1492"/>
                  <a:pt x="1523" y="1492"/>
                </a:cubicBezTo>
                <a:cubicBezTo>
                  <a:pt x="1523" y="1492"/>
                  <a:pt x="1531" y="1493"/>
                  <a:pt x="1533" y="1491"/>
                </a:cubicBezTo>
                <a:cubicBezTo>
                  <a:pt x="1535" y="1491"/>
                  <a:pt x="1533" y="1480"/>
                  <a:pt x="1533" y="1480"/>
                </a:cubicBezTo>
                <a:cubicBezTo>
                  <a:pt x="1533" y="1480"/>
                  <a:pt x="1522" y="1482"/>
                  <a:pt x="1519" y="1476"/>
                </a:cubicBezTo>
                <a:cubicBezTo>
                  <a:pt x="1514" y="1469"/>
                  <a:pt x="1515" y="1463"/>
                  <a:pt x="1515" y="1463"/>
                </a:cubicBezTo>
                <a:cubicBezTo>
                  <a:pt x="1509" y="1461"/>
                  <a:pt x="1509" y="1461"/>
                  <a:pt x="1509" y="1461"/>
                </a:cubicBezTo>
                <a:cubicBezTo>
                  <a:pt x="1508" y="1454"/>
                  <a:pt x="1508" y="1454"/>
                  <a:pt x="1508" y="1454"/>
                </a:cubicBezTo>
                <a:cubicBezTo>
                  <a:pt x="1508" y="1454"/>
                  <a:pt x="1504" y="1456"/>
                  <a:pt x="1498" y="1456"/>
                </a:cubicBezTo>
                <a:cubicBezTo>
                  <a:pt x="1492" y="1456"/>
                  <a:pt x="1490" y="1452"/>
                  <a:pt x="1490" y="1452"/>
                </a:cubicBezTo>
                <a:cubicBezTo>
                  <a:pt x="1488" y="1454"/>
                  <a:pt x="1488" y="1454"/>
                  <a:pt x="1488" y="1454"/>
                </a:cubicBezTo>
                <a:cubicBezTo>
                  <a:pt x="1476" y="1448"/>
                  <a:pt x="1476" y="1448"/>
                  <a:pt x="1476" y="1448"/>
                </a:cubicBezTo>
                <a:cubicBezTo>
                  <a:pt x="1476" y="1448"/>
                  <a:pt x="1473" y="1439"/>
                  <a:pt x="1469" y="1438"/>
                </a:cubicBezTo>
                <a:cubicBezTo>
                  <a:pt x="1466" y="1438"/>
                  <a:pt x="1460" y="1443"/>
                  <a:pt x="1456" y="1442"/>
                </a:cubicBezTo>
                <a:cubicBezTo>
                  <a:pt x="1452" y="1441"/>
                  <a:pt x="1446" y="1435"/>
                  <a:pt x="1445" y="1432"/>
                </a:cubicBezTo>
                <a:cubicBezTo>
                  <a:pt x="1444" y="1429"/>
                  <a:pt x="1450" y="1428"/>
                  <a:pt x="1450" y="1428"/>
                </a:cubicBezTo>
                <a:cubicBezTo>
                  <a:pt x="1449" y="1426"/>
                  <a:pt x="1449" y="1426"/>
                  <a:pt x="1449" y="1426"/>
                </a:cubicBezTo>
                <a:cubicBezTo>
                  <a:pt x="1449" y="1426"/>
                  <a:pt x="1459" y="1425"/>
                  <a:pt x="1462" y="1430"/>
                </a:cubicBezTo>
                <a:cubicBezTo>
                  <a:pt x="1465" y="1435"/>
                  <a:pt x="1457" y="1436"/>
                  <a:pt x="1457" y="1436"/>
                </a:cubicBezTo>
                <a:cubicBezTo>
                  <a:pt x="1459" y="1439"/>
                  <a:pt x="1459" y="1439"/>
                  <a:pt x="1459" y="1439"/>
                </a:cubicBezTo>
                <a:cubicBezTo>
                  <a:pt x="1467" y="1436"/>
                  <a:pt x="1467" y="1436"/>
                  <a:pt x="1467" y="1436"/>
                </a:cubicBezTo>
                <a:cubicBezTo>
                  <a:pt x="1467" y="1428"/>
                  <a:pt x="1467" y="1428"/>
                  <a:pt x="1467" y="1428"/>
                </a:cubicBezTo>
                <a:cubicBezTo>
                  <a:pt x="1455" y="1415"/>
                  <a:pt x="1455" y="1415"/>
                  <a:pt x="1455" y="1415"/>
                </a:cubicBezTo>
                <a:cubicBezTo>
                  <a:pt x="1447" y="1412"/>
                  <a:pt x="1447" y="1412"/>
                  <a:pt x="1447" y="1412"/>
                </a:cubicBezTo>
                <a:cubicBezTo>
                  <a:pt x="1447" y="1412"/>
                  <a:pt x="1444" y="1406"/>
                  <a:pt x="1444" y="1402"/>
                </a:cubicBezTo>
                <a:cubicBezTo>
                  <a:pt x="1444" y="1398"/>
                  <a:pt x="1435" y="1397"/>
                  <a:pt x="1435" y="1397"/>
                </a:cubicBezTo>
                <a:cubicBezTo>
                  <a:pt x="1435" y="1392"/>
                  <a:pt x="1435" y="1392"/>
                  <a:pt x="1435" y="1392"/>
                </a:cubicBezTo>
                <a:cubicBezTo>
                  <a:pt x="1435" y="1392"/>
                  <a:pt x="1430" y="1391"/>
                  <a:pt x="1427" y="1384"/>
                </a:cubicBezTo>
                <a:cubicBezTo>
                  <a:pt x="1423" y="1380"/>
                  <a:pt x="1429" y="1370"/>
                  <a:pt x="1429" y="1370"/>
                </a:cubicBezTo>
                <a:cubicBezTo>
                  <a:pt x="1427" y="1365"/>
                  <a:pt x="1427" y="1365"/>
                  <a:pt x="1427" y="1365"/>
                </a:cubicBezTo>
                <a:cubicBezTo>
                  <a:pt x="1428" y="1360"/>
                  <a:pt x="1428" y="1360"/>
                  <a:pt x="1428" y="1360"/>
                </a:cubicBezTo>
                <a:cubicBezTo>
                  <a:pt x="1433" y="1360"/>
                  <a:pt x="1433" y="1360"/>
                  <a:pt x="1433" y="1360"/>
                </a:cubicBezTo>
                <a:cubicBezTo>
                  <a:pt x="1437" y="1355"/>
                  <a:pt x="1437" y="1355"/>
                  <a:pt x="1437" y="1355"/>
                </a:cubicBezTo>
                <a:cubicBezTo>
                  <a:pt x="1437" y="1352"/>
                  <a:pt x="1437" y="1352"/>
                  <a:pt x="1437" y="1352"/>
                </a:cubicBezTo>
                <a:cubicBezTo>
                  <a:pt x="1442" y="1357"/>
                  <a:pt x="1442" y="1357"/>
                  <a:pt x="1442" y="1357"/>
                </a:cubicBezTo>
                <a:cubicBezTo>
                  <a:pt x="1436" y="1360"/>
                  <a:pt x="1436" y="1360"/>
                  <a:pt x="1436" y="1360"/>
                </a:cubicBezTo>
                <a:cubicBezTo>
                  <a:pt x="1439" y="1366"/>
                  <a:pt x="1439" y="1366"/>
                  <a:pt x="1439" y="1366"/>
                </a:cubicBezTo>
                <a:cubicBezTo>
                  <a:pt x="1445" y="1366"/>
                  <a:pt x="1445" y="1366"/>
                  <a:pt x="1445" y="1366"/>
                </a:cubicBezTo>
                <a:cubicBezTo>
                  <a:pt x="1450" y="1370"/>
                  <a:pt x="1450" y="1370"/>
                  <a:pt x="1450" y="1370"/>
                </a:cubicBezTo>
                <a:cubicBezTo>
                  <a:pt x="1450" y="1370"/>
                  <a:pt x="1457" y="1371"/>
                  <a:pt x="1461" y="1372"/>
                </a:cubicBezTo>
                <a:cubicBezTo>
                  <a:pt x="1463" y="1373"/>
                  <a:pt x="1463" y="1378"/>
                  <a:pt x="1463" y="1380"/>
                </a:cubicBezTo>
                <a:cubicBezTo>
                  <a:pt x="1463" y="1383"/>
                  <a:pt x="1465" y="1384"/>
                  <a:pt x="1465" y="1384"/>
                </a:cubicBezTo>
                <a:cubicBezTo>
                  <a:pt x="1466" y="1388"/>
                  <a:pt x="1466" y="1388"/>
                  <a:pt x="1466" y="1388"/>
                </a:cubicBezTo>
                <a:cubicBezTo>
                  <a:pt x="1478" y="1388"/>
                  <a:pt x="1478" y="1388"/>
                  <a:pt x="1478" y="1388"/>
                </a:cubicBezTo>
                <a:cubicBezTo>
                  <a:pt x="1482" y="1388"/>
                  <a:pt x="1483" y="1385"/>
                  <a:pt x="1481" y="1384"/>
                </a:cubicBezTo>
                <a:cubicBezTo>
                  <a:pt x="1477" y="1383"/>
                  <a:pt x="1469" y="1381"/>
                  <a:pt x="1469" y="1381"/>
                </a:cubicBezTo>
                <a:cubicBezTo>
                  <a:pt x="1469" y="1381"/>
                  <a:pt x="1463" y="1374"/>
                  <a:pt x="1463" y="1371"/>
                </a:cubicBezTo>
                <a:cubicBezTo>
                  <a:pt x="1463" y="1367"/>
                  <a:pt x="1468" y="1370"/>
                  <a:pt x="1468" y="1370"/>
                </a:cubicBezTo>
                <a:cubicBezTo>
                  <a:pt x="1475" y="1370"/>
                  <a:pt x="1475" y="1370"/>
                  <a:pt x="1475" y="1370"/>
                </a:cubicBezTo>
                <a:cubicBezTo>
                  <a:pt x="1483" y="1378"/>
                  <a:pt x="1483" y="1378"/>
                  <a:pt x="1483" y="1378"/>
                </a:cubicBezTo>
                <a:cubicBezTo>
                  <a:pt x="1491" y="1384"/>
                  <a:pt x="1491" y="1384"/>
                  <a:pt x="1491" y="1384"/>
                </a:cubicBezTo>
                <a:cubicBezTo>
                  <a:pt x="1491" y="1384"/>
                  <a:pt x="1495" y="1381"/>
                  <a:pt x="1492" y="1377"/>
                </a:cubicBezTo>
                <a:cubicBezTo>
                  <a:pt x="1490" y="1372"/>
                  <a:pt x="1485" y="1371"/>
                  <a:pt x="1483" y="1371"/>
                </a:cubicBezTo>
                <a:cubicBezTo>
                  <a:pt x="1481" y="1370"/>
                  <a:pt x="1478" y="1368"/>
                  <a:pt x="1478" y="1365"/>
                </a:cubicBezTo>
                <a:cubicBezTo>
                  <a:pt x="1477" y="1361"/>
                  <a:pt x="1481" y="1360"/>
                  <a:pt x="1481" y="1360"/>
                </a:cubicBezTo>
                <a:cubicBezTo>
                  <a:pt x="1495" y="1364"/>
                  <a:pt x="1495" y="1364"/>
                  <a:pt x="1495" y="1364"/>
                </a:cubicBezTo>
                <a:cubicBezTo>
                  <a:pt x="1498" y="1365"/>
                  <a:pt x="1498" y="1365"/>
                  <a:pt x="1498" y="1365"/>
                </a:cubicBezTo>
                <a:cubicBezTo>
                  <a:pt x="1499" y="1366"/>
                  <a:pt x="1499" y="1366"/>
                  <a:pt x="1499" y="1366"/>
                </a:cubicBezTo>
                <a:cubicBezTo>
                  <a:pt x="1504" y="1372"/>
                  <a:pt x="1504" y="1372"/>
                  <a:pt x="1504" y="1372"/>
                </a:cubicBezTo>
                <a:cubicBezTo>
                  <a:pt x="1508" y="1367"/>
                  <a:pt x="1508" y="1367"/>
                  <a:pt x="1508" y="1367"/>
                </a:cubicBezTo>
                <a:cubicBezTo>
                  <a:pt x="1496" y="1358"/>
                  <a:pt x="1496" y="1358"/>
                  <a:pt x="1496" y="1358"/>
                </a:cubicBezTo>
                <a:cubicBezTo>
                  <a:pt x="1494" y="1358"/>
                  <a:pt x="1494" y="1358"/>
                  <a:pt x="1494" y="1358"/>
                </a:cubicBezTo>
                <a:cubicBezTo>
                  <a:pt x="1488" y="1355"/>
                  <a:pt x="1488" y="1355"/>
                  <a:pt x="1488" y="1355"/>
                </a:cubicBezTo>
                <a:cubicBezTo>
                  <a:pt x="1488" y="1358"/>
                  <a:pt x="1488" y="1358"/>
                  <a:pt x="1488" y="1358"/>
                </a:cubicBezTo>
                <a:cubicBezTo>
                  <a:pt x="1488" y="1358"/>
                  <a:pt x="1484" y="1357"/>
                  <a:pt x="1482" y="1357"/>
                </a:cubicBezTo>
                <a:cubicBezTo>
                  <a:pt x="1479" y="1356"/>
                  <a:pt x="1482" y="1351"/>
                  <a:pt x="1482" y="1351"/>
                </a:cubicBezTo>
                <a:cubicBezTo>
                  <a:pt x="1482" y="1351"/>
                  <a:pt x="1473" y="1345"/>
                  <a:pt x="1473" y="1343"/>
                </a:cubicBezTo>
                <a:cubicBezTo>
                  <a:pt x="1473" y="1341"/>
                  <a:pt x="1478" y="1338"/>
                  <a:pt x="1478" y="1338"/>
                </a:cubicBezTo>
                <a:cubicBezTo>
                  <a:pt x="1478" y="1338"/>
                  <a:pt x="1485" y="1339"/>
                  <a:pt x="1489" y="1339"/>
                </a:cubicBezTo>
                <a:cubicBezTo>
                  <a:pt x="1491" y="1339"/>
                  <a:pt x="1497" y="1331"/>
                  <a:pt x="1497" y="1331"/>
                </a:cubicBezTo>
                <a:cubicBezTo>
                  <a:pt x="1498" y="1327"/>
                  <a:pt x="1498" y="1327"/>
                  <a:pt x="1498" y="1327"/>
                </a:cubicBezTo>
                <a:cubicBezTo>
                  <a:pt x="1498" y="1327"/>
                  <a:pt x="1502" y="1324"/>
                  <a:pt x="1504" y="1324"/>
                </a:cubicBezTo>
                <a:cubicBezTo>
                  <a:pt x="1507" y="1323"/>
                  <a:pt x="1511" y="1326"/>
                  <a:pt x="1516" y="1326"/>
                </a:cubicBezTo>
                <a:cubicBezTo>
                  <a:pt x="1522" y="1325"/>
                  <a:pt x="1524" y="1324"/>
                  <a:pt x="1525" y="1323"/>
                </a:cubicBezTo>
                <a:cubicBezTo>
                  <a:pt x="1527" y="1320"/>
                  <a:pt x="1531" y="1316"/>
                  <a:pt x="1531" y="1316"/>
                </a:cubicBezTo>
                <a:cubicBezTo>
                  <a:pt x="1528" y="1312"/>
                  <a:pt x="1528" y="1312"/>
                  <a:pt x="1528" y="1312"/>
                </a:cubicBezTo>
                <a:cubicBezTo>
                  <a:pt x="1529" y="1312"/>
                  <a:pt x="1529" y="1312"/>
                  <a:pt x="1529" y="1312"/>
                </a:cubicBezTo>
                <a:cubicBezTo>
                  <a:pt x="1533" y="1315"/>
                  <a:pt x="1533" y="1315"/>
                  <a:pt x="1533" y="1315"/>
                </a:cubicBezTo>
                <a:cubicBezTo>
                  <a:pt x="1533" y="1319"/>
                  <a:pt x="1533" y="1319"/>
                  <a:pt x="1533" y="1319"/>
                </a:cubicBezTo>
                <a:cubicBezTo>
                  <a:pt x="1538" y="1320"/>
                  <a:pt x="1538" y="1320"/>
                  <a:pt x="1538" y="1320"/>
                </a:cubicBezTo>
                <a:cubicBezTo>
                  <a:pt x="1541" y="1319"/>
                  <a:pt x="1541" y="1319"/>
                  <a:pt x="1541" y="1319"/>
                </a:cubicBezTo>
                <a:cubicBezTo>
                  <a:pt x="1541" y="1319"/>
                  <a:pt x="1564" y="1319"/>
                  <a:pt x="1568" y="1319"/>
                </a:cubicBezTo>
                <a:cubicBezTo>
                  <a:pt x="1573" y="1320"/>
                  <a:pt x="1574" y="1325"/>
                  <a:pt x="1574" y="1325"/>
                </a:cubicBezTo>
                <a:cubicBezTo>
                  <a:pt x="1574" y="1325"/>
                  <a:pt x="1574" y="1325"/>
                  <a:pt x="1574" y="1325"/>
                </a:cubicBezTo>
                <a:cubicBezTo>
                  <a:pt x="1574" y="1325"/>
                  <a:pt x="1574" y="1331"/>
                  <a:pt x="1578" y="1332"/>
                </a:cubicBezTo>
                <a:cubicBezTo>
                  <a:pt x="1581" y="1336"/>
                  <a:pt x="1596" y="1329"/>
                  <a:pt x="1596" y="1329"/>
                </a:cubicBezTo>
                <a:cubicBezTo>
                  <a:pt x="1596" y="1329"/>
                  <a:pt x="1606" y="1324"/>
                  <a:pt x="1607" y="1327"/>
                </a:cubicBezTo>
                <a:cubicBezTo>
                  <a:pt x="1608" y="1330"/>
                  <a:pt x="1598" y="1335"/>
                  <a:pt x="1598" y="1335"/>
                </a:cubicBezTo>
                <a:cubicBezTo>
                  <a:pt x="1583" y="1346"/>
                  <a:pt x="1583" y="1346"/>
                  <a:pt x="1583" y="1346"/>
                </a:cubicBezTo>
                <a:cubicBezTo>
                  <a:pt x="1588" y="1352"/>
                  <a:pt x="1588" y="1352"/>
                  <a:pt x="1588" y="1352"/>
                </a:cubicBezTo>
                <a:cubicBezTo>
                  <a:pt x="1585" y="1364"/>
                  <a:pt x="1585" y="1364"/>
                  <a:pt x="1585" y="1364"/>
                </a:cubicBezTo>
                <a:cubicBezTo>
                  <a:pt x="1591" y="1359"/>
                  <a:pt x="1591" y="1359"/>
                  <a:pt x="1591" y="1359"/>
                </a:cubicBezTo>
                <a:cubicBezTo>
                  <a:pt x="1593" y="1352"/>
                  <a:pt x="1593" y="1352"/>
                  <a:pt x="1593" y="1352"/>
                </a:cubicBezTo>
                <a:cubicBezTo>
                  <a:pt x="1605" y="1336"/>
                  <a:pt x="1605" y="1336"/>
                  <a:pt x="1605" y="1336"/>
                </a:cubicBezTo>
                <a:cubicBezTo>
                  <a:pt x="1618" y="1327"/>
                  <a:pt x="1618" y="1327"/>
                  <a:pt x="1618" y="1327"/>
                </a:cubicBezTo>
                <a:cubicBezTo>
                  <a:pt x="1629" y="1313"/>
                  <a:pt x="1629" y="1313"/>
                  <a:pt x="1629" y="1313"/>
                </a:cubicBezTo>
                <a:cubicBezTo>
                  <a:pt x="1629" y="1313"/>
                  <a:pt x="1631" y="1306"/>
                  <a:pt x="1632" y="1303"/>
                </a:cubicBezTo>
                <a:cubicBezTo>
                  <a:pt x="1633" y="1300"/>
                  <a:pt x="1643" y="1297"/>
                  <a:pt x="1643" y="1297"/>
                </a:cubicBezTo>
                <a:cubicBezTo>
                  <a:pt x="1643" y="1297"/>
                  <a:pt x="1649" y="1298"/>
                  <a:pt x="1651" y="1297"/>
                </a:cubicBezTo>
                <a:cubicBezTo>
                  <a:pt x="1653" y="1297"/>
                  <a:pt x="1654" y="1290"/>
                  <a:pt x="1660" y="1289"/>
                </a:cubicBezTo>
                <a:cubicBezTo>
                  <a:pt x="1666" y="1288"/>
                  <a:pt x="1677" y="1289"/>
                  <a:pt x="1677" y="1289"/>
                </a:cubicBezTo>
                <a:cubicBezTo>
                  <a:pt x="1677" y="1286"/>
                  <a:pt x="1677" y="1286"/>
                  <a:pt x="1677" y="1286"/>
                </a:cubicBezTo>
                <a:cubicBezTo>
                  <a:pt x="1680" y="1286"/>
                  <a:pt x="1680" y="1286"/>
                  <a:pt x="1680" y="1286"/>
                </a:cubicBezTo>
                <a:cubicBezTo>
                  <a:pt x="1680" y="1290"/>
                  <a:pt x="1680" y="1290"/>
                  <a:pt x="1680" y="1290"/>
                </a:cubicBezTo>
                <a:cubicBezTo>
                  <a:pt x="1680" y="1290"/>
                  <a:pt x="1684" y="1290"/>
                  <a:pt x="1692" y="1287"/>
                </a:cubicBezTo>
                <a:cubicBezTo>
                  <a:pt x="1699" y="1284"/>
                  <a:pt x="1695" y="1275"/>
                  <a:pt x="1695" y="1275"/>
                </a:cubicBezTo>
                <a:cubicBezTo>
                  <a:pt x="1697" y="1271"/>
                  <a:pt x="1697" y="1271"/>
                  <a:pt x="1697" y="1271"/>
                </a:cubicBezTo>
                <a:cubicBezTo>
                  <a:pt x="1697" y="1271"/>
                  <a:pt x="1686" y="1271"/>
                  <a:pt x="1678" y="1269"/>
                </a:cubicBezTo>
                <a:cubicBezTo>
                  <a:pt x="1669" y="1268"/>
                  <a:pt x="1659" y="1265"/>
                  <a:pt x="1652" y="1260"/>
                </a:cubicBezTo>
                <a:cubicBezTo>
                  <a:pt x="1645" y="1257"/>
                  <a:pt x="1650" y="1253"/>
                  <a:pt x="1649" y="1250"/>
                </a:cubicBezTo>
                <a:cubicBezTo>
                  <a:pt x="1648" y="1247"/>
                  <a:pt x="1643" y="1245"/>
                  <a:pt x="1643" y="1245"/>
                </a:cubicBezTo>
                <a:cubicBezTo>
                  <a:pt x="1646" y="1243"/>
                  <a:pt x="1646" y="1243"/>
                  <a:pt x="1646" y="1243"/>
                </a:cubicBezTo>
                <a:cubicBezTo>
                  <a:pt x="1643" y="1239"/>
                  <a:pt x="1643" y="1238"/>
                  <a:pt x="1643" y="1238"/>
                </a:cubicBezTo>
                <a:cubicBezTo>
                  <a:pt x="1643" y="1238"/>
                  <a:pt x="1643" y="1238"/>
                  <a:pt x="1643" y="1238"/>
                </a:cubicBezTo>
                <a:cubicBezTo>
                  <a:pt x="1634" y="1230"/>
                  <a:pt x="1634" y="1230"/>
                  <a:pt x="1634" y="1230"/>
                </a:cubicBezTo>
                <a:cubicBezTo>
                  <a:pt x="1629" y="1227"/>
                  <a:pt x="1629" y="1227"/>
                  <a:pt x="1629" y="1227"/>
                </a:cubicBezTo>
                <a:cubicBezTo>
                  <a:pt x="1627" y="1221"/>
                  <a:pt x="1627" y="1221"/>
                  <a:pt x="1627" y="1221"/>
                </a:cubicBezTo>
                <a:cubicBezTo>
                  <a:pt x="1620" y="1214"/>
                  <a:pt x="1620" y="1214"/>
                  <a:pt x="1620" y="1214"/>
                </a:cubicBezTo>
                <a:cubicBezTo>
                  <a:pt x="1620" y="1214"/>
                  <a:pt x="1619" y="1217"/>
                  <a:pt x="1617" y="1219"/>
                </a:cubicBezTo>
                <a:cubicBezTo>
                  <a:pt x="1615" y="1220"/>
                  <a:pt x="1610" y="1219"/>
                  <a:pt x="1610" y="1219"/>
                </a:cubicBezTo>
                <a:cubicBezTo>
                  <a:pt x="1614" y="1210"/>
                  <a:pt x="1614" y="1210"/>
                  <a:pt x="1614" y="1210"/>
                </a:cubicBezTo>
                <a:cubicBezTo>
                  <a:pt x="1620" y="1209"/>
                  <a:pt x="1620" y="1209"/>
                  <a:pt x="1620" y="1209"/>
                </a:cubicBezTo>
                <a:cubicBezTo>
                  <a:pt x="1620" y="1201"/>
                  <a:pt x="1620" y="1201"/>
                  <a:pt x="1620" y="1201"/>
                </a:cubicBezTo>
                <a:cubicBezTo>
                  <a:pt x="1629" y="1199"/>
                  <a:pt x="1629" y="1199"/>
                  <a:pt x="1629" y="1199"/>
                </a:cubicBezTo>
                <a:cubicBezTo>
                  <a:pt x="1629" y="1199"/>
                  <a:pt x="1626" y="1194"/>
                  <a:pt x="1625" y="1188"/>
                </a:cubicBezTo>
                <a:cubicBezTo>
                  <a:pt x="1625" y="1182"/>
                  <a:pt x="1624" y="1174"/>
                  <a:pt x="1624" y="1174"/>
                </a:cubicBezTo>
                <a:cubicBezTo>
                  <a:pt x="1617" y="1174"/>
                  <a:pt x="1617" y="1174"/>
                  <a:pt x="1617" y="1174"/>
                </a:cubicBezTo>
                <a:cubicBezTo>
                  <a:pt x="1617" y="1174"/>
                  <a:pt x="1626" y="1172"/>
                  <a:pt x="1627" y="1169"/>
                </a:cubicBezTo>
                <a:cubicBezTo>
                  <a:pt x="1627" y="1167"/>
                  <a:pt x="1623" y="1163"/>
                  <a:pt x="1630" y="1160"/>
                </a:cubicBezTo>
                <a:cubicBezTo>
                  <a:pt x="1636" y="1154"/>
                  <a:pt x="1643" y="1158"/>
                  <a:pt x="1643" y="1158"/>
                </a:cubicBezTo>
                <a:cubicBezTo>
                  <a:pt x="1648" y="1147"/>
                  <a:pt x="1648" y="1147"/>
                  <a:pt x="1648" y="1147"/>
                </a:cubicBezTo>
                <a:cubicBezTo>
                  <a:pt x="1648" y="1147"/>
                  <a:pt x="1646" y="1145"/>
                  <a:pt x="1645" y="1141"/>
                </a:cubicBezTo>
                <a:cubicBezTo>
                  <a:pt x="1644" y="1140"/>
                  <a:pt x="1643" y="1137"/>
                  <a:pt x="1643" y="1137"/>
                </a:cubicBezTo>
                <a:cubicBezTo>
                  <a:pt x="1643" y="1137"/>
                  <a:pt x="1643" y="1137"/>
                  <a:pt x="1643" y="1137"/>
                </a:cubicBezTo>
                <a:cubicBezTo>
                  <a:pt x="1643" y="1137"/>
                  <a:pt x="1645" y="1130"/>
                  <a:pt x="1644" y="1123"/>
                </a:cubicBezTo>
                <a:cubicBezTo>
                  <a:pt x="1644" y="1116"/>
                  <a:pt x="1639" y="1107"/>
                  <a:pt x="1639" y="1107"/>
                </a:cubicBezTo>
                <a:cubicBezTo>
                  <a:pt x="1648" y="1086"/>
                  <a:pt x="1648" y="1086"/>
                  <a:pt x="1648" y="1086"/>
                </a:cubicBezTo>
                <a:cubicBezTo>
                  <a:pt x="1641" y="1092"/>
                  <a:pt x="1641" y="1092"/>
                  <a:pt x="1641" y="1092"/>
                </a:cubicBezTo>
                <a:cubicBezTo>
                  <a:pt x="1641" y="1081"/>
                  <a:pt x="1641" y="1081"/>
                  <a:pt x="1641" y="1081"/>
                </a:cubicBezTo>
                <a:cubicBezTo>
                  <a:pt x="1638" y="1080"/>
                  <a:pt x="1638" y="1080"/>
                  <a:pt x="1638" y="1080"/>
                </a:cubicBezTo>
                <a:cubicBezTo>
                  <a:pt x="1645" y="1076"/>
                  <a:pt x="1645" y="1076"/>
                  <a:pt x="1645" y="1076"/>
                </a:cubicBezTo>
                <a:cubicBezTo>
                  <a:pt x="1645" y="1076"/>
                  <a:pt x="1641" y="1071"/>
                  <a:pt x="1643" y="1066"/>
                </a:cubicBezTo>
                <a:cubicBezTo>
                  <a:pt x="1644" y="1060"/>
                  <a:pt x="1650" y="1064"/>
                  <a:pt x="1650" y="1064"/>
                </a:cubicBezTo>
                <a:cubicBezTo>
                  <a:pt x="1649" y="1068"/>
                  <a:pt x="1649" y="1068"/>
                  <a:pt x="1649" y="1068"/>
                </a:cubicBezTo>
                <a:cubicBezTo>
                  <a:pt x="1651" y="1072"/>
                  <a:pt x="1651" y="1072"/>
                  <a:pt x="1651" y="1072"/>
                </a:cubicBezTo>
                <a:cubicBezTo>
                  <a:pt x="1652" y="1069"/>
                  <a:pt x="1652" y="1069"/>
                  <a:pt x="1652" y="1069"/>
                </a:cubicBezTo>
                <a:cubicBezTo>
                  <a:pt x="1654" y="1072"/>
                  <a:pt x="1654" y="1072"/>
                  <a:pt x="1654" y="1072"/>
                </a:cubicBezTo>
                <a:cubicBezTo>
                  <a:pt x="1648" y="1077"/>
                  <a:pt x="1648" y="1077"/>
                  <a:pt x="1648" y="1077"/>
                </a:cubicBezTo>
                <a:cubicBezTo>
                  <a:pt x="1652" y="1080"/>
                  <a:pt x="1652" y="1080"/>
                  <a:pt x="1652" y="1080"/>
                </a:cubicBezTo>
                <a:cubicBezTo>
                  <a:pt x="1652" y="1080"/>
                  <a:pt x="1656" y="1075"/>
                  <a:pt x="1659" y="1073"/>
                </a:cubicBezTo>
                <a:cubicBezTo>
                  <a:pt x="1661" y="1072"/>
                  <a:pt x="1665" y="1072"/>
                  <a:pt x="1669" y="1067"/>
                </a:cubicBezTo>
                <a:cubicBezTo>
                  <a:pt x="1673" y="1062"/>
                  <a:pt x="1669" y="1045"/>
                  <a:pt x="1669" y="1045"/>
                </a:cubicBezTo>
                <a:cubicBezTo>
                  <a:pt x="1669" y="1045"/>
                  <a:pt x="1667" y="1041"/>
                  <a:pt x="1662" y="1038"/>
                </a:cubicBezTo>
                <a:cubicBezTo>
                  <a:pt x="1667" y="1041"/>
                  <a:pt x="1669" y="1045"/>
                  <a:pt x="1669" y="1045"/>
                </a:cubicBezTo>
                <a:cubicBezTo>
                  <a:pt x="1669" y="1046"/>
                  <a:pt x="1669" y="1046"/>
                  <a:pt x="1669" y="1046"/>
                </a:cubicBezTo>
                <a:cubicBezTo>
                  <a:pt x="1670" y="1044"/>
                  <a:pt x="1673" y="1042"/>
                  <a:pt x="1672" y="1039"/>
                </a:cubicBezTo>
                <a:cubicBezTo>
                  <a:pt x="1670" y="1036"/>
                  <a:pt x="1668" y="1033"/>
                  <a:pt x="1668" y="1033"/>
                </a:cubicBezTo>
                <a:cubicBezTo>
                  <a:pt x="1663" y="1032"/>
                  <a:pt x="1663" y="1032"/>
                  <a:pt x="1663" y="1032"/>
                </a:cubicBezTo>
                <a:cubicBezTo>
                  <a:pt x="1666" y="1029"/>
                  <a:pt x="1666" y="1029"/>
                  <a:pt x="1666" y="1029"/>
                </a:cubicBezTo>
                <a:cubicBezTo>
                  <a:pt x="1665" y="1028"/>
                  <a:pt x="1665" y="1028"/>
                  <a:pt x="1665" y="1028"/>
                </a:cubicBezTo>
                <a:cubicBezTo>
                  <a:pt x="1662" y="1028"/>
                  <a:pt x="1662" y="1028"/>
                  <a:pt x="1662" y="1028"/>
                </a:cubicBezTo>
                <a:cubicBezTo>
                  <a:pt x="1659" y="1014"/>
                  <a:pt x="1659" y="1014"/>
                  <a:pt x="1659" y="1014"/>
                </a:cubicBezTo>
                <a:cubicBezTo>
                  <a:pt x="1662" y="1013"/>
                  <a:pt x="1662" y="1013"/>
                  <a:pt x="1662" y="1013"/>
                </a:cubicBezTo>
                <a:cubicBezTo>
                  <a:pt x="1663" y="1019"/>
                  <a:pt x="1663" y="1019"/>
                  <a:pt x="1663" y="1019"/>
                </a:cubicBezTo>
                <a:cubicBezTo>
                  <a:pt x="1667" y="1025"/>
                  <a:pt x="1667" y="1025"/>
                  <a:pt x="1667" y="1025"/>
                </a:cubicBezTo>
                <a:cubicBezTo>
                  <a:pt x="1669" y="1022"/>
                  <a:pt x="1669" y="1022"/>
                  <a:pt x="1669" y="1022"/>
                </a:cubicBezTo>
                <a:cubicBezTo>
                  <a:pt x="1668" y="1017"/>
                  <a:pt x="1668" y="1017"/>
                  <a:pt x="1668" y="1017"/>
                </a:cubicBezTo>
                <a:cubicBezTo>
                  <a:pt x="1674" y="1017"/>
                  <a:pt x="1674" y="1017"/>
                  <a:pt x="1674" y="1017"/>
                </a:cubicBezTo>
                <a:cubicBezTo>
                  <a:pt x="1670" y="1010"/>
                  <a:pt x="1670" y="1010"/>
                  <a:pt x="1670" y="1010"/>
                </a:cubicBezTo>
                <a:cubicBezTo>
                  <a:pt x="1677" y="1010"/>
                  <a:pt x="1677" y="1010"/>
                  <a:pt x="1677" y="1010"/>
                </a:cubicBezTo>
                <a:cubicBezTo>
                  <a:pt x="1677" y="1007"/>
                  <a:pt x="1677" y="1007"/>
                  <a:pt x="1677" y="1007"/>
                </a:cubicBezTo>
                <a:cubicBezTo>
                  <a:pt x="1680" y="1010"/>
                  <a:pt x="1680" y="1010"/>
                  <a:pt x="1680" y="1010"/>
                </a:cubicBezTo>
                <a:cubicBezTo>
                  <a:pt x="1690" y="997"/>
                  <a:pt x="1690" y="997"/>
                  <a:pt x="1690" y="997"/>
                </a:cubicBezTo>
                <a:cubicBezTo>
                  <a:pt x="1683" y="989"/>
                  <a:pt x="1683" y="989"/>
                  <a:pt x="1683" y="989"/>
                </a:cubicBezTo>
                <a:cubicBezTo>
                  <a:pt x="1683" y="989"/>
                  <a:pt x="1669" y="987"/>
                  <a:pt x="1672" y="983"/>
                </a:cubicBezTo>
                <a:cubicBezTo>
                  <a:pt x="1673" y="978"/>
                  <a:pt x="1678" y="980"/>
                  <a:pt x="1678" y="980"/>
                </a:cubicBezTo>
                <a:cubicBezTo>
                  <a:pt x="1688" y="990"/>
                  <a:pt x="1688" y="990"/>
                  <a:pt x="1688" y="990"/>
                </a:cubicBezTo>
                <a:cubicBezTo>
                  <a:pt x="1695" y="971"/>
                  <a:pt x="1695" y="971"/>
                  <a:pt x="1695" y="971"/>
                </a:cubicBezTo>
                <a:cubicBezTo>
                  <a:pt x="1695" y="964"/>
                  <a:pt x="1695" y="964"/>
                  <a:pt x="1695" y="964"/>
                </a:cubicBezTo>
                <a:cubicBezTo>
                  <a:pt x="1707" y="959"/>
                  <a:pt x="1707" y="959"/>
                  <a:pt x="1707" y="959"/>
                </a:cubicBezTo>
                <a:cubicBezTo>
                  <a:pt x="1710" y="944"/>
                  <a:pt x="1710" y="944"/>
                  <a:pt x="1710" y="944"/>
                </a:cubicBezTo>
                <a:cubicBezTo>
                  <a:pt x="1711" y="950"/>
                  <a:pt x="1711" y="950"/>
                  <a:pt x="1711" y="950"/>
                </a:cubicBezTo>
                <a:cubicBezTo>
                  <a:pt x="1719" y="944"/>
                  <a:pt x="1719" y="944"/>
                  <a:pt x="1719" y="944"/>
                </a:cubicBezTo>
                <a:cubicBezTo>
                  <a:pt x="1719" y="944"/>
                  <a:pt x="1721" y="944"/>
                  <a:pt x="1724" y="943"/>
                </a:cubicBezTo>
                <a:cubicBezTo>
                  <a:pt x="1729" y="942"/>
                  <a:pt x="1729" y="926"/>
                  <a:pt x="1729" y="926"/>
                </a:cubicBezTo>
                <a:cubicBezTo>
                  <a:pt x="1729" y="926"/>
                  <a:pt x="1729" y="938"/>
                  <a:pt x="1734" y="938"/>
                </a:cubicBezTo>
                <a:cubicBezTo>
                  <a:pt x="1740" y="938"/>
                  <a:pt x="1749" y="941"/>
                  <a:pt x="1749" y="941"/>
                </a:cubicBezTo>
                <a:cubicBezTo>
                  <a:pt x="1738" y="944"/>
                  <a:pt x="1738" y="944"/>
                  <a:pt x="1738" y="944"/>
                </a:cubicBezTo>
                <a:cubicBezTo>
                  <a:pt x="1737" y="946"/>
                  <a:pt x="1737" y="946"/>
                  <a:pt x="1737" y="946"/>
                </a:cubicBezTo>
                <a:cubicBezTo>
                  <a:pt x="1726" y="947"/>
                  <a:pt x="1726" y="947"/>
                  <a:pt x="1726" y="947"/>
                </a:cubicBezTo>
                <a:cubicBezTo>
                  <a:pt x="1721" y="949"/>
                  <a:pt x="1721" y="949"/>
                  <a:pt x="1721" y="949"/>
                </a:cubicBezTo>
                <a:cubicBezTo>
                  <a:pt x="1725" y="951"/>
                  <a:pt x="1725" y="951"/>
                  <a:pt x="1725" y="951"/>
                </a:cubicBezTo>
                <a:cubicBezTo>
                  <a:pt x="1729" y="950"/>
                  <a:pt x="1729" y="950"/>
                  <a:pt x="1729" y="950"/>
                </a:cubicBezTo>
                <a:cubicBezTo>
                  <a:pt x="1729" y="950"/>
                  <a:pt x="1743" y="948"/>
                  <a:pt x="1740" y="951"/>
                </a:cubicBezTo>
                <a:cubicBezTo>
                  <a:pt x="1737" y="955"/>
                  <a:pt x="1727" y="959"/>
                  <a:pt x="1727" y="959"/>
                </a:cubicBezTo>
                <a:cubicBezTo>
                  <a:pt x="1733" y="961"/>
                  <a:pt x="1733" y="961"/>
                  <a:pt x="1733" y="961"/>
                </a:cubicBezTo>
                <a:cubicBezTo>
                  <a:pt x="1733" y="961"/>
                  <a:pt x="1740" y="957"/>
                  <a:pt x="1744" y="958"/>
                </a:cubicBezTo>
                <a:cubicBezTo>
                  <a:pt x="1747" y="960"/>
                  <a:pt x="1751" y="964"/>
                  <a:pt x="1760" y="964"/>
                </a:cubicBezTo>
                <a:cubicBezTo>
                  <a:pt x="1767" y="962"/>
                  <a:pt x="1774" y="957"/>
                  <a:pt x="1779" y="955"/>
                </a:cubicBezTo>
                <a:cubicBezTo>
                  <a:pt x="1784" y="953"/>
                  <a:pt x="1798" y="953"/>
                  <a:pt x="1798" y="953"/>
                </a:cubicBezTo>
                <a:cubicBezTo>
                  <a:pt x="1801" y="946"/>
                  <a:pt x="1801" y="946"/>
                  <a:pt x="1801" y="946"/>
                </a:cubicBezTo>
                <a:cubicBezTo>
                  <a:pt x="1806" y="956"/>
                  <a:pt x="1806" y="956"/>
                  <a:pt x="1806" y="956"/>
                </a:cubicBezTo>
                <a:cubicBezTo>
                  <a:pt x="1812" y="957"/>
                  <a:pt x="1812" y="957"/>
                  <a:pt x="1812" y="957"/>
                </a:cubicBezTo>
                <a:cubicBezTo>
                  <a:pt x="1810" y="963"/>
                  <a:pt x="1810" y="963"/>
                  <a:pt x="1810" y="963"/>
                </a:cubicBezTo>
                <a:cubicBezTo>
                  <a:pt x="1793" y="971"/>
                  <a:pt x="1793" y="971"/>
                  <a:pt x="1793" y="971"/>
                </a:cubicBezTo>
                <a:cubicBezTo>
                  <a:pt x="1793" y="975"/>
                  <a:pt x="1793" y="975"/>
                  <a:pt x="1793" y="975"/>
                </a:cubicBezTo>
                <a:cubicBezTo>
                  <a:pt x="1783" y="982"/>
                  <a:pt x="1783" y="982"/>
                  <a:pt x="1783" y="982"/>
                </a:cubicBezTo>
                <a:cubicBezTo>
                  <a:pt x="1783" y="982"/>
                  <a:pt x="1786" y="986"/>
                  <a:pt x="1783" y="987"/>
                </a:cubicBezTo>
                <a:cubicBezTo>
                  <a:pt x="1781" y="989"/>
                  <a:pt x="1778" y="990"/>
                  <a:pt x="1778" y="990"/>
                </a:cubicBezTo>
                <a:cubicBezTo>
                  <a:pt x="1772" y="1003"/>
                  <a:pt x="1772" y="1003"/>
                  <a:pt x="1772" y="1003"/>
                </a:cubicBezTo>
                <a:cubicBezTo>
                  <a:pt x="1781" y="1003"/>
                  <a:pt x="1781" y="1003"/>
                  <a:pt x="1781" y="1003"/>
                </a:cubicBezTo>
                <a:cubicBezTo>
                  <a:pt x="1781" y="1003"/>
                  <a:pt x="1784" y="997"/>
                  <a:pt x="1787" y="997"/>
                </a:cubicBezTo>
                <a:cubicBezTo>
                  <a:pt x="1790" y="997"/>
                  <a:pt x="1793" y="998"/>
                  <a:pt x="1793" y="998"/>
                </a:cubicBezTo>
                <a:cubicBezTo>
                  <a:pt x="1796" y="993"/>
                  <a:pt x="1796" y="993"/>
                  <a:pt x="1796" y="993"/>
                </a:cubicBezTo>
                <a:cubicBezTo>
                  <a:pt x="1796" y="993"/>
                  <a:pt x="1794" y="999"/>
                  <a:pt x="1801" y="1002"/>
                </a:cubicBezTo>
                <a:cubicBezTo>
                  <a:pt x="1806" y="1005"/>
                  <a:pt x="1807" y="1000"/>
                  <a:pt x="1813" y="1001"/>
                </a:cubicBezTo>
                <a:cubicBezTo>
                  <a:pt x="1819" y="1002"/>
                  <a:pt x="1823" y="1010"/>
                  <a:pt x="1824" y="1017"/>
                </a:cubicBezTo>
                <a:cubicBezTo>
                  <a:pt x="1825" y="1024"/>
                  <a:pt x="1826" y="1030"/>
                  <a:pt x="1826" y="1030"/>
                </a:cubicBezTo>
                <a:cubicBezTo>
                  <a:pt x="1822" y="1031"/>
                  <a:pt x="1822" y="1031"/>
                  <a:pt x="1822" y="1031"/>
                </a:cubicBezTo>
                <a:cubicBezTo>
                  <a:pt x="1823" y="1036"/>
                  <a:pt x="1823" y="1036"/>
                  <a:pt x="1823" y="1036"/>
                </a:cubicBezTo>
                <a:cubicBezTo>
                  <a:pt x="1823" y="1036"/>
                  <a:pt x="1831" y="1042"/>
                  <a:pt x="1839" y="1040"/>
                </a:cubicBezTo>
                <a:cubicBezTo>
                  <a:pt x="1847" y="1038"/>
                  <a:pt x="1857" y="1029"/>
                  <a:pt x="1859" y="1024"/>
                </a:cubicBezTo>
                <a:cubicBezTo>
                  <a:pt x="1861" y="1018"/>
                  <a:pt x="1858" y="1014"/>
                  <a:pt x="1867" y="1007"/>
                </a:cubicBezTo>
                <a:cubicBezTo>
                  <a:pt x="1876" y="999"/>
                  <a:pt x="1878" y="998"/>
                  <a:pt x="1882" y="999"/>
                </a:cubicBezTo>
                <a:cubicBezTo>
                  <a:pt x="1887" y="1001"/>
                  <a:pt x="1885" y="995"/>
                  <a:pt x="1887" y="990"/>
                </a:cubicBezTo>
                <a:cubicBezTo>
                  <a:pt x="1889" y="988"/>
                  <a:pt x="1892" y="988"/>
                  <a:pt x="1892" y="988"/>
                </a:cubicBezTo>
                <a:cubicBezTo>
                  <a:pt x="1892" y="988"/>
                  <a:pt x="1889" y="976"/>
                  <a:pt x="1895" y="976"/>
                </a:cubicBezTo>
                <a:cubicBezTo>
                  <a:pt x="1902" y="976"/>
                  <a:pt x="1903" y="983"/>
                  <a:pt x="1910" y="980"/>
                </a:cubicBezTo>
                <a:cubicBezTo>
                  <a:pt x="1918" y="977"/>
                  <a:pt x="1917" y="973"/>
                  <a:pt x="1918" y="973"/>
                </a:cubicBezTo>
                <a:cubicBezTo>
                  <a:pt x="1921" y="972"/>
                  <a:pt x="1931" y="971"/>
                  <a:pt x="1931" y="967"/>
                </a:cubicBezTo>
                <a:cubicBezTo>
                  <a:pt x="1930" y="963"/>
                  <a:pt x="1924" y="960"/>
                  <a:pt x="1924" y="958"/>
                </a:cubicBezTo>
                <a:cubicBezTo>
                  <a:pt x="1926" y="955"/>
                  <a:pt x="1932" y="953"/>
                  <a:pt x="1931" y="949"/>
                </a:cubicBezTo>
                <a:cubicBezTo>
                  <a:pt x="1930" y="946"/>
                  <a:pt x="1922" y="946"/>
                  <a:pt x="1916" y="948"/>
                </a:cubicBezTo>
                <a:cubicBezTo>
                  <a:pt x="1910" y="951"/>
                  <a:pt x="1910" y="957"/>
                  <a:pt x="1907" y="958"/>
                </a:cubicBezTo>
                <a:cubicBezTo>
                  <a:pt x="1905" y="959"/>
                  <a:pt x="1902" y="955"/>
                  <a:pt x="1899" y="958"/>
                </a:cubicBezTo>
                <a:cubicBezTo>
                  <a:pt x="1896" y="960"/>
                  <a:pt x="1896" y="970"/>
                  <a:pt x="1891" y="971"/>
                </a:cubicBezTo>
                <a:cubicBezTo>
                  <a:pt x="1884" y="971"/>
                  <a:pt x="1869" y="971"/>
                  <a:pt x="1869" y="971"/>
                </a:cubicBezTo>
                <a:cubicBezTo>
                  <a:pt x="1869" y="971"/>
                  <a:pt x="1874" y="964"/>
                  <a:pt x="1869" y="959"/>
                </a:cubicBezTo>
                <a:cubicBezTo>
                  <a:pt x="1865" y="954"/>
                  <a:pt x="1853" y="955"/>
                  <a:pt x="1853" y="955"/>
                </a:cubicBezTo>
                <a:cubicBezTo>
                  <a:pt x="1852" y="951"/>
                  <a:pt x="1852" y="951"/>
                  <a:pt x="1852" y="951"/>
                </a:cubicBezTo>
                <a:cubicBezTo>
                  <a:pt x="1847" y="956"/>
                  <a:pt x="1847" y="956"/>
                  <a:pt x="1847" y="956"/>
                </a:cubicBezTo>
                <a:cubicBezTo>
                  <a:pt x="1853" y="944"/>
                  <a:pt x="1853" y="944"/>
                  <a:pt x="1853" y="944"/>
                </a:cubicBezTo>
                <a:cubicBezTo>
                  <a:pt x="1851" y="943"/>
                  <a:pt x="1851" y="943"/>
                  <a:pt x="1851" y="943"/>
                </a:cubicBezTo>
                <a:cubicBezTo>
                  <a:pt x="1844" y="952"/>
                  <a:pt x="1844" y="952"/>
                  <a:pt x="1844" y="952"/>
                </a:cubicBezTo>
                <a:cubicBezTo>
                  <a:pt x="1844" y="952"/>
                  <a:pt x="1848" y="943"/>
                  <a:pt x="1847" y="943"/>
                </a:cubicBezTo>
                <a:cubicBezTo>
                  <a:pt x="1846" y="944"/>
                  <a:pt x="1841" y="945"/>
                  <a:pt x="1841" y="945"/>
                </a:cubicBezTo>
                <a:cubicBezTo>
                  <a:pt x="1841" y="945"/>
                  <a:pt x="1837" y="944"/>
                  <a:pt x="1834" y="944"/>
                </a:cubicBezTo>
                <a:cubicBezTo>
                  <a:pt x="1831" y="944"/>
                  <a:pt x="1829" y="947"/>
                  <a:pt x="1829" y="947"/>
                </a:cubicBezTo>
                <a:cubicBezTo>
                  <a:pt x="1822" y="944"/>
                  <a:pt x="1822" y="944"/>
                  <a:pt x="1822" y="944"/>
                </a:cubicBezTo>
                <a:cubicBezTo>
                  <a:pt x="1822" y="944"/>
                  <a:pt x="1818" y="948"/>
                  <a:pt x="1812" y="944"/>
                </a:cubicBezTo>
                <a:cubicBezTo>
                  <a:pt x="1806" y="941"/>
                  <a:pt x="1808" y="938"/>
                  <a:pt x="1812" y="937"/>
                </a:cubicBezTo>
                <a:cubicBezTo>
                  <a:pt x="1816" y="937"/>
                  <a:pt x="1821" y="942"/>
                  <a:pt x="1821" y="942"/>
                </a:cubicBezTo>
                <a:cubicBezTo>
                  <a:pt x="1824" y="936"/>
                  <a:pt x="1824" y="936"/>
                  <a:pt x="1824" y="936"/>
                </a:cubicBezTo>
                <a:cubicBezTo>
                  <a:pt x="1821" y="931"/>
                  <a:pt x="1821" y="931"/>
                  <a:pt x="1821" y="931"/>
                </a:cubicBezTo>
                <a:cubicBezTo>
                  <a:pt x="1829" y="936"/>
                  <a:pt x="1829" y="936"/>
                  <a:pt x="1829" y="936"/>
                </a:cubicBezTo>
                <a:cubicBezTo>
                  <a:pt x="1838" y="935"/>
                  <a:pt x="1838" y="935"/>
                  <a:pt x="1838" y="935"/>
                </a:cubicBezTo>
                <a:cubicBezTo>
                  <a:pt x="1839" y="942"/>
                  <a:pt x="1839" y="942"/>
                  <a:pt x="1839" y="942"/>
                </a:cubicBezTo>
                <a:cubicBezTo>
                  <a:pt x="1843" y="942"/>
                  <a:pt x="1843" y="942"/>
                  <a:pt x="1843" y="942"/>
                </a:cubicBezTo>
                <a:cubicBezTo>
                  <a:pt x="1843" y="930"/>
                  <a:pt x="1843" y="930"/>
                  <a:pt x="1843" y="930"/>
                </a:cubicBezTo>
                <a:cubicBezTo>
                  <a:pt x="1846" y="937"/>
                  <a:pt x="1846" y="937"/>
                  <a:pt x="1846" y="937"/>
                </a:cubicBezTo>
                <a:cubicBezTo>
                  <a:pt x="1852" y="937"/>
                  <a:pt x="1852" y="937"/>
                  <a:pt x="1852" y="937"/>
                </a:cubicBezTo>
                <a:cubicBezTo>
                  <a:pt x="1847" y="926"/>
                  <a:pt x="1847" y="926"/>
                  <a:pt x="1847" y="926"/>
                </a:cubicBezTo>
                <a:cubicBezTo>
                  <a:pt x="1847" y="926"/>
                  <a:pt x="1855" y="928"/>
                  <a:pt x="1858" y="921"/>
                </a:cubicBezTo>
                <a:cubicBezTo>
                  <a:pt x="1859" y="914"/>
                  <a:pt x="1857" y="910"/>
                  <a:pt x="1857" y="910"/>
                </a:cubicBezTo>
                <a:cubicBezTo>
                  <a:pt x="1864" y="914"/>
                  <a:pt x="1864" y="914"/>
                  <a:pt x="1864" y="914"/>
                </a:cubicBezTo>
                <a:cubicBezTo>
                  <a:pt x="1865" y="911"/>
                  <a:pt x="1865" y="911"/>
                  <a:pt x="1865" y="911"/>
                </a:cubicBezTo>
                <a:cubicBezTo>
                  <a:pt x="1855" y="899"/>
                  <a:pt x="1855" y="899"/>
                  <a:pt x="1855" y="899"/>
                </a:cubicBezTo>
                <a:cubicBezTo>
                  <a:pt x="1855" y="899"/>
                  <a:pt x="1862" y="906"/>
                  <a:pt x="1867" y="905"/>
                </a:cubicBezTo>
                <a:cubicBezTo>
                  <a:pt x="1873" y="905"/>
                  <a:pt x="1875" y="888"/>
                  <a:pt x="1881" y="888"/>
                </a:cubicBezTo>
                <a:cubicBezTo>
                  <a:pt x="1887" y="888"/>
                  <a:pt x="1893" y="888"/>
                  <a:pt x="1895" y="886"/>
                </a:cubicBezTo>
                <a:cubicBezTo>
                  <a:pt x="1897" y="885"/>
                  <a:pt x="1898" y="880"/>
                  <a:pt x="1898" y="880"/>
                </a:cubicBezTo>
                <a:cubicBezTo>
                  <a:pt x="1905" y="873"/>
                  <a:pt x="1905" y="873"/>
                  <a:pt x="1905" y="873"/>
                </a:cubicBezTo>
                <a:cubicBezTo>
                  <a:pt x="1911" y="875"/>
                  <a:pt x="1911" y="875"/>
                  <a:pt x="1911" y="875"/>
                </a:cubicBezTo>
                <a:cubicBezTo>
                  <a:pt x="1912" y="872"/>
                  <a:pt x="1912" y="872"/>
                  <a:pt x="1912" y="872"/>
                </a:cubicBezTo>
                <a:cubicBezTo>
                  <a:pt x="1911" y="867"/>
                  <a:pt x="1911" y="867"/>
                  <a:pt x="1911" y="867"/>
                </a:cubicBezTo>
                <a:cubicBezTo>
                  <a:pt x="1922" y="858"/>
                  <a:pt x="1922" y="858"/>
                  <a:pt x="1922" y="858"/>
                </a:cubicBezTo>
                <a:cubicBezTo>
                  <a:pt x="1922" y="858"/>
                  <a:pt x="1928" y="858"/>
                  <a:pt x="1930" y="855"/>
                </a:cubicBezTo>
                <a:cubicBezTo>
                  <a:pt x="1931" y="852"/>
                  <a:pt x="1926" y="845"/>
                  <a:pt x="1932" y="844"/>
                </a:cubicBezTo>
                <a:cubicBezTo>
                  <a:pt x="1937" y="841"/>
                  <a:pt x="1940" y="843"/>
                  <a:pt x="1940" y="843"/>
                </a:cubicBezTo>
                <a:cubicBezTo>
                  <a:pt x="1940" y="843"/>
                  <a:pt x="1954" y="839"/>
                  <a:pt x="1955" y="836"/>
                </a:cubicBezTo>
                <a:cubicBezTo>
                  <a:pt x="1955" y="835"/>
                  <a:pt x="1955" y="834"/>
                  <a:pt x="1955" y="832"/>
                </a:cubicBezTo>
                <a:cubicBezTo>
                  <a:pt x="1970" y="829"/>
                  <a:pt x="1970" y="829"/>
                  <a:pt x="1970" y="829"/>
                </a:cubicBezTo>
                <a:cubicBezTo>
                  <a:pt x="1970" y="821"/>
                  <a:pt x="1970" y="821"/>
                  <a:pt x="1970" y="821"/>
                </a:cubicBezTo>
                <a:cubicBezTo>
                  <a:pt x="1980" y="821"/>
                  <a:pt x="1980" y="821"/>
                  <a:pt x="1980" y="821"/>
                </a:cubicBezTo>
                <a:cubicBezTo>
                  <a:pt x="1979" y="817"/>
                  <a:pt x="1979" y="817"/>
                  <a:pt x="1979" y="817"/>
                </a:cubicBezTo>
                <a:cubicBezTo>
                  <a:pt x="1983" y="812"/>
                  <a:pt x="1983" y="812"/>
                  <a:pt x="1983" y="812"/>
                </a:cubicBezTo>
                <a:cubicBezTo>
                  <a:pt x="1991" y="812"/>
                  <a:pt x="1991" y="812"/>
                  <a:pt x="1991" y="812"/>
                </a:cubicBezTo>
                <a:cubicBezTo>
                  <a:pt x="1990" y="817"/>
                  <a:pt x="1990" y="817"/>
                  <a:pt x="1990" y="817"/>
                </a:cubicBezTo>
                <a:cubicBezTo>
                  <a:pt x="1996" y="825"/>
                  <a:pt x="1996" y="825"/>
                  <a:pt x="1996" y="825"/>
                </a:cubicBezTo>
                <a:cubicBezTo>
                  <a:pt x="1989" y="824"/>
                  <a:pt x="1989" y="824"/>
                  <a:pt x="1989" y="824"/>
                </a:cubicBezTo>
                <a:cubicBezTo>
                  <a:pt x="1989" y="824"/>
                  <a:pt x="1985" y="830"/>
                  <a:pt x="1982" y="838"/>
                </a:cubicBezTo>
                <a:cubicBezTo>
                  <a:pt x="1979" y="846"/>
                  <a:pt x="1971" y="844"/>
                  <a:pt x="1971" y="844"/>
                </a:cubicBezTo>
                <a:cubicBezTo>
                  <a:pt x="1970" y="850"/>
                  <a:pt x="1970" y="850"/>
                  <a:pt x="1970" y="850"/>
                </a:cubicBezTo>
                <a:cubicBezTo>
                  <a:pt x="1977" y="849"/>
                  <a:pt x="1977" y="849"/>
                  <a:pt x="1977" y="849"/>
                </a:cubicBezTo>
                <a:cubicBezTo>
                  <a:pt x="1976" y="854"/>
                  <a:pt x="1976" y="854"/>
                  <a:pt x="1976" y="854"/>
                </a:cubicBezTo>
                <a:cubicBezTo>
                  <a:pt x="1967" y="854"/>
                  <a:pt x="1967" y="854"/>
                  <a:pt x="1967" y="854"/>
                </a:cubicBezTo>
                <a:cubicBezTo>
                  <a:pt x="1960" y="862"/>
                  <a:pt x="1960" y="862"/>
                  <a:pt x="1960" y="862"/>
                </a:cubicBezTo>
                <a:cubicBezTo>
                  <a:pt x="1947" y="862"/>
                  <a:pt x="1947" y="862"/>
                  <a:pt x="1947" y="862"/>
                </a:cubicBezTo>
                <a:cubicBezTo>
                  <a:pt x="1957" y="877"/>
                  <a:pt x="1957" y="877"/>
                  <a:pt x="1957" y="877"/>
                </a:cubicBezTo>
                <a:cubicBezTo>
                  <a:pt x="1957" y="877"/>
                  <a:pt x="1963" y="873"/>
                  <a:pt x="1968" y="873"/>
                </a:cubicBezTo>
                <a:cubicBezTo>
                  <a:pt x="1974" y="873"/>
                  <a:pt x="1976" y="881"/>
                  <a:pt x="1976" y="881"/>
                </a:cubicBezTo>
                <a:cubicBezTo>
                  <a:pt x="1976" y="881"/>
                  <a:pt x="1990" y="880"/>
                  <a:pt x="1991" y="886"/>
                </a:cubicBezTo>
                <a:cubicBezTo>
                  <a:pt x="1992" y="892"/>
                  <a:pt x="1979" y="886"/>
                  <a:pt x="1979" y="886"/>
                </a:cubicBezTo>
                <a:cubicBezTo>
                  <a:pt x="1976" y="898"/>
                  <a:pt x="1976" y="898"/>
                  <a:pt x="1976" y="898"/>
                </a:cubicBezTo>
                <a:cubicBezTo>
                  <a:pt x="1973" y="891"/>
                  <a:pt x="1973" y="891"/>
                  <a:pt x="1973" y="891"/>
                </a:cubicBezTo>
                <a:cubicBezTo>
                  <a:pt x="1968" y="893"/>
                  <a:pt x="1968" y="893"/>
                  <a:pt x="1968" y="893"/>
                </a:cubicBezTo>
                <a:cubicBezTo>
                  <a:pt x="1968" y="893"/>
                  <a:pt x="1971" y="907"/>
                  <a:pt x="1971" y="912"/>
                </a:cubicBezTo>
                <a:cubicBezTo>
                  <a:pt x="1971" y="915"/>
                  <a:pt x="1966" y="915"/>
                  <a:pt x="1963" y="919"/>
                </a:cubicBezTo>
                <a:cubicBezTo>
                  <a:pt x="1961" y="921"/>
                  <a:pt x="1969" y="928"/>
                  <a:pt x="1967" y="932"/>
                </a:cubicBezTo>
                <a:cubicBezTo>
                  <a:pt x="1965" y="939"/>
                  <a:pt x="1961" y="948"/>
                  <a:pt x="1955" y="949"/>
                </a:cubicBezTo>
                <a:cubicBezTo>
                  <a:pt x="1950" y="949"/>
                  <a:pt x="1948" y="942"/>
                  <a:pt x="1948" y="942"/>
                </a:cubicBezTo>
                <a:cubicBezTo>
                  <a:pt x="1936" y="943"/>
                  <a:pt x="1936" y="943"/>
                  <a:pt x="1936" y="943"/>
                </a:cubicBezTo>
                <a:cubicBezTo>
                  <a:pt x="1936" y="947"/>
                  <a:pt x="1936" y="947"/>
                  <a:pt x="1936" y="947"/>
                </a:cubicBezTo>
                <a:cubicBezTo>
                  <a:pt x="1936" y="947"/>
                  <a:pt x="1945" y="948"/>
                  <a:pt x="1946" y="950"/>
                </a:cubicBezTo>
                <a:cubicBezTo>
                  <a:pt x="1946" y="952"/>
                  <a:pt x="1936" y="958"/>
                  <a:pt x="1936" y="958"/>
                </a:cubicBezTo>
                <a:cubicBezTo>
                  <a:pt x="1938" y="963"/>
                  <a:pt x="1938" y="963"/>
                  <a:pt x="1938" y="963"/>
                </a:cubicBezTo>
                <a:cubicBezTo>
                  <a:pt x="1950" y="958"/>
                  <a:pt x="1950" y="958"/>
                  <a:pt x="1950" y="958"/>
                </a:cubicBezTo>
                <a:cubicBezTo>
                  <a:pt x="1950" y="958"/>
                  <a:pt x="1945" y="954"/>
                  <a:pt x="1954" y="953"/>
                </a:cubicBezTo>
                <a:cubicBezTo>
                  <a:pt x="1963" y="953"/>
                  <a:pt x="1955" y="959"/>
                  <a:pt x="1955" y="959"/>
                </a:cubicBezTo>
                <a:cubicBezTo>
                  <a:pt x="1966" y="962"/>
                  <a:pt x="1966" y="962"/>
                  <a:pt x="1966" y="962"/>
                </a:cubicBezTo>
                <a:cubicBezTo>
                  <a:pt x="1973" y="973"/>
                  <a:pt x="1973" y="973"/>
                  <a:pt x="1973" y="973"/>
                </a:cubicBezTo>
                <a:cubicBezTo>
                  <a:pt x="1991" y="971"/>
                  <a:pt x="1991" y="971"/>
                  <a:pt x="1991" y="971"/>
                </a:cubicBezTo>
                <a:cubicBezTo>
                  <a:pt x="1992" y="966"/>
                  <a:pt x="1992" y="966"/>
                  <a:pt x="1992" y="966"/>
                </a:cubicBezTo>
                <a:cubicBezTo>
                  <a:pt x="1999" y="971"/>
                  <a:pt x="1999" y="971"/>
                  <a:pt x="1999" y="971"/>
                </a:cubicBezTo>
                <a:cubicBezTo>
                  <a:pt x="2003" y="971"/>
                  <a:pt x="2003" y="971"/>
                  <a:pt x="2003" y="971"/>
                </a:cubicBezTo>
                <a:cubicBezTo>
                  <a:pt x="2006" y="976"/>
                  <a:pt x="2006" y="976"/>
                  <a:pt x="2006" y="976"/>
                </a:cubicBezTo>
                <a:cubicBezTo>
                  <a:pt x="2011" y="975"/>
                  <a:pt x="2011" y="975"/>
                  <a:pt x="2011" y="975"/>
                </a:cubicBezTo>
                <a:cubicBezTo>
                  <a:pt x="2019" y="978"/>
                  <a:pt x="2019" y="978"/>
                  <a:pt x="2019" y="978"/>
                </a:cubicBezTo>
                <a:cubicBezTo>
                  <a:pt x="2022" y="975"/>
                  <a:pt x="2022" y="975"/>
                  <a:pt x="2022" y="975"/>
                </a:cubicBezTo>
                <a:cubicBezTo>
                  <a:pt x="2034" y="974"/>
                  <a:pt x="2034" y="974"/>
                  <a:pt x="2034" y="974"/>
                </a:cubicBezTo>
                <a:cubicBezTo>
                  <a:pt x="2039" y="980"/>
                  <a:pt x="2039" y="980"/>
                  <a:pt x="2039" y="980"/>
                </a:cubicBezTo>
                <a:cubicBezTo>
                  <a:pt x="2039" y="980"/>
                  <a:pt x="2057" y="982"/>
                  <a:pt x="2062" y="985"/>
                </a:cubicBezTo>
                <a:cubicBezTo>
                  <a:pt x="2068" y="987"/>
                  <a:pt x="2081" y="997"/>
                  <a:pt x="2081" y="997"/>
                </a:cubicBezTo>
                <a:cubicBezTo>
                  <a:pt x="2086" y="996"/>
                  <a:pt x="2086" y="996"/>
                  <a:pt x="2086" y="996"/>
                </a:cubicBezTo>
                <a:cubicBezTo>
                  <a:pt x="2089" y="999"/>
                  <a:pt x="2089" y="999"/>
                  <a:pt x="2089" y="999"/>
                </a:cubicBezTo>
                <a:cubicBezTo>
                  <a:pt x="2097" y="1000"/>
                  <a:pt x="2097" y="1000"/>
                  <a:pt x="2097" y="1000"/>
                </a:cubicBezTo>
                <a:cubicBezTo>
                  <a:pt x="2100" y="1004"/>
                  <a:pt x="2100" y="1004"/>
                  <a:pt x="2100" y="1004"/>
                </a:cubicBezTo>
                <a:cubicBezTo>
                  <a:pt x="2104" y="1003"/>
                  <a:pt x="2104" y="1003"/>
                  <a:pt x="2104" y="1003"/>
                </a:cubicBezTo>
                <a:cubicBezTo>
                  <a:pt x="2104" y="1003"/>
                  <a:pt x="2104" y="1003"/>
                  <a:pt x="2104" y="1003"/>
                </a:cubicBezTo>
                <a:cubicBezTo>
                  <a:pt x="2105" y="1003"/>
                  <a:pt x="2107" y="1003"/>
                  <a:pt x="2111" y="1003"/>
                </a:cubicBezTo>
                <a:cubicBezTo>
                  <a:pt x="2116" y="1004"/>
                  <a:pt x="2119" y="1011"/>
                  <a:pt x="2119" y="1011"/>
                </a:cubicBezTo>
                <a:cubicBezTo>
                  <a:pt x="2142" y="1007"/>
                  <a:pt x="2142" y="1007"/>
                  <a:pt x="2142" y="1007"/>
                </a:cubicBezTo>
                <a:cubicBezTo>
                  <a:pt x="2153" y="1008"/>
                  <a:pt x="2153" y="1008"/>
                  <a:pt x="2153" y="1008"/>
                </a:cubicBezTo>
                <a:cubicBezTo>
                  <a:pt x="2159" y="1015"/>
                  <a:pt x="2159" y="1015"/>
                  <a:pt x="2159" y="1015"/>
                </a:cubicBezTo>
                <a:cubicBezTo>
                  <a:pt x="2159" y="1015"/>
                  <a:pt x="2165" y="1008"/>
                  <a:pt x="2173" y="1012"/>
                </a:cubicBezTo>
                <a:cubicBezTo>
                  <a:pt x="2180" y="1017"/>
                  <a:pt x="2187" y="1029"/>
                  <a:pt x="2187" y="1029"/>
                </a:cubicBezTo>
                <a:cubicBezTo>
                  <a:pt x="2192" y="1028"/>
                  <a:pt x="2192" y="1028"/>
                  <a:pt x="2192" y="1028"/>
                </a:cubicBezTo>
                <a:cubicBezTo>
                  <a:pt x="2193" y="1037"/>
                  <a:pt x="2193" y="1037"/>
                  <a:pt x="2193" y="1037"/>
                </a:cubicBezTo>
                <a:cubicBezTo>
                  <a:pt x="2199" y="1036"/>
                  <a:pt x="2199" y="1036"/>
                  <a:pt x="2199" y="1036"/>
                </a:cubicBezTo>
                <a:cubicBezTo>
                  <a:pt x="2198" y="1043"/>
                  <a:pt x="2198" y="1043"/>
                  <a:pt x="2198" y="1043"/>
                </a:cubicBezTo>
                <a:cubicBezTo>
                  <a:pt x="2198" y="1043"/>
                  <a:pt x="2210" y="1045"/>
                  <a:pt x="2210" y="1055"/>
                </a:cubicBezTo>
                <a:cubicBezTo>
                  <a:pt x="2209" y="1063"/>
                  <a:pt x="2206" y="1066"/>
                  <a:pt x="2206" y="1066"/>
                </a:cubicBezTo>
                <a:cubicBezTo>
                  <a:pt x="2207" y="1074"/>
                  <a:pt x="2207" y="1076"/>
                  <a:pt x="2207" y="1077"/>
                </a:cubicBezTo>
                <a:cubicBezTo>
                  <a:pt x="2206" y="1077"/>
                  <a:pt x="2206" y="1077"/>
                  <a:pt x="2206" y="1077"/>
                </a:cubicBezTo>
                <a:cubicBezTo>
                  <a:pt x="2193" y="1102"/>
                  <a:pt x="2193" y="1102"/>
                  <a:pt x="2193" y="1102"/>
                </a:cubicBezTo>
                <a:cubicBezTo>
                  <a:pt x="2187" y="1106"/>
                  <a:pt x="2187" y="1106"/>
                  <a:pt x="2187" y="1106"/>
                </a:cubicBezTo>
                <a:cubicBezTo>
                  <a:pt x="2187" y="1106"/>
                  <a:pt x="2188" y="1111"/>
                  <a:pt x="2173" y="1125"/>
                </a:cubicBezTo>
                <a:cubicBezTo>
                  <a:pt x="2157" y="1139"/>
                  <a:pt x="2140" y="1137"/>
                  <a:pt x="2140" y="1137"/>
                </a:cubicBezTo>
                <a:cubicBezTo>
                  <a:pt x="2140" y="1137"/>
                  <a:pt x="2137" y="1134"/>
                  <a:pt x="2127" y="1136"/>
                </a:cubicBezTo>
                <a:cubicBezTo>
                  <a:pt x="2118" y="1139"/>
                  <a:pt x="2104" y="1154"/>
                  <a:pt x="2095" y="1161"/>
                </a:cubicBezTo>
                <a:cubicBezTo>
                  <a:pt x="2087" y="1166"/>
                  <a:pt x="2072" y="1165"/>
                  <a:pt x="2072" y="1165"/>
                </a:cubicBezTo>
                <a:cubicBezTo>
                  <a:pt x="2064" y="1161"/>
                  <a:pt x="2064" y="1161"/>
                  <a:pt x="2064" y="1161"/>
                </a:cubicBezTo>
                <a:cubicBezTo>
                  <a:pt x="2056" y="1160"/>
                  <a:pt x="2056" y="1160"/>
                  <a:pt x="2056" y="1160"/>
                </a:cubicBezTo>
                <a:cubicBezTo>
                  <a:pt x="2052" y="1171"/>
                  <a:pt x="2052" y="1171"/>
                  <a:pt x="2052" y="1171"/>
                </a:cubicBezTo>
                <a:cubicBezTo>
                  <a:pt x="2052" y="1171"/>
                  <a:pt x="2033" y="1167"/>
                  <a:pt x="2030" y="1164"/>
                </a:cubicBezTo>
                <a:cubicBezTo>
                  <a:pt x="2026" y="1162"/>
                  <a:pt x="2011" y="1163"/>
                  <a:pt x="2011" y="1163"/>
                </a:cubicBezTo>
                <a:cubicBezTo>
                  <a:pt x="2011" y="1163"/>
                  <a:pt x="2015" y="1174"/>
                  <a:pt x="2009" y="1177"/>
                </a:cubicBezTo>
                <a:cubicBezTo>
                  <a:pt x="2004" y="1180"/>
                  <a:pt x="1988" y="1169"/>
                  <a:pt x="1988" y="1169"/>
                </a:cubicBezTo>
                <a:cubicBezTo>
                  <a:pt x="1988" y="1158"/>
                  <a:pt x="1988" y="1158"/>
                  <a:pt x="1988" y="1158"/>
                </a:cubicBezTo>
                <a:cubicBezTo>
                  <a:pt x="1976" y="1154"/>
                  <a:pt x="1976" y="1154"/>
                  <a:pt x="1976" y="1154"/>
                </a:cubicBezTo>
                <a:cubicBezTo>
                  <a:pt x="1976" y="1154"/>
                  <a:pt x="1968" y="1168"/>
                  <a:pt x="1951" y="1165"/>
                </a:cubicBezTo>
                <a:cubicBezTo>
                  <a:pt x="1934" y="1163"/>
                  <a:pt x="1939" y="1148"/>
                  <a:pt x="1939" y="1148"/>
                </a:cubicBezTo>
                <a:cubicBezTo>
                  <a:pt x="1930" y="1149"/>
                  <a:pt x="1930" y="1149"/>
                  <a:pt x="1930" y="1149"/>
                </a:cubicBezTo>
                <a:cubicBezTo>
                  <a:pt x="1930" y="1149"/>
                  <a:pt x="1928" y="1153"/>
                  <a:pt x="1926" y="1157"/>
                </a:cubicBezTo>
                <a:cubicBezTo>
                  <a:pt x="1924" y="1161"/>
                  <a:pt x="1912" y="1165"/>
                  <a:pt x="1905" y="1164"/>
                </a:cubicBezTo>
                <a:cubicBezTo>
                  <a:pt x="1897" y="1162"/>
                  <a:pt x="1893" y="1168"/>
                  <a:pt x="1886" y="1171"/>
                </a:cubicBezTo>
                <a:cubicBezTo>
                  <a:pt x="1878" y="1174"/>
                  <a:pt x="1864" y="1175"/>
                  <a:pt x="1864" y="1175"/>
                </a:cubicBezTo>
                <a:cubicBezTo>
                  <a:pt x="1845" y="1189"/>
                  <a:pt x="1845" y="1189"/>
                  <a:pt x="1845" y="1189"/>
                </a:cubicBezTo>
                <a:cubicBezTo>
                  <a:pt x="1823" y="1206"/>
                  <a:pt x="1823" y="1206"/>
                  <a:pt x="1823" y="1206"/>
                </a:cubicBezTo>
                <a:cubicBezTo>
                  <a:pt x="1823" y="1213"/>
                  <a:pt x="1823" y="1213"/>
                  <a:pt x="1823" y="1213"/>
                </a:cubicBezTo>
                <a:cubicBezTo>
                  <a:pt x="1802" y="1231"/>
                  <a:pt x="1802" y="1231"/>
                  <a:pt x="1802" y="1231"/>
                </a:cubicBezTo>
                <a:cubicBezTo>
                  <a:pt x="1796" y="1236"/>
                  <a:pt x="1796" y="1236"/>
                  <a:pt x="1796" y="1236"/>
                </a:cubicBezTo>
                <a:cubicBezTo>
                  <a:pt x="1796" y="1236"/>
                  <a:pt x="1798" y="1244"/>
                  <a:pt x="1792" y="1251"/>
                </a:cubicBezTo>
                <a:cubicBezTo>
                  <a:pt x="1784" y="1259"/>
                  <a:pt x="1770" y="1258"/>
                  <a:pt x="1770" y="1258"/>
                </a:cubicBezTo>
                <a:cubicBezTo>
                  <a:pt x="1753" y="1260"/>
                  <a:pt x="1753" y="1260"/>
                  <a:pt x="1753" y="1260"/>
                </a:cubicBezTo>
                <a:cubicBezTo>
                  <a:pt x="1752" y="1256"/>
                  <a:pt x="1752" y="1256"/>
                  <a:pt x="1752" y="1256"/>
                </a:cubicBezTo>
                <a:cubicBezTo>
                  <a:pt x="1741" y="1264"/>
                  <a:pt x="1741" y="1264"/>
                  <a:pt x="1741" y="1264"/>
                </a:cubicBezTo>
                <a:cubicBezTo>
                  <a:pt x="1733" y="1264"/>
                  <a:pt x="1733" y="1264"/>
                  <a:pt x="1733" y="1264"/>
                </a:cubicBezTo>
                <a:cubicBezTo>
                  <a:pt x="1731" y="1266"/>
                  <a:pt x="1725" y="1269"/>
                  <a:pt x="1722" y="1270"/>
                </a:cubicBezTo>
                <a:cubicBezTo>
                  <a:pt x="1719" y="1271"/>
                  <a:pt x="1706" y="1269"/>
                  <a:pt x="1702" y="1271"/>
                </a:cubicBezTo>
                <a:cubicBezTo>
                  <a:pt x="1696" y="1273"/>
                  <a:pt x="1699" y="1279"/>
                  <a:pt x="1699" y="1279"/>
                </a:cubicBezTo>
                <a:cubicBezTo>
                  <a:pt x="1699" y="1279"/>
                  <a:pt x="1698" y="1282"/>
                  <a:pt x="1697" y="1286"/>
                </a:cubicBezTo>
                <a:cubicBezTo>
                  <a:pt x="1697" y="1288"/>
                  <a:pt x="1711" y="1290"/>
                  <a:pt x="1711" y="1290"/>
                </a:cubicBezTo>
                <a:cubicBezTo>
                  <a:pt x="1710" y="1293"/>
                  <a:pt x="1710" y="1293"/>
                  <a:pt x="1710" y="1293"/>
                </a:cubicBezTo>
                <a:cubicBezTo>
                  <a:pt x="1716" y="1294"/>
                  <a:pt x="1716" y="1294"/>
                  <a:pt x="1716" y="1294"/>
                </a:cubicBezTo>
                <a:cubicBezTo>
                  <a:pt x="1716" y="1294"/>
                  <a:pt x="1733" y="1290"/>
                  <a:pt x="1734" y="1292"/>
                </a:cubicBezTo>
                <a:cubicBezTo>
                  <a:pt x="1734" y="1294"/>
                  <a:pt x="1724" y="1297"/>
                  <a:pt x="1724" y="1297"/>
                </a:cubicBezTo>
                <a:cubicBezTo>
                  <a:pt x="1721" y="1296"/>
                  <a:pt x="1721" y="1296"/>
                  <a:pt x="1721" y="1296"/>
                </a:cubicBezTo>
                <a:cubicBezTo>
                  <a:pt x="1713" y="1300"/>
                  <a:pt x="1713" y="1300"/>
                  <a:pt x="1713" y="1300"/>
                </a:cubicBezTo>
                <a:cubicBezTo>
                  <a:pt x="1698" y="1304"/>
                  <a:pt x="1698" y="1304"/>
                  <a:pt x="1698" y="1304"/>
                </a:cubicBezTo>
                <a:cubicBezTo>
                  <a:pt x="1693" y="1314"/>
                  <a:pt x="1693" y="1314"/>
                  <a:pt x="1693" y="1314"/>
                </a:cubicBezTo>
                <a:cubicBezTo>
                  <a:pt x="1698" y="1316"/>
                  <a:pt x="1698" y="1316"/>
                  <a:pt x="1698" y="1316"/>
                </a:cubicBezTo>
                <a:cubicBezTo>
                  <a:pt x="1698" y="1316"/>
                  <a:pt x="1702" y="1314"/>
                  <a:pt x="1706" y="1314"/>
                </a:cubicBezTo>
                <a:cubicBezTo>
                  <a:pt x="1711" y="1314"/>
                  <a:pt x="1711" y="1314"/>
                  <a:pt x="1711" y="1314"/>
                </a:cubicBezTo>
                <a:cubicBezTo>
                  <a:pt x="1711" y="1314"/>
                  <a:pt x="1708" y="1317"/>
                  <a:pt x="1706" y="1319"/>
                </a:cubicBezTo>
                <a:cubicBezTo>
                  <a:pt x="1703" y="1322"/>
                  <a:pt x="1693" y="1320"/>
                  <a:pt x="1693" y="1320"/>
                </a:cubicBezTo>
                <a:cubicBezTo>
                  <a:pt x="1687" y="1324"/>
                  <a:pt x="1687" y="1324"/>
                  <a:pt x="1687" y="1324"/>
                </a:cubicBezTo>
                <a:cubicBezTo>
                  <a:pt x="1680" y="1323"/>
                  <a:pt x="1680" y="1323"/>
                  <a:pt x="1680" y="1323"/>
                </a:cubicBezTo>
                <a:cubicBezTo>
                  <a:pt x="1658" y="1327"/>
                  <a:pt x="1658" y="1327"/>
                  <a:pt x="1658" y="1327"/>
                </a:cubicBezTo>
                <a:cubicBezTo>
                  <a:pt x="1661" y="1322"/>
                  <a:pt x="1661" y="1322"/>
                  <a:pt x="1661" y="1322"/>
                </a:cubicBezTo>
                <a:cubicBezTo>
                  <a:pt x="1647" y="1324"/>
                  <a:pt x="1647" y="1324"/>
                  <a:pt x="1647" y="1324"/>
                </a:cubicBezTo>
                <a:cubicBezTo>
                  <a:pt x="1647" y="1326"/>
                  <a:pt x="1647" y="1326"/>
                  <a:pt x="1647" y="1326"/>
                </a:cubicBezTo>
                <a:cubicBezTo>
                  <a:pt x="1654" y="1331"/>
                  <a:pt x="1654" y="1331"/>
                  <a:pt x="1654" y="1331"/>
                </a:cubicBezTo>
                <a:cubicBezTo>
                  <a:pt x="1654" y="1331"/>
                  <a:pt x="1651" y="1335"/>
                  <a:pt x="1646" y="1336"/>
                </a:cubicBezTo>
                <a:cubicBezTo>
                  <a:pt x="1632" y="1336"/>
                  <a:pt x="1632" y="1336"/>
                  <a:pt x="1632" y="1336"/>
                </a:cubicBezTo>
                <a:cubicBezTo>
                  <a:pt x="1632" y="1330"/>
                  <a:pt x="1632" y="1330"/>
                  <a:pt x="1632" y="1330"/>
                </a:cubicBezTo>
                <a:cubicBezTo>
                  <a:pt x="1622" y="1332"/>
                  <a:pt x="1622" y="1332"/>
                  <a:pt x="1622" y="1332"/>
                </a:cubicBezTo>
                <a:cubicBezTo>
                  <a:pt x="1622" y="1332"/>
                  <a:pt x="1620" y="1338"/>
                  <a:pt x="1617" y="1338"/>
                </a:cubicBezTo>
                <a:cubicBezTo>
                  <a:pt x="1613" y="1338"/>
                  <a:pt x="1606" y="1340"/>
                  <a:pt x="1604" y="1344"/>
                </a:cubicBezTo>
                <a:cubicBezTo>
                  <a:pt x="1603" y="1347"/>
                  <a:pt x="1601" y="1352"/>
                  <a:pt x="1597" y="1353"/>
                </a:cubicBezTo>
                <a:cubicBezTo>
                  <a:pt x="1593" y="1354"/>
                  <a:pt x="1595" y="1358"/>
                  <a:pt x="1594" y="1361"/>
                </a:cubicBezTo>
                <a:cubicBezTo>
                  <a:pt x="1594" y="1366"/>
                  <a:pt x="1587" y="1366"/>
                  <a:pt x="1587" y="1366"/>
                </a:cubicBezTo>
                <a:cubicBezTo>
                  <a:pt x="1587" y="1371"/>
                  <a:pt x="1587" y="1371"/>
                  <a:pt x="1587" y="1371"/>
                </a:cubicBezTo>
                <a:cubicBezTo>
                  <a:pt x="1587" y="1384"/>
                  <a:pt x="1587" y="1384"/>
                  <a:pt x="1587" y="1384"/>
                </a:cubicBezTo>
                <a:cubicBezTo>
                  <a:pt x="1590" y="1384"/>
                  <a:pt x="1590" y="1384"/>
                  <a:pt x="1590" y="1384"/>
                </a:cubicBezTo>
                <a:cubicBezTo>
                  <a:pt x="1585" y="1398"/>
                  <a:pt x="1585" y="1398"/>
                  <a:pt x="1585" y="1398"/>
                </a:cubicBezTo>
                <a:cubicBezTo>
                  <a:pt x="1607" y="1388"/>
                  <a:pt x="1607" y="1388"/>
                  <a:pt x="1607" y="1388"/>
                </a:cubicBezTo>
                <a:cubicBezTo>
                  <a:pt x="1607" y="1388"/>
                  <a:pt x="1621" y="1381"/>
                  <a:pt x="1626" y="1385"/>
                </a:cubicBezTo>
                <a:cubicBezTo>
                  <a:pt x="1630" y="1391"/>
                  <a:pt x="1613" y="1402"/>
                  <a:pt x="1613" y="1402"/>
                </a:cubicBezTo>
                <a:cubicBezTo>
                  <a:pt x="1619" y="1404"/>
                  <a:pt x="1619" y="1404"/>
                  <a:pt x="1619" y="1404"/>
                </a:cubicBezTo>
                <a:cubicBezTo>
                  <a:pt x="1620" y="1408"/>
                  <a:pt x="1620" y="1408"/>
                  <a:pt x="1620" y="1408"/>
                </a:cubicBezTo>
                <a:cubicBezTo>
                  <a:pt x="1627" y="1410"/>
                  <a:pt x="1627" y="1410"/>
                  <a:pt x="1627" y="1410"/>
                </a:cubicBezTo>
                <a:cubicBezTo>
                  <a:pt x="1627" y="1410"/>
                  <a:pt x="1624" y="1415"/>
                  <a:pt x="1625" y="1419"/>
                </a:cubicBezTo>
                <a:cubicBezTo>
                  <a:pt x="1626" y="1424"/>
                  <a:pt x="1633" y="1418"/>
                  <a:pt x="1636" y="1421"/>
                </a:cubicBezTo>
                <a:cubicBezTo>
                  <a:pt x="1639" y="1425"/>
                  <a:pt x="1632" y="1428"/>
                  <a:pt x="1627" y="1430"/>
                </a:cubicBezTo>
                <a:cubicBezTo>
                  <a:pt x="1624" y="1431"/>
                  <a:pt x="1625" y="1436"/>
                  <a:pt x="1626" y="1438"/>
                </a:cubicBezTo>
                <a:cubicBezTo>
                  <a:pt x="1627" y="1440"/>
                  <a:pt x="1631" y="1438"/>
                  <a:pt x="1631" y="1438"/>
                </a:cubicBezTo>
                <a:cubicBezTo>
                  <a:pt x="1631" y="1442"/>
                  <a:pt x="1631" y="1442"/>
                  <a:pt x="1631" y="1442"/>
                </a:cubicBezTo>
                <a:cubicBezTo>
                  <a:pt x="1636" y="1444"/>
                  <a:pt x="1636" y="1444"/>
                  <a:pt x="1636" y="1444"/>
                </a:cubicBezTo>
                <a:cubicBezTo>
                  <a:pt x="1645" y="1444"/>
                  <a:pt x="1645" y="1444"/>
                  <a:pt x="1645" y="1444"/>
                </a:cubicBezTo>
                <a:cubicBezTo>
                  <a:pt x="1631" y="1450"/>
                  <a:pt x="1631" y="1450"/>
                  <a:pt x="1631" y="1450"/>
                </a:cubicBezTo>
                <a:cubicBezTo>
                  <a:pt x="1627" y="1448"/>
                  <a:pt x="1627" y="1448"/>
                  <a:pt x="1627" y="1448"/>
                </a:cubicBezTo>
                <a:cubicBezTo>
                  <a:pt x="1624" y="1449"/>
                  <a:pt x="1624" y="1449"/>
                  <a:pt x="1624" y="1449"/>
                </a:cubicBezTo>
                <a:cubicBezTo>
                  <a:pt x="1625" y="1453"/>
                  <a:pt x="1625" y="1453"/>
                  <a:pt x="1625" y="1453"/>
                </a:cubicBezTo>
                <a:cubicBezTo>
                  <a:pt x="1620" y="1449"/>
                  <a:pt x="1620" y="1449"/>
                  <a:pt x="1620" y="1449"/>
                </a:cubicBezTo>
                <a:cubicBezTo>
                  <a:pt x="1622" y="1444"/>
                  <a:pt x="1622" y="1444"/>
                  <a:pt x="1622" y="1444"/>
                </a:cubicBezTo>
                <a:cubicBezTo>
                  <a:pt x="1622" y="1444"/>
                  <a:pt x="1613" y="1437"/>
                  <a:pt x="1610" y="1438"/>
                </a:cubicBezTo>
                <a:cubicBezTo>
                  <a:pt x="1606" y="1438"/>
                  <a:pt x="1611" y="1449"/>
                  <a:pt x="1611" y="1449"/>
                </a:cubicBezTo>
                <a:cubicBezTo>
                  <a:pt x="1611" y="1449"/>
                  <a:pt x="1615" y="1449"/>
                  <a:pt x="1615" y="1454"/>
                </a:cubicBezTo>
                <a:cubicBezTo>
                  <a:pt x="1616" y="1460"/>
                  <a:pt x="1607" y="1460"/>
                  <a:pt x="1607" y="1460"/>
                </a:cubicBezTo>
                <a:cubicBezTo>
                  <a:pt x="1624" y="1466"/>
                  <a:pt x="1624" y="1466"/>
                  <a:pt x="1624" y="1466"/>
                </a:cubicBezTo>
                <a:cubicBezTo>
                  <a:pt x="1633" y="1460"/>
                  <a:pt x="1633" y="1460"/>
                  <a:pt x="1633" y="1460"/>
                </a:cubicBezTo>
                <a:cubicBezTo>
                  <a:pt x="1637" y="1469"/>
                  <a:pt x="1637" y="1469"/>
                  <a:pt x="1637" y="1469"/>
                </a:cubicBezTo>
                <a:cubicBezTo>
                  <a:pt x="1641" y="1466"/>
                  <a:pt x="1641" y="1466"/>
                  <a:pt x="1641" y="1466"/>
                </a:cubicBezTo>
                <a:cubicBezTo>
                  <a:pt x="1641" y="1466"/>
                  <a:pt x="1650" y="1466"/>
                  <a:pt x="1656" y="1468"/>
                </a:cubicBezTo>
                <a:cubicBezTo>
                  <a:pt x="1662" y="1470"/>
                  <a:pt x="1655" y="1482"/>
                  <a:pt x="1655" y="1482"/>
                </a:cubicBezTo>
                <a:cubicBezTo>
                  <a:pt x="1649" y="1488"/>
                  <a:pt x="1649" y="1488"/>
                  <a:pt x="1649" y="1488"/>
                </a:cubicBezTo>
                <a:cubicBezTo>
                  <a:pt x="1659" y="1490"/>
                  <a:pt x="1659" y="1490"/>
                  <a:pt x="1659" y="1490"/>
                </a:cubicBezTo>
                <a:cubicBezTo>
                  <a:pt x="1659" y="1491"/>
                  <a:pt x="1659" y="1491"/>
                  <a:pt x="1659" y="1491"/>
                </a:cubicBezTo>
                <a:cubicBezTo>
                  <a:pt x="1673" y="1493"/>
                  <a:pt x="1673" y="1493"/>
                  <a:pt x="1673" y="1493"/>
                </a:cubicBezTo>
                <a:cubicBezTo>
                  <a:pt x="1658" y="1494"/>
                  <a:pt x="1658" y="1494"/>
                  <a:pt x="1658" y="1494"/>
                </a:cubicBezTo>
                <a:cubicBezTo>
                  <a:pt x="1659" y="1503"/>
                  <a:pt x="1659" y="1503"/>
                  <a:pt x="1659" y="1503"/>
                </a:cubicBezTo>
                <a:cubicBezTo>
                  <a:pt x="1665" y="1502"/>
                  <a:pt x="1665" y="1502"/>
                  <a:pt x="1665" y="1502"/>
                </a:cubicBezTo>
                <a:cubicBezTo>
                  <a:pt x="1669" y="1498"/>
                  <a:pt x="1669" y="1498"/>
                  <a:pt x="1669" y="1498"/>
                </a:cubicBezTo>
                <a:cubicBezTo>
                  <a:pt x="1668" y="1503"/>
                  <a:pt x="1668" y="1503"/>
                  <a:pt x="1668" y="1503"/>
                </a:cubicBezTo>
                <a:cubicBezTo>
                  <a:pt x="1675" y="1506"/>
                  <a:pt x="1675" y="1506"/>
                  <a:pt x="1675" y="1506"/>
                </a:cubicBezTo>
                <a:cubicBezTo>
                  <a:pt x="1675" y="1506"/>
                  <a:pt x="1680" y="1504"/>
                  <a:pt x="1679" y="1509"/>
                </a:cubicBezTo>
                <a:cubicBezTo>
                  <a:pt x="1679" y="1513"/>
                  <a:pt x="1674" y="1516"/>
                  <a:pt x="1674" y="1516"/>
                </a:cubicBezTo>
                <a:cubicBezTo>
                  <a:pt x="1674" y="1516"/>
                  <a:pt x="1669" y="1510"/>
                  <a:pt x="1666" y="1516"/>
                </a:cubicBezTo>
                <a:cubicBezTo>
                  <a:pt x="1662" y="1522"/>
                  <a:pt x="1668" y="1523"/>
                  <a:pt x="1668" y="1523"/>
                </a:cubicBezTo>
                <a:cubicBezTo>
                  <a:pt x="1673" y="1520"/>
                  <a:pt x="1673" y="1520"/>
                  <a:pt x="1673" y="1520"/>
                </a:cubicBezTo>
                <a:cubicBezTo>
                  <a:pt x="1678" y="1521"/>
                  <a:pt x="1678" y="1521"/>
                  <a:pt x="1678" y="1521"/>
                </a:cubicBezTo>
                <a:cubicBezTo>
                  <a:pt x="1715" y="1511"/>
                  <a:pt x="1715" y="1511"/>
                  <a:pt x="1715" y="1511"/>
                </a:cubicBezTo>
                <a:cubicBezTo>
                  <a:pt x="1703" y="1520"/>
                  <a:pt x="1703" y="1520"/>
                  <a:pt x="1703" y="1520"/>
                </a:cubicBezTo>
                <a:cubicBezTo>
                  <a:pt x="1704" y="1525"/>
                  <a:pt x="1704" y="1525"/>
                  <a:pt x="1704" y="1525"/>
                </a:cubicBezTo>
                <a:cubicBezTo>
                  <a:pt x="1692" y="1527"/>
                  <a:pt x="1692" y="1527"/>
                  <a:pt x="1692" y="1527"/>
                </a:cubicBezTo>
                <a:cubicBezTo>
                  <a:pt x="1681" y="1533"/>
                  <a:pt x="1681" y="1533"/>
                  <a:pt x="1681" y="1533"/>
                </a:cubicBezTo>
                <a:cubicBezTo>
                  <a:pt x="1675" y="1538"/>
                  <a:pt x="1675" y="1538"/>
                  <a:pt x="1675" y="1538"/>
                </a:cubicBezTo>
                <a:cubicBezTo>
                  <a:pt x="1677" y="1539"/>
                  <a:pt x="1677" y="1539"/>
                  <a:pt x="1677" y="1539"/>
                </a:cubicBezTo>
                <a:cubicBezTo>
                  <a:pt x="1690" y="1536"/>
                  <a:pt x="1690" y="1536"/>
                  <a:pt x="1690" y="1536"/>
                </a:cubicBezTo>
                <a:cubicBezTo>
                  <a:pt x="1690" y="1532"/>
                  <a:pt x="1690" y="1532"/>
                  <a:pt x="1690" y="1532"/>
                </a:cubicBezTo>
                <a:cubicBezTo>
                  <a:pt x="1695" y="1531"/>
                  <a:pt x="1695" y="1531"/>
                  <a:pt x="1695" y="1531"/>
                </a:cubicBezTo>
                <a:cubicBezTo>
                  <a:pt x="1697" y="1532"/>
                  <a:pt x="1697" y="1532"/>
                  <a:pt x="1697" y="1532"/>
                </a:cubicBezTo>
                <a:cubicBezTo>
                  <a:pt x="1707" y="1527"/>
                  <a:pt x="1707" y="1527"/>
                  <a:pt x="1707" y="1527"/>
                </a:cubicBezTo>
                <a:cubicBezTo>
                  <a:pt x="1708" y="1529"/>
                  <a:pt x="1708" y="1529"/>
                  <a:pt x="1708" y="1529"/>
                </a:cubicBezTo>
                <a:cubicBezTo>
                  <a:pt x="1703" y="1534"/>
                  <a:pt x="1703" y="1534"/>
                  <a:pt x="1703" y="1534"/>
                </a:cubicBezTo>
                <a:cubicBezTo>
                  <a:pt x="1706" y="1536"/>
                  <a:pt x="1706" y="1536"/>
                  <a:pt x="1706" y="1536"/>
                </a:cubicBezTo>
                <a:cubicBezTo>
                  <a:pt x="1703" y="1537"/>
                  <a:pt x="1703" y="1537"/>
                  <a:pt x="1703" y="1537"/>
                </a:cubicBezTo>
                <a:cubicBezTo>
                  <a:pt x="1706" y="1539"/>
                  <a:pt x="1706" y="1539"/>
                  <a:pt x="1706" y="1539"/>
                </a:cubicBezTo>
                <a:cubicBezTo>
                  <a:pt x="1716" y="1529"/>
                  <a:pt x="1716" y="1529"/>
                  <a:pt x="1716" y="1529"/>
                </a:cubicBezTo>
                <a:cubicBezTo>
                  <a:pt x="1714" y="1523"/>
                  <a:pt x="1714" y="1523"/>
                  <a:pt x="1714" y="1523"/>
                </a:cubicBezTo>
                <a:cubicBezTo>
                  <a:pt x="1714" y="1523"/>
                  <a:pt x="1718" y="1520"/>
                  <a:pt x="1723" y="1519"/>
                </a:cubicBezTo>
                <a:cubicBezTo>
                  <a:pt x="1729" y="1518"/>
                  <a:pt x="1732" y="1524"/>
                  <a:pt x="1732" y="1524"/>
                </a:cubicBezTo>
                <a:cubicBezTo>
                  <a:pt x="1741" y="1529"/>
                  <a:pt x="1741" y="1529"/>
                  <a:pt x="1741" y="1529"/>
                </a:cubicBezTo>
                <a:cubicBezTo>
                  <a:pt x="1745" y="1528"/>
                  <a:pt x="1745" y="1528"/>
                  <a:pt x="1745" y="1528"/>
                </a:cubicBezTo>
                <a:cubicBezTo>
                  <a:pt x="1743" y="1524"/>
                  <a:pt x="1743" y="1524"/>
                  <a:pt x="1743" y="1524"/>
                </a:cubicBezTo>
                <a:cubicBezTo>
                  <a:pt x="1746" y="1521"/>
                  <a:pt x="1746" y="1521"/>
                  <a:pt x="1746" y="1521"/>
                </a:cubicBezTo>
                <a:cubicBezTo>
                  <a:pt x="1754" y="1524"/>
                  <a:pt x="1754" y="1524"/>
                  <a:pt x="1754" y="1524"/>
                </a:cubicBezTo>
                <a:cubicBezTo>
                  <a:pt x="1754" y="1524"/>
                  <a:pt x="1752" y="1525"/>
                  <a:pt x="1752" y="1527"/>
                </a:cubicBezTo>
                <a:cubicBezTo>
                  <a:pt x="1750" y="1527"/>
                  <a:pt x="1751" y="1530"/>
                  <a:pt x="1751" y="1530"/>
                </a:cubicBezTo>
                <a:cubicBezTo>
                  <a:pt x="1754" y="1529"/>
                  <a:pt x="1754" y="1529"/>
                  <a:pt x="1754" y="1529"/>
                </a:cubicBezTo>
                <a:cubicBezTo>
                  <a:pt x="1758" y="1535"/>
                  <a:pt x="1758" y="1535"/>
                  <a:pt x="1758" y="1535"/>
                </a:cubicBezTo>
                <a:cubicBezTo>
                  <a:pt x="1756" y="1527"/>
                  <a:pt x="1756" y="1527"/>
                  <a:pt x="1756" y="1527"/>
                </a:cubicBezTo>
                <a:cubicBezTo>
                  <a:pt x="1759" y="1525"/>
                  <a:pt x="1764" y="1523"/>
                  <a:pt x="1764" y="1524"/>
                </a:cubicBezTo>
                <a:cubicBezTo>
                  <a:pt x="1767" y="1527"/>
                  <a:pt x="1764" y="1530"/>
                  <a:pt x="1764" y="1530"/>
                </a:cubicBezTo>
                <a:cubicBezTo>
                  <a:pt x="1771" y="1537"/>
                  <a:pt x="1771" y="1537"/>
                  <a:pt x="1771" y="1537"/>
                </a:cubicBezTo>
                <a:cubicBezTo>
                  <a:pt x="1771" y="1543"/>
                  <a:pt x="1771" y="1543"/>
                  <a:pt x="1771" y="1543"/>
                </a:cubicBezTo>
                <a:cubicBezTo>
                  <a:pt x="1771" y="1543"/>
                  <a:pt x="1784" y="1546"/>
                  <a:pt x="1794" y="1548"/>
                </a:cubicBezTo>
                <a:cubicBezTo>
                  <a:pt x="1804" y="1549"/>
                  <a:pt x="1809" y="1541"/>
                  <a:pt x="1818" y="1534"/>
                </a:cubicBezTo>
                <a:cubicBezTo>
                  <a:pt x="1827" y="1529"/>
                  <a:pt x="1833" y="1536"/>
                  <a:pt x="1833" y="1536"/>
                </a:cubicBezTo>
                <a:cubicBezTo>
                  <a:pt x="1836" y="1525"/>
                  <a:pt x="1836" y="1525"/>
                  <a:pt x="1836" y="1525"/>
                </a:cubicBezTo>
                <a:cubicBezTo>
                  <a:pt x="1831" y="1525"/>
                  <a:pt x="1831" y="1525"/>
                  <a:pt x="1831" y="1525"/>
                </a:cubicBezTo>
                <a:cubicBezTo>
                  <a:pt x="1831" y="1525"/>
                  <a:pt x="1833" y="1509"/>
                  <a:pt x="1831" y="1500"/>
                </a:cubicBezTo>
                <a:cubicBezTo>
                  <a:pt x="1831" y="1491"/>
                  <a:pt x="1838" y="1494"/>
                  <a:pt x="1851" y="1492"/>
                </a:cubicBezTo>
                <a:cubicBezTo>
                  <a:pt x="1863" y="1490"/>
                  <a:pt x="1869" y="1490"/>
                  <a:pt x="1869" y="1490"/>
                </a:cubicBezTo>
                <a:cubicBezTo>
                  <a:pt x="1869" y="1490"/>
                  <a:pt x="1891" y="1494"/>
                  <a:pt x="1902" y="1497"/>
                </a:cubicBezTo>
                <a:cubicBezTo>
                  <a:pt x="1911" y="1498"/>
                  <a:pt x="1916" y="1508"/>
                  <a:pt x="1924" y="1515"/>
                </a:cubicBezTo>
                <a:cubicBezTo>
                  <a:pt x="1935" y="1520"/>
                  <a:pt x="1956" y="1507"/>
                  <a:pt x="1956" y="1507"/>
                </a:cubicBezTo>
                <a:cubicBezTo>
                  <a:pt x="1956" y="1507"/>
                  <a:pt x="1982" y="1491"/>
                  <a:pt x="1991" y="1483"/>
                </a:cubicBezTo>
                <a:cubicBezTo>
                  <a:pt x="2001" y="1476"/>
                  <a:pt x="2009" y="1449"/>
                  <a:pt x="2016" y="1441"/>
                </a:cubicBezTo>
                <a:cubicBezTo>
                  <a:pt x="2022" y="1435"/>
                  <a:pt x="2042" y="1447"/>
                  <a:pt x="2051" y="1447"/>
                </a:cubicBezTo>
                <a:cubicBezTo>
                  <a:pt x="2061" y="1446"/>
                  <a:pt x="2064" y="1434"/>
                  <a:pt x="2064" y="1434"/>
                </a:cubicBezTo>
                <a:cubicBezTo>
                  <a:pt x="2060" y="1432"/>
                  <a:pt x="2060" y="1432"/>
                  <a:pt x="2060" y="1432"/>
                </a:cubicBezTo>
                <a:cubicBezTo>
                  <a:pt x="2067" y="1430"/>
                  <a:pt x="2067" y="1430"/>
                  <a:pt x="2067" y="1430"/>
                </a:cubicBezTo>
                <a:cubicBezTo>
                  <a:pt x="2067" y="1430"/>
                  <a:pt x="2064" y="1418"/>
                  <a:pt x="2076" y="1418"/>
                </a:cubicBezTo>
                <a:cubicBezTo>
                  <a:pt x="2088" y="1418"/>
                  <a:pt x="2088" y="1431"/>
                  <a:pt x="2088" y="1431"/>
                </a:cubicBezTo>
                <a:cubicBezTo>
                  <a:pt x="2088" y="1431"/>
                  <a:pt x="2078" y="1438"/>
                  <a:pt x="2075" y="1449"/>
                </a:cubicBezTo>
                <a:cubicBezTo>
                  <a:pt x="2072" y="1458"/>
                  <a:pt x="2088" y="1463"/>
                  <a:pt x="2089" y="1465"/>
                </a:cubicBezTo>
                <a:cubicBezTo>
                  <a:pt x="2090" y="1467"/>
                  <a:pt x="2088" y="1473"/>
                  <a:pt x="2088" y="1473"/>
                </a:cubicBezTo>
                <a:cubicBezTo>
                  <a:pt x="2086" y="1481"/>
                  <a:pt x="2086" y="1481"/>
                  <a:pt x="2086" y="1481"/>
                </a:cubicBezTo>
                <a:cubicBezTo>
                  <a:pt x="2091" y="1482"/>
                  <a:pt x="2091" y="1482"/>
                  <a:pt x="2091" y="1482"/>
                </a:cubicBezTo>
                <a:cubicBezTo>
                  <a:pt x="2089" y="1491"/>
                  <a:pt x="2089" y="1491"/>
                  <a:pt x="2089" y="1491"/>
                </a:cubicBezTo>
                <a:cubicBezTo>
                  <a:pt x="2086" y="1493"/>
                  <a:pt x="2086" y="1493"/>
                  <a:pt x="2086" y="1493"/>
                </a:cubicBezTo>
                <a:cubicBezTo>
                  <a:pt x="2088" y="1497"/>
                  <a:pt x="2088" y="1497"/>
                  <a:pt x="2088" y="1497"/>
                </a:cubicBezTo>
                <a:cubicBezTo>
                  <a:pt x="2102" y="1502"/>
                  <a:pt x="2102" y="1502"/>
                  <a:pt x="2102" y="1502"/>
                </a:cubicBezTo>
                <a:cubicBezTo>
                  <a:pt x="2102" y="1502"/>
                  <a:pt x="2096" y="1504"/>
                  <a:pt x="2100" y="1507"/>
                </a:cubicBezTo>
                <a:cubicBezTo>
                  <a:pt x="2102" y="1510"/>
                  <a:pt x="2105" y="1511"/>
                  <a:pt x="2105" y="1516"/>
                </a:cubicBezTo>
                <a:cubicBezTo>
                  <a:pt x="2105" y="1530"/>
                  <a:pt x="2105" y="1530"/>
                  <a:pt x="2105" y="1530"/>
                </a:cubicBezTo>
                <a:cubicBezTo>
                  <a:pt x="2110" y="1532"/>
                  <a:pt x="2110" y="1532"/>
                  <a:pt x="2110" y="1532"/>
                </a:cubicBezTo>
                <a:cubicBezTo>
                  <a:pt x="2115" y="1544"/>
                  <a:pt x="2115" y="1544"/>
                  <a:pt x="2115" y="1544"/>
                </a:cubicBezTo>
                <a:cubicBezTo>
                  <a:pt x="2123" y="1539"/>
                  <a:pt x="2123" y="1539"/>
                  <a:pt x="2123" y="1539"/>
                </a:cubicBezTo>
                <a:cubicBezTo>
                  <a:pt x="2129" y="1538"/>
                  <a:pt x="2123" y="1539"/>
                  <a:pt x="2123" y="1539"/>
                </a:cubicBezTo>
                <a:cubicBezTo>
                  <a:pt x="2118" y="1544"/>
                  <a:pt x="2118" y="1544"/>
                  <a:pt x="2118" y="1544"/>
                </a:cubicBezTo>
                <a:cubicBezTo>
                  <a:pt x="2119" y="1551"/>
                  <a:pt x="2119" y="1551"/>
                  <a:pt x="2119" y="1551"/>
                </a:cubicBezTo>
                <a:cubicBezTo>
                  <a:pt x="2119" y="1551"/>
                  <a:pt x="2114" y="1554"/>
                  <a:pt x="2111" y="1557"/>
                </a:cubicBezTo>
                <a:cubicBezTo>
                  <a:pt x="2109" y="1560"/>
                  <a:pt x="2111" y="1562"/>
                  <a:pt x="2110" y="1564"/>
                </a:cubicBezTo>
                <a:cubicBezTo>
                  <a:pt x="2109" y="1566"/>
                  <a:pt x="2107" y="1566"/>
                  <a:pt x="2107" y="1566"/>
                </a:cubicBezTo>
                <a:cubicBezTo>
                  <a:pt x="2108" y="1576"/>
                  <a:pt x="2108" y="1576"/>
                  <a:pt x="2108" y="1576"/>
                </a:cubicBezTo>
                <a:cubicBezTo>
                  <a:pt x="2108" y="1576"/>
                  <a:pt x="2115" y="1578"/>
                  <a:pt x="2115" y="1582"/>
                </a:cubicBezTo>
                <a:cubicBezTo>
                  <a:pt x="2115" y="1585"/>
                  <a:pt x="2111" y="1588"/>
                  <a:pt x="2111" y="1588"/>
                </a:cubicBezTo>
                <a:cubicBezTo>
                  <a:pt x="2109" y="1600"/>
                  <a:pt x="2109" y="1600"/>
                  <a:pt x="2109" y="1600"/>
                </a:cubicBezTo>
                <a:cubicBezTo>
                  <a:pt x="2109" y="1615"/>
                  <a:pt x="2109" y="1615"/>
                  <a:pt x="2109" y="1615"/>
                </a:cubicBezTo>
                <a:cubicBezTo>
                  <a:pt x="2108" y="1617"/>
                  <a:pt x="2108" y="1617"/>
                  <a:pt x="2108" y="1617"/>
                </a:cubicBezTo>
                <a:cubicBezTo>
                  <a:pt x="2109" y="1628"/>
                  <a:pt x="2109" y="1628"/>
                  <a:pt x="2109" y="1628"/>
                </a:cubicBezTo>
                <a:cubicBezTo>
                  <a:pt x="2106" y="1630"/>
                  <a:pt x="2106" y="1630"/>
                  <a:pt x="2106" y="1630"/>
                </a:cubicBezTo>
                <a:cubicBezTo>
                  <a:pt x="2106" y="1633"/>
                  <a:pt x="2106" y="1633"/>
                  <a:pt x="2106" y="1633"/>
                </a:cubicBezTo>
                <a:cubicBezTo>
                  <a:pt x="2109" y="1633"/>
                  <a:pt x="2109" y="1633"/>
                  <a:pt x="2109" y="1633"/>
                </a:cubicBezTo>
                <a:cubicBezTo>
                  <a:pt x="2108" y="1641"/>
                  <a:pt x="2108" y="1642"/>
                  <a:pt x="2108" y="1643"/>
                </a:cubicBezTo>
                <a:cubicBezTo>
                  <a:pt x="2108" y="1643"/>
                  <a:pt x="2107" y="1643"/>
                  <a:pt x="2107" y="1643"/>
                </a:cubicBezTo>
                <a:cubicBezTo>
                  <a:pt x="2104" y="1644"/>
                  <a:pt x="2104" y="1644"/>
                  <a:pt x="2104" y="1644"/>
                </a:cubicBezTo>
                <a:cubicBezTo>
                  <a:pt x="2105" y="1653"/>
                  <a:pt x="2105" y="1653"/>
                  <a:pt x="2105" y="1653"/>
                </a:cubicBezTo>
                <a:cubicBezTo>
                  <a:pt x="2105" y="1653"/>
                  <a:pt x="2111" y="1657"/>
                  <a:pt x="2109" y="1658"/>
                </a:cubicBezTo>
                <a:cubicBezTo>
                  <a:pt x="2107" y="1661"/>
                  <a:pt x="2104" y="1660"/>
                  <a:pt x="2104" y="1660"/>
                </a:cubicBezTo>
                <a:cubicBezTo>
                  <a:pt x="2104" y="1665"/>
                  <a:pt x="2104" y="1665"/>
                  <a:pt x="2104" y="1665"/>
                </a:cubicBezTo>
                <a:cubicBezTo>
                  <a:pt x="2107" y="1666"/>
                  <a:pt x="2107" y="1666"/>
                  <a:pt x="2107" y="1666"/>
                </a:cubicBezTo>
                <a:cubicBezTo>
                  <a:pt x="2107" y="1681"/>
                  <a:pt x="2107" y="1681"/>
                  <a:pt x="2107" y="1681"/>
                </a:cubicBezTo>
                <a:cubicBezTo>
                  <a:pt x="2116" y="1681"/>
                  <a:pt x="2116" y="1681"/>
                  <a:pt x="2116" y="1681"/>
                </a:cubicBezTo>
                <a:cubicBezTo>
                  <a:pt x="2118" y="1676"/>
                  <a:pt x="2121" y="1671"/>
                  <a:pt x="2127" y="1671"/>
                </a:cubicBezTo>
                <a:cubicBezTo>
                  <a:pt x="2133" y="1671"/>
                  <a:pt x="2134" y="1676"/>
                  <a:pt x="2134" y="1676"/>
                </a:cubicBezTo>
                <a:cubicBezTo>
                  <a:pt x="2141" y="1676"/>
                  <a:pt x="2141" y="1676"/>
                  <a:pt x="2141" y="1676"/>
                </a:cubicBezTo>
                <a:cubicBezTo>
                  <a:pt x="2141" y="1676"/>
                  <a:pt x="2141" y="1676"/>
                  <a:pt x="2141" y="1676"/>
                </a:cubicBezTo>
                <a:cubicBezTo>
                  <a:pt x="2143" y="1681"/>
                  <a:pt x="2143" y="1681"/>
                  <a:pt x="2143" y="1681"/>
                </a:cubicBezTo>
                <a:cubicBezTo>
                  <a:pt x="2256" y="1681"/>
                  <a:pt x="2256" y="1681"/>
                  <a:pt x="2256" y="1681"/>
                </a:cubicBezTo>
                <a:cubicBezTo>
                  <a:pt x="2260" y="1676"/>
                  <a:pt x="2260" y="1677"/>
                  <a:pt x="2256" y="1681"/>
                </a:cubicBezTo>
                <a:cubicBezTo>
                  <a:pt x="2545" y="1681"/>
                  <a:pt x="2545" y="1681"/>
                  <a:pt x="2545" y="1681"/>
                </a:cubicBezTo>
                <a:cubicBezTo>
                  <a:pt x="2545" y="1637"/>
                  <a:pt x="2545" y="1637"/>
                  <a:pt x="2545" y="1637"/>
                </a:cubicBezTo>
                <a:cubicBezTo>
                  <a:pt x="2545" y="1283"/>
                  <a:pt x="2545" y="1283"/>
                  <a:pt x="2545" y="1283"/>
                </a:cubicBezTo>
                <a:cubicBezTo>
                  <a:pt x="2545" y="1282"/>
                  <a:pt x="2545" y="1282"/>
                  <a:pt x="2545" y="1282"/>
                </a:cubicBezTo>
                <a:cubicBezTo>
                  <a:pt x="2545" y="1084"/>
                  <a:pt x="2545" y="1084"/>
                  <a:pt x="2545" y="1084"/>
                </a:cubicBezTo>
                <a:cubicBezTo>
                  <a:pt x="2545" y="961"/>
                  <a:pt x="2545" y="961"/>
                  <a:pt x="2545" y="961"/>
                </a:cubicBezTo>
                <a:cubicBezTo>
                  <a:pt x="2542" y="961"/>
                  <a:pt x="2542" y="961"/>
                  <a:pt x="2542" y="961"/>
                </a:cubicBezTo>
                <a:cubicBezTo>
                  <a:pt x="2535" y="958"/>
                  <a:pt x="2541" y="956"/>
                  <a:pt x="2536" y="953"/>
                </a:cubicBezTo>
                <a:cubicBezTo>
                  <a:pt x="2532" y="950"/>
                  <a:pt x="2534" y="960"/>
                  <a:pt x="2522" y="952"/>
                </a:cubicBezTo>
                <a:cubicBezTo>
                  <a:pt x="2512" y="944"/>
                  <a:pt x="2502" y="933"/>
                  <a:pt x="2502" y="933"/>
                </a:cubicBezTo>
                <a:cubicBezTo>
                  <a:pt x="2497" y="932"/>
                  <a:pt x="2497" y="932"/>
                  <a:pt x="2497" y="932"/>
                </a:cubicBezTo>
                <a:cubicBezTo>
                  <a:pt x="2497" y="932"/>
                  <a:pt x="2489" y="928"/>
                  <a:pt x="2484" y="926"/>
                </a:cubicBezTo>
                <a:cubicBezTo>
                  <a:pt x="2479" y="923"/>
                  <a:pt x="2469" y="921"/>
                  <a:pt x="2469" y="921"/>
                </a:cubicBezTo>
                <a:cubicBezTo>
                  <a:pt x="2469" y="921"/>
                  <a:pt x="2469" y="921"/>
                  <a:pt x="2469" y="921"/>
                </a:cubicBezTo>
                <a:cubicBezTo>
                  <a:pt x="2460" y="921"/>
                  <a:pt x="2460" y="921"/>
                  <a:pt x="2460" y="921"/>
                </a:cubicBezTo>
                <a:cubicBezTo>
                  <a:pt x="2445" y="910"/>
                  <a:pt x="2445" y="910"/>
                  <a:pt x="2445" y="910"/>
                </a:cubicBezTo>
                <a:cubicBezTo>
                  <a:pt x="2445" y="910"/>
                  <a:pt x="2436" y="909"/>
                  <a:pt x="2434" y="908"/>
                </a:cubicBezTo>
                <a:cubicBezTo>
                  <a:pt x="2432" y="908"/>
                  <a:pt x="2423" y="902"/>
                  <a:pt x="2423" y="902"/>
                </a:cubicBezTo>
                <a:cubicBezTo>
                  <a:pt x="2423" y="902"/>
                  <a:pt x="2419" y="902"/>
                  <a:pt x="2415" y="900"/>
                </a:cubicBezTo>
                <a:cubicBezTo>
                  <a:pt x="2411" y="899"/>
                  <a:pt x="2413" y="898"/>
                  <a:pt x="2410" y="892"/>
                </a:cubicBezTo>
                <a:cubicBezTo>
                  <a:pt x="2406" y="886"/>
                  <a:pt x="2400" y="890"/>
                  <a:pt x="2394" y="885"/>
                </a:cubicBezTo>
                <a:cubicBezTo>
                  <a:pt x="2389" y="880"/>
                  <a:pt x="2392" y="868"/>
                  <a:pt x="2392" y="868"/>
                </a:cubicBezTo>
                <a:cubicBezTo>
                  <a:pt x="2387" y="868"/>
                  <a:pt x="2387" y="868"/>
                  <a:pt x="2387" y="868"/>
                </a:cubicBezTo>
                <a:cubicBezTo>
                  <a:pt x="2379" y="849"/>
                  <a:pt x="2379" y="849"/>
                  <a:pt x="2379" y="849"/>
                </a:cubicBezTo>
                <a:cubicBezTo>
                  <a:pt x="2379" y="838"/>
                  <a:pt x="2379" y="838"/>
                  <a:pt x="2379" y="838"/>
                </a:cubicBezTo>
                <a:cubicBezTo>
                  <a:pt x="2381" y="835"/>
                  <a:pt x="2381" y="835"/>
                  <a:pt x="2381" y="835"/>
                </a:cubicBezTo>
                <a:cubicBezTo>
                  <a:pt x="2381" y="835"/>
                  <a:pt x="2380" y="833"/>
                  <a:pt x="2377" y="833"/>
                </a:cubicBezTo>
                <a:cubicBezTo>
                  <a:pt x="2374" y="834"/>
                  <a:pt x="2377" y="845"/>
                  <a:pt x="2377" y="845"/>
                </a:cubicBezTo>
                <a:cubicBezTo>
                  <a:pt x="2380" y="863"/>
                  <a:pt x="2380" y="863"/>
                  <a:pt x="2380" y="863"/>
                </a:cubicBezTo>
                <a:cubicBezTo>
                  <a:pt x="2377" y="862"/>
                  <a:pt x="2377" y="862"/>
                  <a:pt x="2377" y="862"/>
                </a:cubicBezTo>
                <a:cubicBezTo>
                  <a:pt x="2376" y="846"/>
                  <a:pt x="2376" y="846"/>
                  <a:pt x="2376" y="846"/>
                </a:cubicBezTo>
                <a:cubicBezTo>
                  <a:pt x="2372" y="846"/>
                  <a:pt x="2372" y="846"/>
                  <a:pt x="2372" y="846"/>
                </a:cubicBezTo>
                <a:cubicBezTo>
                  <a:pt x="2355" y="832"/>
                  <a:pt x="2355" y="832"/>
                  <a:pt x="2355" y="832"/>
                </a:cubicBezTo>
                <a:cubicBezTo>
                  <a:pt x="2355" y="832"/>
                  <a:pt x="2352" y="834"/>
                  <a:pt x="2351" y="834"/>
                </a:cubicBezTo>
                <a:cubicBezTo>
                  <a:pt x="2349" y="834"/>
                  <a:pt x="2347" y="830"/>
                  <a:pt x="2344" y="827"/>
                </a:cubicBezTo>
                <a:cubicBezTo>
                  <a:pt x="2341" y="826"/>
                  <a:pt x="2332" y="831"/>
                  <a:pt x="2332" y="831"/>
                </a:cubicBezTo>
                <a:cubicBezTo>
                  <a:pt x="2332" y="831"/>
                  <a:pt x="2324" y="822"/>
                  <a:pt x="2322" y="819"/>
                </a:cubicBezTo>
                <a:cubicBezTo>
                  <a:pt x="2320" y="813"/>
                  <a:pt x="2327" y="808"/>
                  <a:pt x="2331" y="803"/>
                </a:cubicBezTo>
                <a:cubicBezTo>
                  <a:pt x="2335" y="797"/>
                  <a:pt x="2332" y="784"/>
                  <a:pt x="2332" y="784"/>
                </a:cubicBezTo>
                <a:cubicBezTo>
                  <a:pt x="2329" y="781"/>
                  <a:pt x="2329" y="781"/>
                  <a:pt x="2329" y="781"/>
                </a:cubicBezTo>
                <a:cubicBezTo>
                  <a:pt x="2332" y="777"/>
                  <a:pt x="2332" y="777"/>
                  <a:pt x="2332" y="777"/>
                </a:cubicBezTo>
                <a:cubicBezTo>
                  <a:pt x="2330" y="776"/>
                  <a:pt x="2330" y="776"/>
                  <a:pt x="2330" y="776"/>
                </a:cubicBezTo>
                <a:cubicBezTo>
                  <a:pt x="2329" y="762"/>
                  <a:pt x="2329" y="762"/>
                  <a:pt x="2329" y="762"/>
                </a:cubicBezTo>
                <a:cubicBezTo>
                  <a:pt x="2332" y="756"/>
                  <a:pt x="2332" y="756"/>
                  <a:pt x="2332" y="756"/>
                </a:cubicBezTo>
                <a:cubicBezTo>
                  <a:pt x="2332" y="756"/>
                  <a:pt x="2326" y="752"/>
                  <a:pt x="2327" y="749"/>
                </a:cubicBezTo>
                <a:cubicBezTo>
                  <a:pt x="2328" y="746"/>
                  <a:pt x="2336" y="751"/>
                  <a:pt x="2340" y="752"/>
                </a:cubicBezTo>
                <a:cubicBezTo>
                  <a:pt x="2344" y="752"/>
                  <a:pt x="2343" y="749"/>
                  <a:pt x="2343" y="749"/>
                </a:cubicBezTo>
                <a:cubicBezTo>
                  <a:pt x="2343" y="749"/>
                  <a:pt x="2336" y="744"/>
                  <a:pt x="2338" y="741"/>
                </a:cubicBezTo>
                <a:cubicBezTo>
                  <a:pt x="2340" y="739"/>
                  <a:pt x="2349" y="734"/>
                  <a:pt x="2349" y="734"/>
                </a:cubicBezTo>
                <a:cubicBezTo>
                  <a:pt x="2355" y="735"/>
                  <a:pt x="2355" y="735"/>
                  <a:pt x="2355" y="735"/>
                </a:cubicBezTo>
                <a:cubicBezTo>
                  <a:pt x="2358" y="734"/>
                  <a:pt x="2358" y="734"/>
                  <a:pt x="2358" y="734"/>
                </a:cubicBezTo>
                <a:cubicBezTo>
                  <a:pt x="2348" y="727"/>
                  <a:pt x="2348" y="727"/>
                  <a:pt x="2348" y="727"/>
                </a:cubicBezTo>
                <a:cubicBezTo>
                  <a:pt x="2351" y="722"/>
                  <a:pt x="2351" y="722"/>
                  <a:pt x="2351" y="722"/>
                </a:cubicBezTo>
                <a:cubicBezTo>
                  <a:pt x="2363" y="728"/>
                  <a:pt x="2363" y="728"/>
                  <a:pt x="2363" y="728"/>
                </a:cubicBezTo>
                <a:cubicBezTo>
                  <a:pt x="2367" y="727"/>
                  <a:pt x="2367" y="727"/>
                  <a:pt x="2367" y="727"/>
                </a:cubicBezTo>
                <a:cubicBezTo>
                  <a:pt x="2361" y="723"/>
                  <a:pt x="2361" y="723"/>
                  <a:pt x="2361" y="723"/>
                </a:cubicBezTo>
                <a:cubicBezTo>
                  <a:pt x="2364" y="717"/>
                  <a:pt x="2364" y="717"/>
                  <a:pt x="2364" y="717"/>
                </a:cubicBezTo>
                <a:cubicBezTo>
                  <a:pt x="2355" y="713"/>
                  <a:pt x="2355" y="713"/>
                  <a:pt x="2355" y="713"/>
                </a:cubicBezTo>
                <a:cubicBezTo>
                  <a:pt x="2356" y="708"/>
                  <a:pt x="2356" y="708"/>
                  <a:pt x="2356" y="708"/>
                </a:cubicBezTo>
                <a:cubicBezTo>
                  <a:pt x="2363" y="710"/>
                  <a:pt x="2363" y="710"/>
                  <a:pt x="2363" y="710"/>
                </a:cubicBezTo>
                <a:cubicBezTo>
                  <a:pt x="2365" y="710"/>
                  <a:pt x="2365" y="710"/>
                  <a:pt x="2365" y="710"/>
                </a:cubicBezTo>
                <a:cubicBezTo>
                  <a:pt x="2359" y="706"/>
                  <a:pt x="2359" y="706"/>
                  <a:pt x="2359" y="706"/>
                </a:cubicBezTo>
                <a:cubicBezTo>
                  <a:pt x="2364" y="703"/>
                  <a:pt x="2364" y="703"/>
                  <a:pt x="2364" y="703"/>
                </a:cubicBezTo>
                <a:cubicBezTo>
                  <a:pt x="2371" y="707"/>
                  <a:pt x="2371" y="707"/>
                  <a:pt x="2371" y="707"/>
                </a:cubicBezTo>
                <a:cubicBezTo>
                  <a:pt x="2371" y="707"/>
                  <a:pt x="2371" y="701"/>
                  <a:pt x="2369" y="698"/>
                </a:cubicBezTo>
                <a:cubicBezTo>
                  <a:pt x="2366" y="695"/>
                  <a:pt x="2360" y="696"/>
                  <a:pt x="2361" y="693"/>
                </a:cubicBezTo>
                <a:cubicBezTo>
                  <a:pt x="2362" y="688"/>
                  <a:pt x="2371" y="688"/>
                  <a:pt x="2371" y="688"/>
                </a:cubicBezTo>
                <a:cubicBezTo>
                  <a:pt x="2365" y="685"/>
                  <a:pt x="2365" y="685"/>
                  <a:pt x="2365" y="685"/>
                </a:cubicBezTo>
                <a:moveTo>
                  <a:pt x="1440" y="45"/>
                </a:moveTo>
                <a:cubicBezTo>
                  <a:pt x="1439" y="44"/>
                  <a:pt x="1438" y="44"/>
                  <a:pt x="1437" y="44"/>
                </a:cubicBezTo>
                <a:cubicBezTo>
                  <a:pt x="1440" y="45"/>
                  <a:pt x="1440" y="45"/>
                  <a:pt x="1440" y="45"/>
                </a:cubicBezTo>
                <a:cubicBezTo>
                  <a:pt x="1443" y="46"/>
                  <a:pt x="1445" y="47"/>
                  <a:pt x="1447" y="48"/>
                </a:cubicBezTo>
                <a:cubicBezTo>
                  <a:pt x="1440" y="45"/>
                  <a:pt x="1440" y="45"/>
                  <a:pt x="1440" y="45"/>
                </a:cubicBezTo>
                <a:close/>
                <a:moveTo>
                  <a:pt x="1456" y="59"/>
                </a:moveTo>
                <a:cubicBezTo>
                  <a:pt x="1456" y="57"/>
                  <a:pt x="1455" y="55"/>
                  <a:pt x="1455" y="54"/>
                </a:cubicBezTo>
                <a:cubicBezTo>
                  <a:pt x="1456" y="58"/>
                  <a:pt x="1456" y="58"/>
                  <a:pt x="1456" y="59"/>
                </a:cubicBezTo>
                <a:cubicBezTo>
                  <a:pt x="1456" y="59"/>
                  <a:pt x="1456" y="59"/>
                  <a:pt x="1456" y="59"/>
                </a:cubicBezTo>
                <a:close/>
                <a:moveTo>
                  <a:pt x="872" y="561"/>
                </a:moveTo>
                <a:cubicBezTo>
                  <a:pt x="872" y="561"/>
                  <a:pt x="872" y="561"/>
                  <a:pt x="872" y="561"/>
                </a:cubicBezTo>
                <a:cubicBezTo>
                  <a:pt x="871" y="561"/>
                  <a:pt x="871" y="561"/>
                  <a:pt x="871" y="561"/>
                </a:cubicBezTo>
                <a:cubicBezTo>
                  <a:pt x="871" y="561"/>
                  <a:pt x="871" y="561"/>
                  <a:pt x="871" y="561"/>
                </a:cubicBezTo>
                <a:cubicBezTo>
                  <a:pt x="871" y="561"/>
                  <a:pt x="872" y="561"/>
                  <a:pt x="872" y="561"/>
                </a:cubicBezTo>
                <a:close/>
                <a:moveTo>
                  <a:pt x="841" y="581"/>
                </a:moveTo>
                <a:cubicBezTo>
                  <a:pt x="840" y="581"/>
                  <a:pt x="839" y="580"/>
                  <a:pt x="839" y="580"/>
                </a:cubicBezTo>
                <a:cubicBezTo>
                  <a:pt x="839" y="580"/>
                  <a:pt x="840" y="580"/>
                  <a:pt x="840" y="580"/>
                </a:cubicBezTo>
                <a:cubicBezTo>
                  <a:pt x="842" y="580"/>
                  <a:pt x="843" y="580"/>
                  <a:pt x="844" y="580"/>
                </a:cubicBezTo>
                <a:cubicBezTo>
                  <a:pt x="843" y="580"/>
                  <a:pt x="842" y="580"/>
                  <a:pt x="841" y="581"/>
                </a:cubicBezTo>
                <a:close/>
                <a:moveTo>
                  <a:pt x="860" y="587"/>
                </a:moveTo>
                <a:cubicBezTo>
                  <a:pt x="859" y="587"/>
                  <a:pt x="859" y="587"/>
                  <a:pt x="859" y="587"/>
                </a:cubicBezTo>
                <a:cubicBezTo>
                  <a:pt x="859" y="587"/>
                  <a:pt x="859" y="587"/>
                  <a:pt x="859" y="587"/>
                </a:cubicBezTo>
                <a:cubicBezTo>
                  <a:pt x="861" y="585"/>
                  <a:pt x="862" y="583"/>
                  <a:pt x="863" y="584"/>
                </a:cubicBezTo>
                <a:cubicBezTo>
                  <a:pt x="862" y="584"/>
                  <a:pt x="861" y="586"/>
                  <a:pt x="860" y="587"/>
                </a:cubicBezTo>
                <a:close/>
                <a:moveTo>
                  <a:pt x="78" y="1215"/>
                </a:moveTo>
                <a:cubicBezTo>
                  <a:pt x="78" y="1215"/>
                  <a:pt x="78" y="1215"/>
                  <a:pt x="78" y="1215"/>
                </a:cubicBezTo>
                <a:cubicBezTo>
                  <a:pt x="82" y="1211"/>
                  <a:pt x="82" y="1211"/>
                  <a:pt x="82" y="1211"/>
                </a:cubicBezTo>
                <a:cubicBezTo>
                  <a:pt x="82" y="1211"/>
                  <a:pt x="82" y="1211"/>
                  <a:pt x="82" y="1211"/>
                </a:cubicBezTo>
                <a:cubicBezTo>
                  <a:pt x="78" y="1215"/>
                  <a:pt x="78" y="1215"/>
                  <a:pt x="78" y="1215"/>
                </a:cubicBezTo>
                <a:close/>
                <a:moveTo>
                  <a:pt x="655" y="780"/>
                </a:moveTo>
                <a:cubicBezTo>
                  <a:pt x="655" y="780"/>
                  <a:pt x="655" y="780"/>
                  <a:pt x="655" y="780"/>
                </a:cubicBezTo>
                <a:cubicBezTo>
                  <a:pt x="655" y="780"/>
                  <a:pt x="655" y="781"/>
                  <a:pt x="655" y="782"/>
                </a:cubicBezTo>
                <a:cubicBezTo>
                  <a:pt x="655" y="781"/>
                  <a:pt x="655" y="781"/>
                  <a:pt x="655" y="780"/>
                </a:cubicBezTo>
                <a:close/>
                <a:moveTo>
                  <a:pt x="640" y="776"/>
                </a:moveTo>
                <a:cubicBezTo>
                  <a:pt x="640" y="776"/>
                  <a:pt x="640" y="777"/>
                  <a:pt x="640" y="777"/>
                </a:cubicBezTo>
                <a:cubicBezTo>
                  <a:pt x="640" y="777"/>
                  <a:pt x="640" y="777"/>
                  <a:pt x="640" y="777"/>
                </a:cubicBezTo>
                <a:cubicBezTo>
                  <a:pt x="640" y="776"/>
                  <a:pt x="640" y="776"/>
                  <a:pt x="640" y="776"/>
                </a:cubicBezTo>
                <a:close/>
                <a:moveTo>
                  <a:pt x="611" y="791"/>
                </a:moveTo>
                <a:cubicBezTo>
                  <a:pt x="612" y="791"/>
                  <a:pt x="612" y="791"/>
                  <a:pt x="612" y="791"/>
                </a:cubicBezTo>
                <a:cubicBezTo>
                  <a:pt x="612" y="792"/>
                  <a:pt x="612" y="792"/>
                  <a:pt x="612" y="792"/>
                </a:cubicBezTo>
                <a:cubicBezTo>
                  <a:pt x="611" y="792"/>
                  <a:pt x="611" y="792"/>
                  <a:pt x="611" y="792"/>
                </a:cubicBezTo>
                <a:lnTo>
                  <a:pt x="611" y="791"/>
                </a:lnTo>
                <a:close/>
                <a:moveTo>
                  <a:pt x="679" y="778"/>
                </a:moveTo>
                <a:cubicBezTo>
                  <a:pt x="679" y="777"/>
                  <a:pt x="679" y="775"/>
                  <a:pt x="679" y="774"/>
                </a:cubicBezTo>
                <a:cubicBezTo>
                  <a:pt x="679" y="776"/>
                  <a:pt x="680" y="778"/>
                  <a:pt x="680" y="778"/>
                </a:cubicBezTo>
                <a:lnTo>
                  <a:pt x="679" y="778"/>
                </a:lnTo>
                <a:close/>
                <a:moveTo>
                  <a:pt x="775" y="717"/>
                </a:moveTo>
                <a:cubicBezTo>
                  <a:pt x="780" y="722"/>
                  <a:pt x="774" y="727"/>
                  <a:pt x="778" y="730"/>
                </a:cubicBezTo>
                <a:cubicBezTo>
                  <a:pt x="778" y="730"/>
                  <a:pt x="778" y="730"/>
                  <a:pt x="778" y="730"/>
                </a:cubicBezTo>
                <a:cubicBezTo>
                  <a:pt x="773" y="727"/>
                  <a:pt x="779" y="722"/>
                  <a:pt x="774" y="717"/>
                </a:cubicBezTo>
                <a:cubicBezTo>
                  <a:pt x="774" y="717"/>
                  <a:pt x="775" y="717"/>
                  <a:pt x="775" y="717"/>
                </a:cubicBezTo>
                <a:close/>
                <a:moveTo>
                  <a:pt x="777" y="730"/>
                </a:moveTo>
                <a:cubicBezTo>
                  <a:pt x="775" y="732"/>
                  <a:pt x="770" y="737"/>
                  <a:pt x="770" y="737"/>
                </a:cubicBezTo>
                <a:cubicBezTo>
                  <a:pt x="770" y="737"/>
                  <a:pt x="770" y="737"/>
                  <a:pt x="770" y="737"/>
                </a:cubicBezTo>
                <a:cubicBezTo>
                  <a:pt x="771" y="736"/>
                  <a:pt x="775" y="732"/>
                  <a:pt x="777" y="730"/>
                </a:cubicBezTo>
                <a:close/>
                <a:moveTo>
                  <a:pt x="767" y="707"/>
                </a:moveTo>
                <a:cubicBezTo>
                  <a:pt x="766" y="707"/>
                  <a:pt x="766" y="708"/>
                  <a:pt x="768" y="711"/>
                </a:cubicBezTo>
                <a:cubicBezTo>
                  <a:pt x="767" y="711"/>
                  <a:pt x="767" y="711"/>
                  <a:pt x="767" y="711"/>
                </a:cubicBezTo>
                <a:cubicBezTo>
                  <a:pt x="766" y="708"/>
                  <a:pt x="766" y="707"/>
                  <a:pt x="767" y="707"/>
                </a:cubicBezTo>
                <a:close/>
                <a:moveTo>
                  <a:pt x="767" y="711"/>
                </a:moveTo>
                <a:cubicBezTo>
                  <a:pt x="762" y="714"/>
                  <a:pt x="768" y="720"/>
                  <a:pt x="772" y="719"/>
                </a:cubicBezTo>
                <a:cubicBezTo>
                  <a:pt x="768" y="720"/>
                  <a:pt x="761" y="714"/>
                  <a:pt x="767" y="711"/>
                </a:cubicBezTo>
                <a:close/>
                <a:moveTo>
                  <a:pt x="764" y="1214"/>
                </a:moveTo>
                <a:cubicBezTo>
                  <a:pt x="764" y="1214"/>
                  <a:pt x="764" y="1214"/>
                  <a:pt x="764" y="1214"/>
                </a:cubicBezTo>
                <a:cubicBezTo>
                  <a:pt x="764" y="1214"/>
                  <a:pt x="764" y="1214"/>
                  <a:pt x="764" y="1214"/>
                </a:cubicBezTo>
                <a:cubicBezTo>
                  <a:pt x="764" y="1214"/>
                  <a:pt x="764" y="1214"/>
                  <a:pt x="764" y="1214"/>
                </a:cubicBezTo>
                <a:close/>
                <a:moveTo>
                  <a:pt x="1020" y="1101"/>
                </a:moveTo>
                <a:cubicBezTo>
                  <a:pt x="1020" y="1101"/>
                  <a:pt x="1020" y="1101"/>
                  <a:pt x="1020" y="1101"/>
                </a:cubicBezTo>
                <a:cubicBezTo>
                  <a:pt x="1021" y="1101"/>
                  <a:pt x="1028" y="1101"/>
                  <a:pt x="1030" y="1104"/>
                </a:cubicBezTo>
                <a:cubicBezTo>
                  <a:pt x="1028" y="1101"/>
                  <a:pt x="1020" y="1101"/>
                  <a:pt x="1020" y="1101"/>
                </a:cubicBezTo>
                <a:close/>
                <a:moveTo>
                  <a:pt x="1635" y="1240"/>
                </a:moveTo>
                <a:cubicBezTo>
                  <a:pt x="1638" y="1240"/>
                  <a:pt x="1638" y="1240"/>
                  <a:pt x="1638" y="1240"/>
                </a:cubicBezTo>
                <a:cubicBezTo>
                  <a:pt x="1639" y="1240"/>
                  <a:pt x="1641" y="1239"/>
                  <a:pt x="1641" y="1239"/>
                </a:cubicBezTo>
                <a:cubicBezTo>
                  <a:pt x="1638" y="1240"/>
                  <a:pt x="1638" y="1240"/>
                  <a:pt x="1638" y="1240"/>
                </a:cubicBezTo>
                <a:cubicBezTo>
                  <a:pt x="1635" y="1240"/>
                  <a:pt x="1635" y="1240"/>
                  <a:pt x="1635" y="1240"/>
                </a:cubicBezTo>
                <a:cubicBezTo>
                  <a:pt x="1635" y="1240"/>
                  <a:pt x="1635" y="1240"/>
                  <a:pt x="1635" y="1240"/>
                </a:cubicBezTo>
                <a:close/>
                <a:moveTo>
                  <a:pt x="1629" y="1242"/>
                </a:moveTo>
                <a:cubicBezTo>
                  <a:pt x="1635" y="1245"/>
                  <a:pt x="1635" y="1245"/>
                  <a:pt x="1635" y="1245"/>
                </a:cubicBezTo>
                <a:cubicBezTo>
                  <a:pt x="1635" y="1245"/>
                  <a:pt x="1635" y="1245"/>
                  <a:pt x="1635" y="1245"/>
                </a:cubicBezTo>
                <a:cubicBezTo>
                  <a:pt x="1630" y="1243"/>
                  <a:pt x="1629" y="1242"/>
                  <a:pt x="1629" y="1242"/>
                </a:cubicBezTo>
                <a:close/>
                <a:moveTo>
                  <a:pt x="1541" y="73"/>
                </a:moveTo>
                <a:cubicBezTo>
                  <a:pt x="1549" y="79"/>
                  <a:pt x="1549" y="79"/>
                  <a:pt x="1549" y="79"/>
                </a:cubicBezTo>
                <a:cubicBezTo>
                  <a:pt x="1550" y="83"/>
                  <a:pt x="1550" y="83"/>
                  <a:pt x="1550" y="83"/>
                </a:cubicBezTo>
                <a:cubicBezTo>
                  <a:pt x="1563" y="90"/>
                  <a:pt x="1563" y="90"/>
                  <a:pt x="1563" y="90"/>
                </a:cubicBezTo>
                <a:cubicBezTo>
                  <a:pt x="1563" y="87"/>
                  <a:pt x="1563" y="87"/>
                  <a:pt x="1563" y="87"/>
                </a:cubicBezTo>
                <a:cubicBezTo>
                  <a:pt x="1558" y="80"/>
                  <a:pt x="1558" y="80"/>
                  <a:pt x="1558" y="80"/>
                </a:cubicBezTo>
                <a:cubicBezTo>
                  <a:pt x="1562" y="80"/>
                  <a:pt x="1562" y="80"/>
                  <a:pt x="1562" y="80"/>
                </a:cubicBezTo>
                <a:cubicBezTo>
                  <a:pt x="1549" y="70"/>
                  <a:pt x="1549" y="70"/>
                  <a:pt x="1549" y="70"/>
                </a:cubicBezTo>
                <a:cubicBezTo>
                  <a:pt x="1561" y="76"/>
                  <a:pt x="1561" y="76"/>
                  <a:pt x="1561" y="76"/>
                </a:cubicBezTo>
                <a:cubicBezTo>
                  <a:pt x="1549" y="63"/>
                  <a:pt x="1549" y="63"/>
                  <a:pt x="1549" y="63"/>
                </a:cubicBezTo>
                <a:cubicBezTo>
                  <a:pt x="1549" y="63"/>
                  <a:pt x="1563" y="73"/>
                  <a:pt x="1564" y="76"/>
                </a:cubicBezTo>
                <a:cubicBezTo>
                  <a:pt x="1566" y="79"/>
                  <a:pt x="1572" y="84"/>
                  <a:pt x="1574" y="85"/>
                </a:cubicBezTo>
                <a:cubicBezTo>
                  <a:pt x="1575" y="85"/>
                  <a:pt x="1575" y="82"/>
                  <a:pt x="1575" y="82"/>
                </a:cubicBezTo>
                <a:cubicBezTo>
                  <a:pt x="1575" y="82"/>
                  <a:pt x="1568" y="79"/>
                  <a:pt x="1569" y="77"/>
                </a:cubicBezTo>
                <a:cubicBezTo>
                  <a:pt x="1570" y="74"/>
                  <a:pt x="1581" y="82"/>
                  <a:pt x="1581" y="73"/>
                </a:cubicBezTo>
                <a:cubicBezTo>
                  <a:pt x="1582" y="66"/>
                  <a:pt x="1572" y="58"/>
                  <a:pt x="1572" y="58"/>
                </a:cubicBezTo>
                <a:cubicBezTo>
                  <a:pt x="1567" y="58"/>
                  <a:pt x="1567" y="58"/>
                  <a:pt x="1567" y="58"/>
                </a:cubicBezTo>
                <a:cubicBezTo>
                  <a:pt x="1560" y="55"/>
                  <a:pt x="1560" y="55"/>
                  <a:pt x="1560" y="55"/>
                </a:cubicBezTo>
                <a:cubicBezTo>
                  <a:pt x="1556" y="55"/>
                  <a:pt x="1556" y="55"/>
                  <a:pt x="1556" y="55"/>
                </a:cubicBezTo>
                <a:cubicBezTo>
                  <a:pt x="1566" y="67"/>
                  <a:pt x="1566" y="67"/>
                  <a:pt x="1566" y="67"/>
                </a:cubicBezTo>
                <a:cubicBezTo>
                  <a:pt x="1566" y="67"/>
                  <a:pt x="1540" y="47"/>
                  <a:pt x="1542" y="46"/>
                </a:cubicBezTo>
                <a:cubicBezTo>
                  <a:pt x="1544" y="43"/>
                  <a:pt x="1549" y="47"/>
                  <a:pt x="1549" y="47"/>
                </a:cubicBezTo>
                <a:cubicBezTo>
                  <a:pt x="1549" y="47"/>
                  <a:pt x="1554" y="46"/>
                  <a:pt x="1556" y="46"/>
                </a:cubicBezTo>
                <a:cubicBezTo>
                  <a:pt x="1560" y="46"/>
                  <a:pt x="1568" y="52"/>
                  <a:pt x="1568" y="52"/>
                </a:cubicBezTo>
                <a:cubicBezTo>
                  <a:pt x="1568" y="52"/>
                  <a:pt x="1581" y="49"/>
                  <a:pt x="1585" y="58"/>
                </a:cubicBezTo>
                <a:cubicBezTo>
                  <a:pt x="1591" y="66"/>
                  <a:pt x="1583" y="77"/>
                  <a:pt x="1588" y="80"/>
                </a:cubicBezTo>
                <a:cubicBezTo>
                  <a:pt x="1591" y="82"/>
                  <a:pt x="1597" y="91"/>
                  <a:pt x="1597" y="91"/>
                </a:cubicBezTo>
                <a:cubicBezTo>
                  <a:pt x="1603" y="91"/>
                  <a:pt x="1603" y="91"/>
                  <a:pt x="1603" y="91"/>
                </a:cubicBezTo>
                <a:cubicBezTo>
                  <a:pt x="1604" y="97"/>
                  <a:pt x="1604" y="97"/>
                  <a:pt x="1604" y="97"/>
                </a:cubicBezTo>
                <a:cubicBezTo>
                  <a:pt x="1604" y="97"/>
                  <a:pt x="1620" y="101"/>
                  <a:pt x="1621" y="110"/>
                </a:cubicBezTo>
                <a:cubicBezTo>
                  <a:pt x="1623" y="119"/>
                  <a:pt x="1621" y="123"/>
                  <a:pt x="1618" y="127"/>
                </a:cubicBezTo>
                <a:cubicBezTo>
                  <a:pt x="1616" y="132"/>
                  <a:pt x="1616" y="138"/>
                  <a:pt x="1616" y="138"/>
                </a:cubicBezTo>
                <a:cubicBezTo>
                  <a:pt x="1605" y="139"/>
                  <a:pt x="1605" y="139"/>
                  <a:pt x="1605" y="139"/>
                </a:cubicBezTo>
                <a:cubicBezTo>
                  <a:pt x="1605" y="139"/>
                  <a:pt x="1609" y="132"/>
                  <a:pt x="1602" y="124"/>
                </a:cubicBezTo>
                <a:cubicBezTo>
                  <a:pt x="1595" y="115"/>
                  <a:pt x="1584" y="114"/>
                  <a:pt x="1584" y="114"/>
                </a:cubicBezTo>
                <a:cubicBezTo>
                  <a:pt x="1569" y="112"/>
                  <a:pt x="1569" y="112"/>
                  <a:pt x="1569" y="112"/>
                </a:cubicBezTo>
                <a:cubicBezTo>
                  <a:pt x="1552" y="97"/>
                  <a:pt x="1552" y="97"/>
                  <a:pt x="1552" y="97"/>
                </a:cubicBezTo>
                <a:cubicBezTo>
                  <a:pt x="1561" y="102"/>
                  <a:pt x="1561" y="102"/>
                  <a:pt x="1561" y="102"/>
                </a:cubicBezTo>
                <a:cubicBezTo>
                  <a:pt x="1563" y="102"/>
                  <a:pt x="1563" y="102"/>
                  <a:pt x="1563" y="102"/>
                </a:cubicBezTo>
                <a:cubicBezTo>
                  <a:pt x="1563" y="94"/>
                  <a:pt x="1563" y="94"/>
                  <a:pt x="1563" y="94"/>
                </a:cubicBezTo>
                <a:cubicBezTo>
                  <a:pt x="1556" y="90"/>
                  <a:pt x="1556" y="90"/>
                  <a:pt x="1556" y="90"/>
                </a:cubicBezTo>
                <a:cubicBezTo>
                  <a:pt x="1553" y="88"/>
                  <a:pt x="1553" y="88"/>
                  <a:pt x="1553" y="88"/>
                </a:cubicBezTo>
                <a:cubicBezTo>
                  <a:pt x="1546" y="80"/>
                  <a:pt x="1546" y="80"/>
                  <a:pt x="1546" y="80"/>
                </a:cubicBezTo>
                <a:cubicBezTo>
                  <a:pt x="1539" y="73"/>
                  <a:pt x="1539" y="73"/>
                  <a:pt x="1539" y="73"/>
                </a:cubicBezTo>
                <a:cubicBezTo>
                  <a:pt x="1541" y="73"/>
                  <a:pt x="1541" y="73"/>
                  <a:pt x="1541" y="73"/>
                </a:cubicBezTo>
                <a:close/>
                <a:moveTo>
                  <a:pt x="1464" y="93"/>
                </a:moveTo>
                <a:cubicBezTo>
                  <a:pt x="1466" y="90"/>
                  <a:pt x="1468" y="69"/>
                  <a:pt x="1468" y="64"/>
                </a:cubicBezTo>
                <a:cubicBezTo>
                  <a:pt x="1468" y="63"/>
                  <a:pt x="1467" y="62"/>
                  <a:pt x="1466" y="61"/>
                </a:cubicBezTo>
                <a:cubicBezTo>
                  <a:pt x="1467" y="62"/>
                  <a:pt x="1468" y="63"/>
                  <a:pt x="1468" y="64"/>
                </a:cubicBezTo>
                <a:cubicBezTo>
                  <a:pt x="1468" y="69"/>
                  <a:pt x="1466" y="90"/>
                  <a:pt x="1464" y="93"/>
                </a:cubicBezTo>
                <a:cubicBezTo>
                  <a:pt x="1464" y="94"/>
                  <a:pt x="1464" y="94"/>
                  <a:pt x="1464" y="94"/>
                </a:cubicBezTo>
                <a:cubicBezTo>
                  <a:pt x="1464" y="94"/>
                  <a:pt x="1464" y="94"/>
                  <a:pt x="1464" y="93"/>
                </a:cubicBezTo>
                <a:close/>
                <a:moveTo>
                  <a:pt x="1475" y="197"/>
                </a:moveTo>
                <a:cubicBezTo>
                  <a:pt x="1475" y="197"/>
                  <a:pt x="1475" y="192"/>
                  <a:pt x="1471" y="187"/>
                </a:cubicBezTo>
                <a:cubicBezTo>
                  <a:pt x="1468" y="182"/>
                  <a:pt x="1446" y="177"/>
                  <a:pt x="1446" y="172"/>
                </a:cubicBezTo>
                <a:cubicBezTo>
                  <a:pt x="1447" y="167"/>
                  <a:pt x="1456" y="164"/>
                  <a:pt x="1456" y="164"/>
                </a:cubicBezTo>
                <a:cubicBezTo>
                  <a:pt x="1454" y="155"/>
                  <a:pt x="1454" y="155"/>
                  <a:pt x="1454" y="155"/>
                </a:cubicBezTo>
                <a:cubicBezTo>
                  <a:pt x="1454" y="155"/>
                  <a:pt x="1463" y="152"/>
                  <a:pt x="1463" y="148"/>
                </a:cubicBezTo>
                <a:cubicBezTo>
                  <a:pt x="1463" y="143"/>
                  <a:pt x="1463" y="136"/>
                  <a:pt x="1463" y="136"/>
                </a:cubicBezTo>
                <a:cubicBezTo>
                  <a:pt x="1468" y="137"/>
                  <a:pt x="1473" y="138"/>
                  <a:pt x="1473" y="138"/>
                </a:cubicBezTo>
                <a:cubicBezTo>
                  <a:pt x="1476" y="142"/>
                  <a:pt x="1476" y="142"/>
                  <a:pt x="1476" y="142"/>
                </a:cubicBezTo>
                <a:cubicBezTo>
                  <a:pt x="1477" y="139"/>
                  <a:pt x="1477" y="139"/>
                  <a:pt x="1477" y="139"/>
                </a:cubicBezTo>
                <a:cubicBezTo>
                  <a:pt x="1484" y="139"/>
                  <a:pt x="1484" y="139"/>
                  <a:pt x="1484" y="139"/>
                </a:cubicBezTo>
                <a:cubicBezTo>
                  <a:pt x="1490" y="147"/>
                  <a:pt x="1490" y="147"/>
                  <a:pt x="1490" y="147"/>
                </a:cubicBezTo>
                <a:cubicBezTo>
                  <a:pt x="1492" y="145"/>
                  <a:pt x="1492" y="145"/>
                  <a:pt x="1492" y="145"/>
                </a:cubicBezTo>
                <a:cubicBezTo>
                  <a:pt x="1497" y="151"/>
                  <a:pt x="1497" y="151"/>
                  <a:pt x="1497" y="151"/>
                </a:cubicBezTo>
                <a:cubicBezTo>
                  <a:pt x="1489" y="151"/>
                  <a:pt x="1489" y="151"/>
                  <a:pt x="1489" y="151"/>
                </a:cubicBezTo>
                <a:cubicBezTo>
                  <a:pt x="1489" y="151"/>
                  <a:pt x="1487" y="153"/>
                  <a:pt x="1490" y="154"/>
                </a:cubicBezTo>
                <a:cubicBezTo>
                  <a:pt x="1492" y="155"/>
                  <a:pt x="1494" y="152"/>
                  <a:pt x="1494" y="152"/>
                </a:cubicBezTo>
                <a:cubicBezTo>
                  <a:pt x="1494" y="152"/>
                  <a:pt x="1511" y="151"/>
                  <a:pt x="1518" y="155"/>
                </a:cubicBezTo>
                <a:cubicBezTo>
                  <a:pt x="1523" y="161"/>
                  <a:pt x="1524" y="165"/>
                  <a:pt x="1524" y="165"/>
                </a:cubicBezTo>
                <a:cubicBezTo>
                  <a:pt x="1533" y="169"/>
                  <a:pt x="1533" y="169"/>
                  <a:pt x="1533" y="169"/>
                </a:cubicBezTo>
                <a:cubicBezTo>
                  <a:pt x="1535" y="178"/>
                  <a:pt x="1535" y="178"/>
                  <a:pt x="1535" y="178"/>
                </a:cubicBezTo>
                <a:cubicBezTo>
                  <a:pt x="1535" y="178"/>
                  <a:pt x="1542" y="178"/>
                  <a:pt x="1541" y="185"/>
                </a:cubicBezTo>
                <a:cubicBezTo>
                  <a:pt x="1539" y="192"/>
                  <a:pt x="1534" y="191"/>
                  <a:pt x="1534" y="191"/>
                </a:cubicBezTo>
                <a:cubicBezTo>
                  <a:pt x="1534" y="191"/>
                  <a:pt x="1542" y="206"/>
                  <a:pt x="1538" y="209"/>
                </a:cubicBezTo>
                <a:cubicBezTo>
                  <a:pt x="1533" y="212"/>
                  <a:pt x="1525" y="209"/>
                  <a:pt x="1525" y="209"/>
                </a:cubicBezTo>
                <a:cubicBezTo>
                  <a:pt x="1516" y="210"/>
                  <a:pt x="1516" y="210"/>
                  <a:pt x="1516" y="210"/>
                </a:cubicBezTo>
                <a:cubicBezTo>
                  <a:pt x="1510" y="218"/>
                  <a:pt x="1510" y="218"/>
                  <a:pt x="1510" y="218"/>
                </a:cubicBezTo>
                <a:cubicBezTo>
                  <a:pt x="1510" y="218"/>
                  <a:pt x="1519" y="230"/>
                  <a:pt x="1511" y="230"/>
                </a:cubicBezTo>
                <a:cubicBezTo>
                  <a:pt x="1505" y="231"/>
                  <a:pt x="1496" y="230"/>
                  <a:pt x="1496" y="230"/>
                </a:cubicBezTo>
                <a:cubicBezTo>
                  <a:pt x="1496" y="219"/>
                  <a:pt x="1496" y="219"/>
                  <a:pt x="1496" y="219"/>
                </a:cubicBezTo>
                <a:cubicBezTo>
                  <a:pt x="1490" y="216"/>
                  <a:pt x="1490" y="216"/>
                  <a:pt x="1490" y="216"/>
                </a:cubicBezTo>
                <a:cubicBezTo>
                  <a:pt x="1490" y="216"/>
                  <a:pt x="1492" y="211"/>
                  <a:pt x="1487" y="206"/>
                </a:cubicBezTo>
                <a:cubicBezTo>
                  <a:pt x="1482" y="202"/>
                  <a:pt x="1475" y="197"/>
                  <a:pt x="1475" y="197"/>
                </a:cubicBezTo>
                <a:close/>
                <a:moveTo>
                  <a:pt x="1235" y="598"/>
                </a:moveTo>
                <a:cubicBezTo>
                  <a:pt x="1229" y="598"/>
                  <a:pt x="1225" y="597"/>
                  <a:pt x="1221" y="597"/>
                </a:cubicBezTo>
                <a:cubicBezTo>
                  <a:pt x="1225" y="597"/>
                  <a:pt x="1230" y="598"/>
                  <a:pt x="1235" y="598"/>
                </a:cubicBezTo>
                <a:close/>
                <a:moveTo>
                  <a:pt x="1058" y="1106"/>
                </a:moveTo>
                <a:cubicBezTo>
                  <a:pt x="1057" y="1107"/>
                  <a:pt x="1058" y="1108"/>
                  <a:pt x="1058" y="1109"/>
                </a:cubicBezTo>
                <a:cubicBezTo>
                  <a:pt x="1058" y="1108"/>
                  <a:pt x="1057" y="1107"/>
                  <a:pt x="1058" y="1106"/>
                </a:cubicBezTo>
                <a:cubicBezTo>
                  <a:pt x="1059" y="1106"/>
                  <a:pt x="1060" y="1106"/>
                  <a:pt x="1060" y="1107"/>
                </a:cubicBezTo>
                <a:cubicBezTo>
                  <a:pt x="1060" y="1106"/>
                  <a:pt x="1059" y="1106"/>
                  <a:pt x="1058" y="1106"/>
                </a:cubicBezTo>
                <a:close/>
                <a:moveTo>
                  <a:pt x="1073" y="1113"/>
                </a:moveTo>
                <a:cubicBezTo>
                  <a:pt x="1072" y="1113"/>
                  <a:pt x="1073" y="1117"/>
                  <a:pt x="1073" y="1117"/>
                </a:cubicBezTo>
                <a:cubicBezTo>
                  <a:pt x="1064" y="1114"/>
                  <a:pt x="1064" y="1114"/>
                  <a:pt x="1064" y="1114"/>
                </a:cubicBezTo>
                <a:cubicBezTo>
                  <a:pt x="1061" y="1109"/>
                  <a:pt x="1061" y="1109"/>
                  <a:pt x="1061" y="1109"/>
                </a:cubicBezTo>
                <a:cubicBezTo>
                  <a:pt x="1061" y="1109"/>
                  <a:pt x="1061" y="1109"/>
                  <a:pt x="1061" y="1109"/>
                </a:cubicBezTo>
                <a:cubicBezTo>
                  <a:pt x="1064" y="1114"/>
                  <a:pt x="1064" y="1114"/>
                  <a:pt x="1064" y="1114"/>
                </a:cubicBezTo>
                <a:cubicBezTo>
                  <a:pt x="1073" y="1117"/>
                  <a:pt x="1073" y="1117"/>
                  <a:pt x="1073" y="1117"/>
                </a:cubicBezTo>
                <a:cubicBezTo>
                  <a:pt x="1073" y="1117"/>
                  <a:pt x="1072" y="1113"/>
                  <a:pt x="1073" y="1113"/>
                </a:cubicBezTo>
                <a:cubicBezTo>
                  <a:pt x="1075" y="1113"/>
                  <a:pt x="1080" y="1116"/>
                  <a:pt x="1080" y="1116"/>
                </a:cubicBezTo>
                <a:cubicBezTo>
                  <a:pt x="1080" y="1116"/>
                  <a:pt x="1080" y="1116"/>
                  <a:pt x="1080" y="1116"/>
                </a:cubicBezTo>
                <a:cubicBezTo>
                  <a:pt x="1079" y="1116"/>
                  <a:pt x="1075" y="1113"/>
                  <a:pt x="1073" y="1113"/>
                </a:cubicBezTo>
                <a:close/>
                <a:moveTo>
                  <a:pt x="1083" y="1119"/>
                </a:moveTo>
                <a:cubicBezTo>
                  <a:pt x="1080" y="1119"/>
                  <a:pt x="1080" y="1118"/>
                  <a:pt x="1079" y="1117"/>
                </a:cubicBezTo>
                <a:cubicBezTo>
                  <a:pt x="1080" y="1118"/>
                  <a:pt x="1081" y="1119"/>
                  <a:pt x="1083" y="1119"/>
                </a:cubicBezTo>
                <a:cubicBezTo>
                  <a:pt x="1089" y="1119"/>
                  <a:pt x="1091" y="1115"/>
                  <a:pt x="1092" y="1115"/>
                </a:cubicBezTo>
                <a:cubicBezTo>
                  <a:pt x="1092" y="1115"/>
                  <a:pt x="1092" y="1115"/>
                  <a:pt x="1092" y="1115"/>
                </a:cubicBezTo>
                <a:cubicBezTo>
                  <a:pt x="1092" y="1115"/>
                  <a:pt x="1089" y="1119"/>
                  <a:pt x="1083" y="1119"/>
                </a:cubicBezTo>
                <a:close/>
                <a:moveTo>
                  <a:pt x="1231" y="1268"/>
                </a:moveTo>
                <a:cubicBezTo>
                  <a:pt x="1232" y="1268"/>
                  <a:pt x="1232" y="1269"/>
                  <a:pt x="1232" y="1269"/>
                </a:cubicBezTo>
                <a:cubicBezTo>
                  <a:pt x="1232" y="1269"/>
                  <a:pt x="1232" y="1268"/>
                  <a:pt x="1231" y="1268"/>
                </a:cubicBezTo>
                <a:close/>
                <a:moveTo>
                  <a:pt x="1237" y="1268"/>
                </a:moveTo>
                <a:cubicBezTo>
                  <a:pt x="1234" y="1270"/>
                  <a:pt x="1233" y="1270"/>
                  <a:pt x="1233" y="1270"/>
                </a:cubicBezTo>
                <a:cubicBezTo>
                  <a:pt x="1233" y="1270"/>
                  <a:pt x="1233" y="1270"/>
                  <a:pt x="1233" y="1270"/>
                </a:cubicBezTo>
                <a:cubicBezTo>
                  <a:pt x="1236" y="1268"/>
                  <a:pt x="1236" y="1268"/>
                  <a:pt x="1237" y="1268"/>
                </a:cubicBezTo>
                <a:cubicBezTo>
                  <a:pt x="1237" y="1268"/>
                  <a:pt x="1237" y="1268"/>
                  <a:pt x="1237" y="1268"/>
                </a:cubicBezTo>
                <a:close/>
                <a:moveTo>
                  <a:pt x="1568" y="1290"/>
                </a:moveTo>
                <a:cubicBezTo>
                  <a:pt x="1568" y="1288"/>
                  <a:pt x="1569" y="1287"/>
                  <a:pt x="1569" y="1286"/>
                </a:cubicBezTo>
                <a:cubicBezTo>
                  <a:pt x="1569" y="1278"/>
                  <a:pt x="1561" y="1274"/>
                  <a:pt x="1562" y="1271"/>
                </a:cubicBezTo>
                <a:cubicBezTo>
                  <a:pt x="1562" y="1274"/>
                  <a:pt x="1569" y="1278"/>
                  <a:pt x="1569" y="1285"/>
                </a:cubicBezTo>
                <a:cubicBezTo>
                  <a:pt x="1569" y="1287"/>
                  <a:pt x="1568" y="1288"/>
                  <a:pt x="1568" y="1290"/>
                </a:cubicBezTo>
                <a:close/>
                <a:moveTo>
                  <a:pt x="1574" y="1268"/>
                </a:moveTo>
                <a:cubicBezTo>
                  <a:pt x="1574" y="1268"/>
                  <a:pt x="1574" y="1268"/>
                  <a:pt x="1574" y="1268"/>
                </a:cubicBezTo>
                <a:cubicBezTo>
                  <a:pt x="1574" y="1268"/>
                  <a:pt x="1573" y="1264"/>
                  <a:pt x="1575" y="1262"/>
                </a:cubicBezTo>
                <a:cubicBezTo>
                  <a:pt x="1573" y="1264"/>
                  <a:pt x="1574" y="1268"/>
                  <a:pt x="1574" y="1268"/>
                </a:cubicBezTo>
                <a:close/>
                <a:moveTo>
                  <a:pt x="1576" y="1262"/>
                </a:moveTo>
                <a:cubicBezTo>
                  <a:pt x="1578" y="1261"/>
                  <a:pt x="1581" y="1262"/>
                  <a:pt x="1582" y="1261"/>
                </a:cubicBezTo>
                <a:cubicBezTo>
                  <a:pt x="1581" y="1262"/>
                  <a:pt x="1578" y="1261"/>
                  <a:pt x="1576" y="1262"/>
                </a:cubicBezTo>
                <a:close/>
                <a:moveTo>
                  <a:pt x="1579" y="1295"/>
                </a:moveTo>
                <a:cubicBezTo>
                  <a:pt x="1579" y="1295"/>
                  <a:pt x="1579" y="1295"/>
                  <a:pt x="1579" y="1295"/>
                </a:cubicBezTo>
                <a:cubicBezTo>
                  <a:pt x="1583" y="1291"/>
                  <a:pt x="1584" y="1290"/>
                  <a:pt x="1585" y="1289"/>
                </a:cubicBezTo>
                <a:cubicBezTo>
                  <a:pt x="1580" y="1294"/>
                  <a:pt x="1579" y="1295"/>
                  <a:pt x="1579" y="1295"/>
                </a:cubicBezTo>
                <a:close/>
                <a:moveTo>
                  <a:pt x="1584" y="1251"/>
                </a:moveTo>
                <a:cubicBezTo>
                  <a:pt x="1586" y="1251"/>
                  <a:pt x="1589" y="1251"/>
                  <a:pt x="1591" y="1251"/>
                </a:cubicBezTo>
                <a:cubicBezTo>
                  <a:pt x="1589" y="1251"/>
                  <a:pt x="1586" y="1251"/>
                  <a:pt x="1584" y="1251"/>
                </a:cubicBezTo>
                <a:close/>
                <a:moveTo>
                  <a:pt x="1592" y="1288"/>
                </a:moveTo>
                <a:cubicBezTo>
                  <a:pt x="1590" y="1290"/>
                  <a:pt x="1585" y="1289"/>
                  <a:pt x="1585" y="1289"/>
                </a:cubicBezTo>
                <a:cubicBezTo>
                  <a:pt x="1585" y="1289"/>
                  <a:pt x="1585" y="1289"/>
                  <a:pt x="1585" y="1289"/>
                </a:cubicBezTo>
                <a:cubicBezTo>
                  <a:pt x="1585" y="1289"/>
                  <a:pt x="1590" y="1290"/>
                  <a:pt x="1592" y="1288"/>
                </a:cubicBezTo>
                <a:cubicBezTo>
                  <a:pt x="1592" y="1288"/>
                  <a:pt x="1592" y="1288"/>
                  <a:pt x="1592" y="1288"/>
                </a:cubicBezTo>
                <a:close/>
                <a:moveTo>
                  <a:pt x="1602" y="1241"/>
                </a:moveTo>
                <a:cubicBezTo>
                  <a:pt x="1601" y="1243"/>
                  <a:pt x="1601" y="1245"/>
                  <a:pt x="1598" y="1247"/>
                </a:cubicBezTo>
                <a:cubicBezTo>
                  <a:pt x="1601" y="1245"/>
                  <a:pt x="1601" y="1243"/>
                  <a:pt x="1602" y="1241"/>
                </a:cubicBezTo>
                <a:cubicBezTo>
                  <a:pt x="1604" y="1240"/>
                  <a:pt x="1605" y="1243"/>
                  <a:pt x="1605" y="1243"/>
                </a:cubicBezTo>
                <a:cubicBezTo>
                  <a:pt x="1605" y="1243"/>
                  <a:pt x="1604" y="1240"/>
                  <a:pt x="1602" y="1241"/>
                </a:cubicBezTo>
                <a:close/>
                <a:moveTo>
                  <a:pt x="1620" y="1246"/>
                </a:moveTo>
                <a:cubicBezTo>
                  <a:pt x="1617" y="1245"/>
                  <a:pt x="1613" y="1240"/>
                  <a:pt x="1610" y="1238"/>
                </a:cubicBezTo>
                <a:cubicBezTo>
                  <a:pt x="1610" y="1238"/>
                  <a:pt x="1610" y="1238"/>
                  <a:pt x="1610" y="1238"/>
                </a:cubicBezTo>
                <a:cubicBezTo>
                  <a:pt x="1613" y="1240"/>
                  <a:pt x="1617" y="1245"/>
                  <a:pt x="1620" y="1246"/>
                </a:cubicBezTo>
                <a:close/>
                <a:moveTo>
                  <a:pt x="2443" y="725"/>
                </a:moveTo>
                <a:cubicBezTo>
                  <a:pt x="2438" y="725"/>
                  <a:pt x="2438" y="725"/>
                  <a:pt x="2438" y="725"/>
                </a:cubicBezTo>
                <a:cubicBezTo>
                  <a:pt x="2440" y="731"/>
                  <a:pt x="2440" y="731"/>
                  <a:pt x="2440" y="731"/>
                </a:cubicBezTo>
                <a:cubicBezTo>
                  <a:pt x="2444" y="735"/>
                  <a:pt x="2444" y="735"/>
                  <a:pt x="2444" y="735"/>
                </a:cubicBezTo>
                <a:cubicBezTo>
                  <a:pt x="2445" y="734"/>
                  <a:pt x="2445" y="734"/>
                  <a:pt x="2445" y="734"/>
                </a:cubicBezTo>
                <a:cubicBezTo>
                  <a:pt x="2444" y="731"/>
                  <a:pt x="2444" y="731"/>
                  <a:pt x="2444" y="731"/>
                </a:cubicBezTo>
                <a:lnTo>
                  <a:pt x="2443" y="725"/>
                </a:lnTo>
                <a:close/>
                <a:moveTo>
                  <a:pt x="1427" y="231"/>
                </a:moveTo>
                <a:cubicBezTo>
                  <a:pt x="1429" y="229"/>
                  <a:pt x="1429" y="229"/>
                  <a:pt x="1429" y="229"/>
                </a:cubicBezTo>
                <a:cubicBezTo>
                  <a:pt x="1422" y="225"/>
                  <a:pt x="1422" y="225"/>
                  <a:pt x="1422" y="225"/>
                </a:cubicBezTo>
                <a:cubicBezTo>
                  <a:pt x="1423" y="230"/>
                  <a:pt x="1423" y="230"/>
                  <a:pt x="1423" y="230"/>
                </a:cubicBezTo>
                <a:lnTo>
                  <a:pt x="1427" y="231"/>
                </a:lnTo>
                <a:close/>
                <a:moveTo>
                  <a:pt x="1370" y="233"/>
                </a:moveTo>
                <a:cubicBezTo>
                  <a:pt x="1366" y="234"/>
                  <a:pt x="1366" y="234"/>
                  <a:pt x="1366" y="234"/>
                </a:cubicBezTo>
                <a:cubicBezTo>
                  <a:pt x="1368" y="236"/>
                  <a:pt x="1368" y="236"/>
                  <a:pt x="1368" y="236"/>
                </a:cubicBezTo>
                <a:cubicBezTo>
                  <a:pt x="1371" y="235"/>
                  <a:pt x="1371" y="235"/>
                  <a:pt x="1371" y="235"/>
                </a:cubicBezTo>
                <a:cubicBezTo>
                  <a:pt x="1370" y="233"/>
                  <a:pt x="1370" y="233"/>
                  <a:pt x="1370" y="233"/>
                </a:cubicBezTo>
                <a:close/>
                <a:moveTo>
                  <a:pt x="1242" y="269"/>
                </a:moveTo>
                <a:cubicBezTo>
                  <a:pt x="1239" y="269"/>
                  <a:pt x="1239" y="269"/>
                  <a:pt x="1239" y="269"/>
                </a:cubicBezTo>
                <a:cubicBezTo>
                  <a:pt x="1240" y="271"/>
                  <a:pt x="1240" y="271"/>
                  <a:pt x="1240" y="271"/>
                </a:cubicBezTo>
                <a:cubicBezTo>
                  <a:pt x="1242" y="270"/>
                  <a:pt x="1242" y="270"/>
                  <a:pt x="1242" y="270"/>
                </a:cubicBezTo>
                <a:cubicBezTo>
                  <a:pt x="1242" y="269"/>
                  <a:pt x="1242" y="269"/>
                  <a:pt x="1242" y="269"/>
                </a:cubicBezTo>
                <a:close/>
                <a:moveTo>
                  <a:pt x="1364" y="236"/>
                </a:moveTo>
                <a:cubicBezTo>
                  <a:pt x="1362" y="237"/>
                  <a:pt x="1362" y="237"/>
                  <a:pt x="1362" y="237"/>
                </a:cubicBezTo>
                <a:cubicBezTo>
                  <a:pt x="1366" y="238"/>
                  <a:pt x="1366" y="238"/>
                  <a:pt x="1366" y="238"/>
                </a:cubicBezTo>
                <a:cubicBezTo>
                  <a:pt x="1364" y="236"/>
                  <a:pt x="1364" y="236"/>
                  <a:pt x="1364" y="236"/>
                </a:cubicBezTo>
                <a:close/>
                <a:moveTo>
                  <a:pt x="1168" y="279"/>
                </a:moveTo>
                <a:cubicBezTo>
                  <a:pt x="1172" y="277"/>
                  <a:pt x="1172" y="277"/>
                  <a:pt x="1172" y="277"/>
                </a:cubicBezTo>
                <a:cubicBezTo>
                  <a:pt x="1170" y="272"/>
                  <a:pt x="1170" y="272"/>
                  <a:pt x="1170" y="272"/>
                </a:cubicBezTo>
                <a:lnTo>
                  <a:pt x="1168" y="279"/>
                </a:lnTo>
                <a:close/>
                <a:moveTo>
                  <a:pt x="1218" y="246"/>
                </a:moveTo>
                <a:cubicBezTo>
                  <a:pt x="1215" y="245"/>
                  <a:pt x="1215" y="245"/>
                  <a:pt x="1215" y="245"/>
                </a:cubicBezTo>
                <a:cubicBezTo>
                  <a:pt x="1214" y="246"/>
                  <a:pt x="1214" y="246"/>
                  <a:pt x="1214" y="246"/>
                </a:cubicBezTo>
                <a:cubicBezTo>
                  <a:pt x="1217" y="249"/>
                  <a:pt x="1217" y="249"/>
                  <a:pt x="1217" y="249"/>
                </a:cubicBezTo>
                <a:cubicBezTo>
                  <a:pt x="1218" y="246"/>
                  <a:pt x="1218" y="246"/>
                  <a:pt x="1218" y="246"/>
                </a:cubicBezTo>
                <a:close/>
                <a:moveTo>
                  <a:pt x="1232" y="274"/>
                </a:moveTo>
                <a:cubicBezTo>
                  <a:pt x="1238" y="269"/>
                  <a:pt x="1238" y="269"/>
                  <a:pt x="1238" y="269"/>
                </a:cubicBezTo>
                <a:cubicBezTo>
                  <a:pt x="1238" y="269"/>
                  <a:pt x="1236" y="268"/>
                  <a:pt x="1234" y="269"/>
                </a:cubicBezTo>
                <a:cubicBezTo>
                  <a:pt x="1232" y="269"/>
                  <a:pt x="1233" y="271"/>
                  <a:pt x="1233" y="271"/>
                </a:cubicBezTo>
                <a:cubicBezTo>
                  <a:pt x="1232" y="273"/>
                  <a:pt x="1232" y="273"/>
                  <a:pt x="1232" y="273"/>
                </a:cubicBezTo>
                <a:cubicBezTo>
                  <a:pt x="1232" y="274"/>
                  <a:pt x="1232" y="274"/>
                  <a:pt x="1232" y="274"/>
                </a:cubicBezTo>
                <a:close/>
                <a:moveTo>
                  <a:pt x="1351" y="248"/>
                </a:moveTo>
                <a:cubicBezTo>
                  <a:pt x="1347" y="249"/>
                  <a:pt x="1347" y="249"/>
                  <a:pt x="1347" y="249"/>
                </a:cubicBezTo>
                <a:cubicBezTo>
                  <a:pt x="1348" y="251"/>
                  <a:pt x="1348" y="251"/>
                  <a:pt x="1348" y="251"/>
                </a:cubicBezTo>
                <a:cubicBezTo>
                  <a:pt x="1351" y="248"/>
                  <a:pt x="1351" y="248"/>
                  <a:pt x="1351" y="248"/>
                </a:cubicBezTo>
                <a:close/>
                <a:moveTo>
                  <a:pt x="1233" y="259"/>
                </a:moveTo>
                <a:cubicBezTo>
                  <a:pt x="1235" y="258"/>
                  <a:pt x="1235" y="258"/>
                  <a:pt x="1235" y="258"/>
                </a:cubicBezTo>
                <a:cubicBezTo>
                  <a:pt x="1238" y="260"/>
                  <a:pt x="1238" y="260"/>
                  <a:pt x="1238" y="260"/>
                </a:cubicBezTo>
                <a:cubicBezTo>
                  <a:pt x="1238" y="257"/>
                  <a:pt x="1238" y="257"/>
                  <a:pt x="1238" y="257"/>
                </a:cubicBezTo>
                <a:cubicBezTo>
                  <a:pt x="1234" y="255"/>
                  <a:pt x="1234" y="255"/>
                  <a:pt x="1234" y="255"/>
                </a:cubicBezTo>
                <a:cubicBezTo>
                  <a:pt x="1232" y="256"/>
                  <a:pt x="1232" y="256"/>
                  <a:pt x="1232" y="256"/>
                </a:cubicBezTo>
                <a:cubicBezTo>
                  <a:pt x="1233" y="256"/>
                  <a:pt x="1233" y="256"/>
                  <a:pt x="1233" y="256"/>
                </a:cubicBezTo>
                <a:cubicBezTo>
                  <a:pt x="1232" y="259"/>
                  <a:pt x="1232" y="259"/>
                  <a:pt x="1232" y="259"/>
                </a:cubicBezTo>
                <a:cubicBezTo>
                  <a:pt x="1233" y="259"/>
                  <a:pt x="1233" y="259"/>
                  <a:pt x="1233" y="259"/>
                </a:cubicBezTo>
                <a:close/>
                <a:moveTo>
                  <a:pt x="1222" y="251"/>
                </a:moveTo>
                <a:cubicBezTo>
                  <a:pt x="1219" y="249"/>
                  <a:pt x="1218" y="248"/>
                  <a:pt x="1219" y="249"/>
                </a:cubicBezTo>
                <a:cubicBezTo>
                  <a:pt x="1220" y="254"/>
                  <a:pt x="1220" y="254"/>
                  <a:pt x="1220" y="254"/>
                </a:cubicBezTo>
                <a:cubicBezTo>
                  <a:pt x="1225" y="254"/>
                  <a:pt x="1225" y="254"/>
                  <a:pt x="1222" y="251"/>
                </a:cubicBezTo>
                <a:close/>
                <a:moveTo>
                  <a:pt x="1228" y="275"/>
                </a:moveTo>
                <a:cubicBezTo>
                  <a:pt x="1228" y="275"/>
                  <a:pt x="1232" y="271"/>
                  <a:pt x="1229" y="271"/>
                </a:cubicBezTo>
                <a:cubicBezTo>
                  <a:pt x="1226" y="271"/>
                  <a:pt x="1223" y="275"/>
                  <a:pt x="1228" y="275"/>
                </a:cubicBezTo>
                <a:close/>
                <a:moveTo>
                  <a:pt x="1183" y="271"/>
                </a:moveTo>
                <a:cubicBezTo>
                  <a:pt x="1183" y="271"/>
                  <a:pt x="1183" y="273"/>
                  <a:pt x="1184" y="275"/>
                </a:cubicBezTo>
                <a:cubicBezTo>
                  <a:pt x="1185" y="275"/>
                  <a:pt x="1189" y="274"/>
                  <a:pt x="1189" y="274"/>
                </a:cubicBezTo>
                <a:cubicBezTo>
                  <a:pt x="1188" y="268"/>
                  <a:pt x="1188" y="268"/>
                  <a:pt x="1188" y="268"/>
                </a:cubicBezTo>
                <a:cubicBezTo>
                  <a:pt x="1184" y="268"/>
                  <a:pt x="1184" y="268"/>
                  <a:pt x="1184" y="268"/>
                </a:cubicBezTo>
                <a:cubicBezTo>
                  <a:pt x="1184" y="265"/>
                  <a:pt x="1184" y="265"/>
                  <a:pt x="1184" y="265"/>
                </a:cubicBezTo>
                <a:cubicBezTo>
                  <a:pt x="1180" y="266"/>
                  <a:pt x="1180" y="266"/>
                  <a:pt x="1180" y="266"/>
                </a:cubicBezTo>
                <a:cubicBezTo>
                  <a:pt x="1180" y="266"/>
                  <a:pt x="1179" y="264"/>
                  <a:pt x="1179" y="262"/>
                </a:cubicBezTo>
                <a:cubicBezTo>
                  <a:pt x="1179" y="262"/>
                  <a:pt x="1177" y="260"/>
                  <a:pt x="1175" y="263"/>
                </a:cubicBezTo>
                <a:cubicBezTo>
                  <a:pt x="1175" y="266"/>
                  <a:pt x="1175" y="266"/>
                  <a:pt x="1175" y="266"/>
                </a:cubicBezTo>
                <a:cubicBezTo>
                  <a:pt x="1178" y="271"/>
                  <a:pt x="1178" y="271"/>
                  <a:pt x="1178" y="271"/>
                </a:cubicBezTo>
                <a:cubicBezTo>
                  <a:pt x="1175" y="273"/>
                  <a:pt x="1175" y="273"/>
                  <a:pt x="1175" y="273"/>
                </a:cubicBezTo>
                <a:cubicBezTo>
                  <a:pt x="1174" y="269"/>
                  <a:pt x="1174" y="269"/>
                  <a:pt x="1174" y="269"/>
                </a:cubicBezTo>
                <a:cubicBezTo>
                  <a:pt x="1172" y="272"/>
                  <a:pt x="1172" y="272"/>
                  <a:pt x="1172" y="272"/>
                </a:cubicBezTo>
                <a:cubicBezTo>
                  <a:pt x="1176" y="282"/>
                  <a:pt x="1176" y="282"/>
                  <a:pt x="1176" y="282"/>
                </a:cubicBezTo>
                <a:cubicBezTo>
                  <a:pt x="1179" y="282"/>
                  <a:pt x="1179" y="282"/>
                  <a:pt x="1179" y="282"/>
                </a:cubicBezTo>
                <a:cubicBezTo>
                  <a:pt x="1183" y="279"/>
                  <a:pt x="1183" y="279"/>
                  <a:pt x="1183" y="279"/>
                </a:cubicBezTo>
                <a:cubicBezTo>
                  <a:pt x="1183" y="275"/>
                  <a:pt x="1183" y="275"/>
                  <a:pt x="1183" y="275"/>
                </a:cubicBezTo>
                <a:cubicBezTo>
                  <a:pt x="1181" y="275"/>
                  <a:pt x="1181" y="275"/>
                  <a:pt x="1181" y="275"/>
                </a:cubicBezTo>
                <a:cubicBezTo>
                  <a:pt x="1181" y="272"/>
                  <a:pt x="1181" y="272"/>
                  <a:pt x="1181" y="272"/>
                </a:cubicBezTo>
                <a:lnTo>
                  <a:pt x="1183" y="271"/>
                </a:lnTo>
                <a:close/>
                <a:moveTo>
                  <a:pt x="1191" y="276"/>
                </a:moveTo>
                <a:cubicBezTo>
                  <a:pt x="1189" y="277"/>
                  <a:pt x="1189" y="280"/>
                  <a:pt x="1192" y="280"/>
                </a:cubicBezTo>
                <a:cubicBezTo>
                  <a:pt x="1193" y="279"/>
                  <a:pt x="1193" y="275"/>
                  <a:pt x="1191" y="276"/>
                </a:cubicBezTo>
                <a:close/>
                <a:moveTo>
                  <a:pt x="1197" y="100"/>
                </a:moveTo>
                <a:cubicBezTo>
                  <a:pt x="1199" y="97"/>
                  <a:pt x="1199" y="97"/>
                  <a:pt x="1199" y="97"/>
                </a:cubicBezTo>
                <a:cubicBezTo>
                  <a:pt x="1194" y="98"/>
                  <a:pt x="1194" y="98"/>
                  <a:pt x="1194" y="98"/>
                </a:cubicBezTo>
                <a:cubicBezTo>
                  <a:pt x="1197" y="100"/>
                  <a:pt x="1197" y="100"/>
                  <a:pt x="1197" y="100"/>
                </a:cubicBezTo>
                <a:close/>
                <a:moveTo>
                  <a:pt x="1200" y="105"/>
                </a:moveTo>
                <a:cubicBezTo>
                  <a:pt x="1199" y="102"/>
                  <a:pt x="1199" y="102"/>
                  <a:pt x="1199" y="102"/>
                </a:cubicBezTo>
                <a:cubicBezTo>
                  <a:pt x="1199" y="102"/>
                  <a:pt x="1196" y="104"/>
                  <a:pt x="1195" y="104"/>
                </a:cubicBezTo>
                <a:cubicBezTo>
                  <a:pt x="1193" y="104"/>
                  <a:pt x="1194" y="101"/>
                  <a:pt x="1194" y="101"/>
                </a:cubicBezTo>
                <a:cubicBezTo>
                  <a:pt x="1193" y="99"/>
                  <a:pt x="1193" y="99"/>
                  <a:pt x="1193" y="99"/>
                </a:cubicBezTo>
                <a:cubicBezTo>
                  <a:pt x="1190" y="101"/>
                  <a:pt x="1190" y="101"/>
                  <a:pt x="1190" y="101"/>
                </a:cubicBezTo>
                <a:cubicBezTo>
                  <a:pt x="1193" y="107"/>
                  <a:pt x="1193" y="107"/>
                  <a:pt x="1193" y="107"/>
                </a:cubicBezTo>
                <a:cubicBezTo>
                  <a:pt x="1198" y="108"/>
                  <a:pt x="1200" y="105"/>
                  <a:pt x="1200" y="105"/>
                </a:cubicBezTo>
                <a:close/>
                <a:moveTo>
                  <a:pt x="1220" y="95"/>
                </a:moveTo>
                <a:cubicBezTo>
                  <a:pt x="1217" y="93"/>
                  <a:pt x="1217" y="93"/>
                  <a:pt x="1217" y="93"/>
                </a:cubicBezTo>
                <a:cubicBezTo>
                  <a:pt x="1214" y="97"/>
                  <a:pt x="1214" y="97"/>
                  <a:pt x="1214" y="97"/>
                </a:cubicBezTo>
                <a:cubicBezTo>
                  <a:pt x="1218" y="97"/>
                  <a:pt x="1218" y="97"/>
                  <a:pt x="1218" y="97"/>
                </a:cubicBezTo>
                <a:lnTo>
                  <a:pt x="1220" y="95"/>
                </a:lnTo>
                <a:close/>
                <a:moveTo>
                  <a:pt x="1251" y="277"/>
                </a:moveTo>
                <a:cubicBezTo>
                  <a:pt x="1257" y="275"/>
                  <a:pt x="1257" y="275"/>
                  <a:pt x="1257" y="275"/>
                </a:cubicBezTo>
                <a:cubicBezTo>
                  <a:pt x="1262" y="275"/>
                  <a:pt x="1262" y="275"/>
                  <a:pt x="1262" y="275"/>
                </a:cubicBezTo>
                <a:cubicBezTo>
                  <a:pt x="1265" y="269"/>
                  <a:pt x="1265" y="269"/>
                  <a:pt x="1265" y="269"/>
                </a:cubicBezTo>
                <a:cubicBezTo>
                  <a:pt x="1264" y="264"/>
                  <a:pt x="1264" y="264"/>
                  <a:pt x="1264" y="264"/>
                </a:cubicBezTo>
                <a:cubicBezTo>
                  <a:pt x="1265" y="260"/>
                  <a:pt x="1265" y="260"/>
                  <a:pt x="1265" y="260"/>
                </a:cubicBezTo>
                <a:cubicBezTo>
                  <a:pt x="1265" y="259"/>
                  <a:pt x="1265" y="259"/>
                  <a:pt x="1265" y="259"/>
                </a:cubicBezTo>
                <a:cubicBezTo>
                  <a:pt x="1263" y="262"/>
                  <a:pt x="1263" y="262"/>
                  <a:pt x="1263" y="262"/>
                </a:cubicBezTo>
                <a:cubicBezTo>
                  <a:pt x="1259" y="263"/>
                  <a:pt x="1259" y="263"/>
                  <a:pt x="1259" y="263"/>
                </a:cubicBezTo>
                <a:cubicBezTo>
                  <a:pt x="1257" y="265"/>
                  <a:pt x="1257" y="265"/>
                  <a:pt x="1257" y="265"/>
                </a:cubicBezTo>
                <a:cubicBezTo>
                  <a:pt x="1252" y="266"/>
                  <a:pt x="1252" y="266"/>
                  <a:pt x="1252" y="266"/>
                </a:cubicBezTo>
                <a:cubicBezTo>
                  <a:pt x="1251" y="269"/>
                  <a:pt x="1251" y="269"/>
                  <a:pt x="1251" y="269"/>
                </a:cubicBezTo>
                <a:cubicBezTo>
                  <a:pt x="1254" y="269"/>
                  <a:pt x="1254" y="269"/>
                  <a:pt x="1254" y="269"/>
                </a:cubicBezTo>
                <a:cubicBezTo>
                  <a:pt x="1251" y="273"/>
                  <a:pt x="1251" y="273"/>
                  <a:pt x="1251" y="273"/>
                </a:cubicBezTo>
                <a:cubicBezTo>
                  <a:pt x="1251" y="277"/>
                  <a:pt x="1251" y="277"/>
                  <a:pt x="1251" y="277"/>
                </a:cubicBezTo>
                <a:close/>
                <a:moveTo>
                  <a:pt x="1284" y="279"/>
                </a:moveTo>
                <a:cubicBezTo>
                  <a:pt x="1288" y="280"/>
                  <a:pt x="1288" y="280"/>
                  <a:pt x="1288" y="280"/>
                </a:cubicBezTo>
                <a:cubicBezTo>
                  <a:pt x="1288" y="277"/>
                  <a:pt x="1288" y="277"/>
                  <a:pt x="1288" y="277"/>
                </a:cubicBezTo>
                <a:cubicBezTo>
                  <a:pt x="1284" y="279"/>
                  <a:pt x="1284" y="279"/>
                  <a:pt x="1284" y="279"/>
                </a:cubicBezTo>
                <a:close/>
                <a:moveTo>
                  <a:pt x="1191" y="283"/>
                </a:moveTo>
                <a:cubicBezTo>
                  <a:pt x="1185" y="280"/>
                  <a:pt x="1185" y="280"/>
                  <a:pt x="1185" y="280"/>
                </a:cubicBezTo>
                <a:cubicBezTo>
                  <a:pt x="1184" y="282"/>
                  <a:pt x="1184" y="282"/>
                  <a:pt x="1184" y="282"/>
                </a:cubicBezTo>
                <a:cubicBezTo>
                  <a:pt x="1189" y="286"/>
                  <a:pt x="1189" y="286"/>
                  <a:pt x="1189" y="286"/>
                </a:cubicBezTo>
                <a:cubicBezTo>
                  <a:pt x="1191" y="283"/>
                  <a:pt x="1191" y="283"/>
                  <a:pt x="1191" y="283"/>
                </a:cubicBezTo>
                <a:close/>
                <a:moveTo>
                  <a:pt x="945" y="400"/>
                </a:moveTo>
                <a:cubicBezTo>
                  <a:pt x="943" y="397"/>
                  <a:pt x="943" y="397"/>
                  <a:pt x="943" y="397"/>
                </a:cubicBezTo>
                <a:cubicBezTo>
                  <a:pt x="941" y="400"/>
                  <a:pt x="941" y="400"/>
                  <a:pt x="941" y="400"/>
                </a:cubicBezTo>
                <a:cubicBezTo>
                  <a:pt x="940" y="400"/>
                  <a:pt x="940" y="400"/>
                  <a:pt x="940" y="400"/>
                </a:cubicBezTo>
                <a:cubicBezTo>
                  <a:pt x="933" y="407"/>
                  <a:pt x="933" y="407"/>
                  <a:pt x="933" y="407"/>
                </a:cubicBezTo>
                <a:cubicBezTo>
                  <a:pt x="938" y="408"/>
                  <a:pt x="938" y="408"/>
                  <a:pt x="938" y="408"/>
                </a:cubicBezTo>
                <a:cubicBezTo>
                  <a:pt x="938" y="405"/>
                  <a:pt x="938" y="405"/>
                  <a:pt x="938" y="405"/>
                </a:cubicBezTo>
                <a:cubicBezTo>
                  <a:pt x="944" y="406"/>
                  <a:pt x="944" y="406"/>
                  <a:pt x="944" y="406"/>
                </a:cubicBezTo>
                <a:cubicBezTo>
                  <a:pt x="945" y="400"/>
                  <a:pt x="945" y="400"/>
                  <a:pt x="945" y="400"/>
                </a:cubicBezTo>
                <a:close/>
                <a:moveTo>
                  <a:pt x="940" y="416"/>
                </a:moveTo>
                <a:cubicBezTo>
                  <a:pt x="941" y="413"/>
                  <a:pt x="941" y="413"/>
                  <a:pt x="941" y="413"/>
                </a:cubicBezTo>
                <a:cubicBezTo>
                  <a:pt x="943" y="413"/>
                  <a:pt x="943" y="413"/>
                  <a:pt x="943" y="413"/>
                </a:cubicBezTo>
                <a:cubicBezTo>
                  <a:pt x="943" y="409"/>
                  <a:pt x="943" y="409"/>
                  <a:pt x="943" y="409"/>
                </a:cubicBezTo>
                <a:cubicBezTo>
                  <a:pt x="936" y="411"/>
                  <a:pt x="936" y="411"/>
                  <a:pt x="936" y="411"/>
                </a:cubicBezTo>
                <a:cubicBezTo>
                  <a:pt x="937" y="414"/>
                  <a:pt x="937" y="414"/>
                  <a:pt x="937" y="414"/>
                </a:cubicBezTo>
                <a:cubicBezTo>
                  <a:pt x="937" y="416"/>
                  <a:pt x="937" y="416"/>
                  <a:pt x="937" y="416"/>
                </a:cubicBezTo>
                <a:cubicBezTo>
                  <a:pt x="940" y="416"/>
                  <a:pt x="940" y="416"/>
                  <a:pt x="940" y="416"/>
                </a:cubicBezTo>
                <a:close/>
                <a:moveTo>
                  <a:pt x="1181" y="79"/>
                </a:moveTo>
                <a:cubicBezTo>
                  <a:pt x="1184" y="79"/>
                  <a:pt x="1184" y="79"/>
                  <a:pt x="1184" y="79"/>
                </a:cubicBezTo>
                <a:cubicBezTo>
                  <a:pt x="1183" y="73"/>
                  <a:pt x="1183" y="73"/>
                  <a:pt x="1183" y="73"/>
                </a:cubicBezTo>
                <a:cubicBezTo>
                  <a:pt x="1181" y="77"/>
                  <a:pt x="1181" y="77"/>
                  <a:pt x="1181" y="77"/>
                </a:cubicBezTo>
                <a:cubicBezTo>
                  <a:pt x="1181" y="79"/>
                  <a:pt x="1181" y="79"/>
                  <a:pt x="1181" y="79"/>
                </a:cubicBezTo>
                <a:close/>
                <a:moveTo>
                  <a:pt x="1104" y="203"/>
                </a:moveTo>
                <a:cubicBezTo>
                  <a:pt x="1105" y="200"/>
                  <a:pt x="1105" y="200"/>
                  <a:pt x="1105" y="200"/>
                </a:cubicBezTo>
                <a:cubicBezTo>
                  <a:pt x="1101" y="198"/>
                  <a:pt x="1101" y="198"/>
                  <a:pt x="1101" y="198"/>
                </a:cubicBezTo>
                <a:cubicBezTo>
                  <a:pt x="1100" y="200"/>
                  <a:pt x="1100" y="200"/>
                  <a:pt x="1100" y="200"/>
                </a:cubicBezTo>
                <a:lnTo>
                  <a:pt x="1104" y="203"/>
                </a:lnTo>
                <a:close/>
                <a:moveTo>
                  <a:pt x="1100" y="386"/>
                </a:moveTo>
                <a:cubicBezTo>
                  <a:pt x="1099" y="383"/>
                  <a:pt x="1099" y="383"/>
                  <a:pt x="1099" y="383"/>
                </a:cubicBezTo>
                <a:cubicBezTo>
                  <a:pt x="1098" y="383"/>
                  <a:pt x="1098" y="383"/>
                  <a:pt x="1098" y="383"/>
                </a:cubicBezTo>
                <a:cubicBezTo>
                  <a:pt x="1098" y="389"/>
                  <a:pt x="1098" y="389"/>
                  <a:pt x="1098" y="389"/>
                </a:cubicBezTo>
                <a:cubicBezTo>
                  <a:pt x="1101" y="388"/>
                  <a:pt x="1101" y="388"/>
                  <a:pt x="1101" y="388"/>
                </a:cubicBezTo>
                <a:lnTo>
                  <a:pt x="1100" y="386"/>
                </a:lnTo>
                <a:close/>
                <a:moveTo>
                  <a:pt x="1109" y="442"/>
                </a:moveTo>
                <a:cubicBezTo>
                  <a:pt x="1106" y="446"/>
                  <a:pt x="1106" y="446"/>
                  <a:pt x="1106" y="446"/>
                </a:cubicBezTo>
                <a:cubicBezTo>
                  <a:pt x="1107" y="451"/>
                  <a:pt x="1107" y="451"/>
                  <a:pt x="1107" y="451"/>
                </a:cubicBezTo>
                <a:cubicBezTo>
                  <a:pt x="1106" y="451"/>
                  <a:pt x="1106" y="451"/>
                  <a:pt x="1106" y="451"/>
                </a:cubicBezTo>
                <a:cubicBezTo>
                  <a:pt x="1106" y="453"/>
                  <a:pt x="1106" y="453"/>
                  <a:pt x="1106" y="453"/>
                </a:cubicBezTo>
                <a:cubicBezTo>
                  <a:pt x="1104" y="462"/>
                  <a:pt x="1104" y="462"/>
                  <a:pt x="1104" y="462"/>
                </a:cubicBezTo>
                <a:cubicBezTo>
                  <a:pt x="1101" y="463"/>
                  <a:pt x="1101" y="463"/>
                  <a:pt x="1101" y="463"/>
                </a:cubicBezTo>
                <a:cubicBezTo>
                  <a:pt x="1100" y="469"/>
                  <a:pt x="1100" y="469"/>
                  <a:pt x="1100" y="469"/>
                </a:cubicBezTo>
                <a:cubicBezTo>
                  <a:pt x="1098" y="469"/>
                  <a:pt x="1098" y="469"/>
                  <a:pt x="1098" y="469"/>
                </a:cubicBezTo>
                <a:cubicBezTo>
                  <a:pt x="1098" y="469"/>
                  <a:pt x="1095" y="474"/>
                  <a:pt x="1094" y="477"/>
                </a:cubicBezTo>
                <a:cubicBezTo>
                  <a:pt x="1094" y="480"/>
                  <a:pt x="1094" y="482"/>
                  <a:pt x="1094" y="483"/>
                </a:cubicBezTo>
                <a:cubicBezTo>
                  <a:pt x="1094" y="485"/>
                  <a:pt x="1091" y="487"/>
                  <a:pt x="1091" y="490"/>
                </a:cubicBezTo>
                <a:cubicBezTo>
                  <a:pt x="1091" y="495"/>
                  <a:pt x="1091" y="495"/>
                  <a:pt x="1091" y="495"/>
                </a:cubicBezTo>
                <a:cubicBezTo>
                  <a:pt x="1094" y="496"/>
                  <a:pt x="1094" y="496"/>
                  <a:pt x="1094" y="496"/>
                </a:cubicBezTo>
                <a:cubicBezTo>
                  <a:pt x="1093" y="508"/>
                  <a:pt x="1093" y="508"/>
                  <a:pt x="1093" y="508"/>
                </a:cubicBezTo>
                <a:cubicBezTo>
                  <a:pt x="1093" y="508"/>
                  <a:pt x="1096" y="505"/>
                  <a:pt x="1097" y="502"/>
                </a:cubicBezTo>
                <a:cubicBezTo>
                  <a:pt x="1098" y="498"/>
                  <a:pt x="1097" y="497"/>
                  <a:pt x="1097" y="496"/>
                </a:cubicBezTo>
                <a:cubicBezTo>
                  <a:pt x="1097" y="494"/>
                  <a:pt x="1099" y="491"/>
                  <a:pt x="1100" y="489"/>
                </a:cubicBezTo>
                <a:cubicBezTo>
                  <a:pt x="1101" y="488"/>
                  <a:pt x="1100" y="482"/>
                  <a:pt x="1100" y="482"/>
                </a:cubicBezTo>
                <a:cubicBezTo>
                  <a:pt x="1103" y="473"/>
                  <a:pt x="1103" y="473"/>
                  <a:pt x="1103" y="473"/>
                </a:cubicBezTo>
                <a:cubicBezTo>
                  <a:pt x="1105" y="473"/>
                  <a:pt x="1105" y="473"/>
                  <a:pt x="1105" y="473"/>
                </a:cubicBezTo>
                <a:cubicBezTo>
                  <a:pt x="1107" y="466"/>
                  <a:pt x="1107" y="466"/>
                  <a:pt x="1107" y="466"/>
                </a:cubicBezTo>
                <a:cubicBezTo>
                  <a:pt x="1106" y="463"/>
                  <a:pt x="1106" y="463"/>
                  <a:pt x="1106" y="463"/>
                </a:cubicBezTo>
                <a:cubicBezTo>
                  <a:pt x="1108" y="462"/>
                  <a:pt x="1108" y="462"/>
                  <a:pt x="1108" y="462"/>
                </a:cubicBezTo>
                <a:cubicBezTo>
                  <a:pt x="1107" y="461"/>
                  <a:pt x="1107" y="461"/>
                  <a:pt x="1107" y="461"/>
                </a:cubicBezTo>
                <a:cubicBezTo>
                  <a:pt x="1108" y="458"/>
                  <a:pt x="1108" y="458"/>
                  <a:pt x="1108" y="458"/>
                </a:cubicBezTo>
                <a:cubicBezTo>
                  <a:pt x="1108" y="456"/>
                  <a:pt x="1108" y="456"/>
                  <a:pt x="1108" y="456"/>
                </a:cubicBezTo>
                <a:cubicBezTo>
                  <a:pt x="1110" y="452"/>
                  <a:pt x="1110" y="452"/>
                  <a:pt x="1110" y="452"/>
                </a:cubicBezTo>
                <a:cubicBezTo>
                  <a:pt x="1109" y="447"/>
                  <a:pt x="1109" y="447"/>
                  <a:pt x="1109" y="447"/>
                </a:cubicBezTo>
                <a:cubicBezTo>
                  <a:pt x="1112" y="444"/>
                  <a:pt x="1112" y="444"/>
                  <a:pt x="1112" y="444"/>
                </a:cubicBezTo>
                <a:lnTo>
                  <a:pt x="1109" y="442"/>
                </a:lnTo>
                <a:close/>
                <a:moveTo>
                  <a:pt x="1180" y="72"/>
                </a:moveTo>
                <a:cubicBezTo>
                  <a:pt x="1178" y="77"/>
                  <a:pt x="1181" y="73"/>
                  <a:pt x="1181" y="73"/>
                </a:cubicBezTo>
                <a:cubicBezTo>
                  <a:pt x="1183" y="71"/>
                  <a:pt x="1182" y="69"/>
                  <a:pt x="1180" y="72"/>
                </a:cubicBezTo>
                <a:close/>
                <a:moveTo>
                  <a:pt x="1095" y="424"/>
                </a:moveTo>
                <a:cubicBezTo>
                  <a:pt x="1098" y="423"/>
                  <a:pt x="1098" y="423"/>
                  <a:pt x="1098" y="423"/>
                </a:cubicBezTo>
                <a:cubicBezTo>
                  <a:pt x="1095" y="421"/>
                  <a:pt x="1095" y="421"/>
                  <a:pt x="1095" y="421"/>
                </a:cubicBezTo>
                <a:lnTo>
                  <a:pt x="1095" y="424"/>
                </a:lnTo>
                <a:close/>
                <a:moveTo>
                  <a:pt x="1167" y="416"/>
                </a:moveTo>
                <a:cubicBezTo>
                  <a:pt x="1170" y="410"/>
                  <a:pt x="1170" y="410"/>
                  <a:pt x="1170" y="410"/>
                </a:cubicBezTo>
                <a:cubicBezTo>
                  <a:pt x="1167" y="405"/>
                  <a:pt x="1167" y="405"/>
                  <a:pt x="1167" y="405"/>
                </a:cubicBezTo>
                <a:cubicBezTo>
                  <a:pt x="1162" y="406"/>
                  <a:pt x="1162" y="406"/>
                  <a:pt x="1162" y="406"/>
                </a:cubicBezTo>
                <a:cubicBezTo>
                  <a:pt x="1160" y="410"/>
                  <a:pt x="1160" y="410"/>
                  <a:pt x="1160" y="410"/>
                </a:cubicBezTo>
                <a:cubicBezTo>
                  <a:pt x="1160" y="406"/>
                  <a:pt x="1160" y="406"/>
                  <a:pt x="1160" y="406"/>
                </a:cubicBezTo>
                <a:cubicBezTo>
                  <a:pt x="1160" y="406"/>
                  <a:pt x="1158" y="406"/>
                  <a:pt x="1157" y="407"/>
                </a:cubicBezTo>
                <a:cubicBezTo>
                  <a:pt x="1155" y="408"/>
                  <a:pt x="1154" y="410"/>
                  <a:pt x="1154" y="410"/>
                </a:cubicBezTo>
                <a:cubicBezTo>
                  <a:pt x="1154" y="410"/>
                  <a:pt x="1153" y="409"/>
                  <a:pt x="1151" y="412"/>
                </a:cubicBezTo>
                <a:cubicBezTo>
                  <a:pt x="1149" y="415"/>
                  <a:pt x="1146" y="423"/>
                  <a:pt x="1146" y="423"/>
                </a:cubicBezTo>
                <a:cubicBezTo>
                  <a:pt x="1146" y="423"/>
                  <a:pt x="1141" y="425"/>
                  <a:pt x="1141" y="429"/>
                </a:cubicBezTo>
                <a:cubicBezTo>
                  <a:pt x="1140" y="436"/>
                  <a:pt x="1146" y="436"/>
                  <a:pt x="1146" y="439"/>
                </a:cubicBezTo>
                <a:cubicBezTo>
                  <a:pt x="1144" y="443"/>
                  <a:pt x="1142" y="444"/>
                  <a:pt x="1142" y="444"/>
                </a:cubicBezTo>
                <a:cubicBezTo>
                  <a:pt x="1144" y="446"/>
                  <a:pt x="1144" y="446"/>
                  <a:pt x="1144" y="446"/>
                </a:cubicBezTo>
                <a:cubicBezTo>
                  <a:pt x="1144" y="452"/>
                  <a:pt x="1144" y="452"/>
                  <a:pt x="1144" y="452"/>
                </a:cubicBezTo>
                <a:cubicBezTo>
                  <a:pt x="1147" y="453"/>
                  <a:pt x="1147" y="453"/>
                  <a:pt x="1147" y="453"/>
                </a:cubicBezTo>
                <a:cubicBezTo>
                  <a:pt x="1147" y="456"/>
                  <a:pt x="1147" y="456"/>
                  <a:pt x="1147" y="456"/>
                </a:cubicBezTo>
                <a:cubicBezTo>
                  <a:pt x="1147" y="456"/>
                  <a:pt x="1149" y="455"/>
                  <a:pt x="1149" y="456"/>
                </a:cubicBezTo>
                <a:cubicBezTo>
                  <a:pt x="1149" y="456"/>
                  <a:pt x="1147" y="457"/>
                  <a:pt x="1147" y="457"/>
                </a:cubicBezTo>
                <a:cubicBezTo>
                  <a:pt x="1147" y="461"/>
                  <a:pt x="1147" y="461"/>
                  <a:pt x="1147" y="461"/>
                </a:cubicBezTo>
                <a:cubicBezTo>
                  <a:pt x="1147" y="462"/>
                  <a:pt x="1146" y="465"/>
                  <a:pt x="1146" y="465"/>
                </a:cubicBezTo>
                <a:cubicBezTo>
                  <a:pt x="1150" y="463"/>
                  <a:pt x="1150" y="463"/>
                  <a:pt x="1150" y="463"/>
                </a:cubicBezTo>
                <a:cubicBezTo>
                  <a:pt x="1153" y="458"/>
                  <a:pt x="1153" y="458"/>
                  <a:pt x="1153" y="458"/>
                </a:cubicBezTo>
                <a:cubicBezTo>
                  <a:pt x="1152" y="458"/>
                  <a:pt x="1152" y="458"/>
                  <a:pt x="1152" y="458"/>
                </a:cubicBezTo>
                <a:cubicBezTo>
                  <a:pt x="1153" y="454"/>
                  <a:pt x="1153" y="454"/>
                  <a:pt x="1153" y="454"/>
                </a:cubicBezTo>
                <a:cubicBezTo>
                  <a:pt x="1153" y="452"/>
                  <a:pt x="1153" y="452"/>
                  <a:pt x="1153" y="452"/>
                </a:cubicBezTo>
                <a:cubicBezTo>
                  <a:pt x="1153" y="452"/>
                  <a:pt x="1153" y="452"/>
                  <a:pt x="1153" y="452"/>
                </a:cubicBezTo>
                <a:cubicBezTo>
                  <a:pt x="1157" y="447"/>
                  <a:pt x="1157" y="447"/>
                  <a:pt x="1157" y="447"/>
                </a:cubicBezTo>
                <a:cubicBezTo>
                  <a:pt x="1161" y="444"/>
                  <a:pt x="1161" y="444"/>
                  <a:pt x="1161" y="444"/>
                </a:cubicBezTo>
                <a:cubicBezTo>
                  <a:pt x="1161" y="440"/>
                  <a:pt x="1161" y="440"/>
                  <a:pt x="1161" y="440"/>
                </a:cubicBezTo>
                <a:cubicBezTo>
                  <a:pt x="1167" y="433"/>
                  <a:pt x="1167" y="433"/>
                  <a:pt x="1167" y="433"/>
                </a:cubicBezTo>
                <a:cubicBezTo>
                  <a:pt x="1164" y="433"/>
                  <a:pt x="1164" y="433"/>
                  <a:pt x="1164" y="433"/>
                </a:cubicBezTo>
                <a:cubicBezTo>
                  <a:pt x="1161" y="429"/>
                  <a:pt x="1161" y="429"/>
                  <a:pt x="1161" y="429"/>
                </a:cubicBezTo>
                <a:cubicBezTo>
                  <a:pt x="1161" y="429"/>
                  <a:pt x="1163" y="427"/>
                  <a:pt x="1164" y="424"/>
                </a:cubicBezTo>
                <a:cubicBezTo>
                  <a:pt x="1164" y="423"/>
                  <a:pt x="1161" y="420"/>
                  <a:pt x="1161" y="420"/>
                </a:cubicBezTo>
                <a:cubicBezTo>
                  <a:pt x="1162" y="416"/>
                  <a:pt x="1162" y="416"/>
                  <a:pt x="1162" y="416"/>
                </a:cubicBezTo>
                <a:cubicBezTo>
                  <a:pt x="1167" y="416"/>
                  <a:pt x="1167" y="416"/>
                  <a:pt x="1167" y="416"/>
                </a:cubicBezTo>
                <a:close/>
                <a:moveTo>
                  <a:pt x="1179" y="400"/>
                </a:moveTo>
                <a:cubicBezTo>
                  <a:pt x="1176" y="400"/>
                  <a:pt x="1176" y="400"/>
                  <a:pt x="1176" y="400"/>
                </a:cubicBezTo>
                <a:cubicBezTo>
                  <a:pt x="1174" y="403"/>
                  <a:pt x="1174" y="403"/>
                  <a:pt x="1174" y="403"/>
                </a:cubicBezTo>
                <a:cubicBezTo>
                  <a:pt x="1178" y="403"/>
                  <a:pt x="1178" y="403"/>
                  <a:pt x="1178" y="403"/>
                </a:cubicBezTo>
                <a:cubicBezTo>
                  <a:pt x="1179" y="400"/>
                  <a:pt x="1179" y="400"/>
                  <a:pt x="1179" y="400"/>
                </a:cubicBezTo>
                <a:close/>
                <a:moveTo>
                  <a:pt x="1150" y="329"/>
                </a:moveTo>
                <a:cubicBezTo>
                  <a:pt x="1153" y="328"/>
                  <a:pt x="1153" y="328"/>
                  <a:pt x="1153" y="328"/>
                </a:cubicBezTo>
                <a:cubicBezTo>
                  <a:pt x="1150" y="325"/>
                  <a:pt x="1150" y="325"/>
                  <a:pt x="1150" y="325"/>
                </a:cubicBezTo>
                <a:lnTo>
                  <a:pt x="1150" y="329"/>
                </a:lnTo>
                <a:close/>
                <a:moveTo>
                  <a:pt x="1137" y="329"/>
                </a:moveTo>
                <a:cubicBezTo>
                  <a:pt x="1147" y="330"/>
                  <a:pt x="1147" y="330"/>
                  <a:pt x="1147" y="330"/>
                </a:cubicBezTo>
                <a:cubicBezTo>
                  <a:pt x="1148" y="329"/>
                  <a:pt x="1148" y="329"/>
                  <a:pt x="1148" y="329"/>
                </a:cubicBezTo>
                <a:cubicBezTo>
                  <a:pt x="1147" y="325"/>
                  <a:pt x="1147" y="325"/>
                  <a:pt x="1147" y="325"/>
                </a:cubicBezTo>
                <a:cubicBezTo>
                  <a:pt x="1144" y="324"/>
                  <a:pt x="1144" y="324"/>
                  <a:pt x="1144" y="324"/>
                </a:cubicBezTo>
                <a:cubicBezTo>
                  <a:pt x="1141" y="325"/>
                  <a:pt x="1141" y="325"/>
                  <a:pt x="1141" y="325"/>
                </a:cubicBezTo>
                <a:cubicBezTo>
                  <a:pt x="1142" y="327"/>
                  <a:pt x="1142" y="327"/>
                  <a:pt x="1142" y="327"/>
                </a:cubicBezTo>
                <a:cubicBezTo>
                  <a:pt x="1137" y="327"/>
                  <a:pt x="1137" y="327"/>
                  <a:pt x="1137" y="327"/>
                </a:cubicBezTo>
                <a:lnTo>
                  <a:pt x="1137" y="329"/>
                </a:lnTo>
                <a:close/>
                <a:moveTo>
                  <a:pt x="1146" y="341"/>
                </a:moveTo>
                <a:cubicBezTo>
                  <a:pt x="1143" y="340"/>
                  <a:pt x="1143" y="340"/>
                  <a:pt x="1143" y="340"/>
                </a:cubicBezTo>
                <a:cubicBezTo>
                  <a:pt x="1140" y="345"/>
                  <a:pt x="1140" y="345"/>
                  <a:pt x="1140" y="345"/>
                </a:cubicBezTo>
                <a:cubicBezTo>
                  <a:pt x="1142" y="347"/>
                  <a:pt x="1142" y="347"/>
                  <a:pt x="1142" y="347"/>
                </a:cubicBezTo>
                <a:cubicBezTo>
                  <a:pt x="1146" y="341"/>
                  <a:pt x="1146" y="341"/>
                  <a:pt x="1146" y="341"/>
                </a:cubicBezTo>
                <a:close/>
                <a:moveTo>
                  <a:pt x="1133" y="348"/>
                </a:moveTo>
                <a:cubicBezTo>
                  <a:pt x="1135" y="349"/>
                  <a:pt x="1135" y="349"/>
                  <a:pt x="1135" y="349"/>
                </a:cubicBezTo>
                <a:cubicBezTo>
                  <a:pt x="1137" y="345"/>
                  <a:pt x="1137" y="345"/>
                  <a:pt x="1137" y="345"/>
                </a:cubicBezTo>
                <a:cubicBezTo>
                  <a:pt x="1136" y="345"/>
                  <a:pt x="1136" y="345"/>
                  <a:pt x="1136" y="345"/>
                </a:cubicBezTo>
                <a:lnTo>
                  <a:pt x="1133" y="348"/>
                </a:lnTo>
                <a:close/>
                <a:moveTo>
                  <a:pt x="1157" y="301"/>
                </a:moveTo>
                <a:cubicBezTo>
                  <a:pt x="1154" y="299"/>
                  <a:pt x="1154" y="299"/>
                  <a:pt x="1154" y="299"/>
                </a:cubicBezTo>
                <a:cubicBezTo>
                  <a:pt x="1153" y="301"/>
                  <a:pt x="1153" y="301"/>
                  <a:pt x="1153" y="301"/>
                </a:cubicBezTo>
                <a:lnTo>
                  <a:pt x="1157" y="301"/>
                </a:lnTo>
                <a:close/>
                <a:moveTo>
                  <a:pt x="1139" y="349"/>
                </a:moveTo>
                <a:cubicBezTo>
                  <a:pt x="1138" y="351"/>
                  <a:pt x="1139" y="353"/>
                  <a:pt x="1140" y="351"/>
                </a:cubicBezTo>
                <a:cubicBezTo>
                  <a:pt x="1142" y="349"/>
                  <a:pt x="1140" y="347"/>
                  <a:pt x="1139" y="349"/>
                </a:cubicBezTo>
                <a:close/>
                <a:moveTo>
                  <a:pt x="1157" y="311"/>
                </a:moveTo>
                <a:cubicBezTo>
                  <a:pt x="1156" y="309"/>
                  <a:pt x="1156" y="309"/>
                  <a:pt x="1156" y="309"/>
                </a:cubicBezTo>
                <a:cubicBezTo>
                  <a:pt x="1151" y="311"/>
                  <a:pt x="1151" y="311"/>
                  <a:pt x="1151" y="311"/>
                </a:cubicBezTo>
                <a:cubicBezTo>
                  <a:pt x="1153" y="313"/>
                  <a:pt x="1153" y="313"/>
                  <a:pt x="1153" y="313"/>
                </a:cubicBezTo>
                <a:lnTo>
                  <a:pt x="1157" y="311"/>
                </a:lnTo>
                <a:close/>
                <a:moveTo>
                  <a:pt x="1125" y="358"/>
                </a:moveTo>
                <a:cubicBezTo>
                  <a:pt x="1127" y="360"/>
                  <a:pt x="1127" y="360"/>
                  <a:pt x="1127" y="360"/>
                </a:cubicBezTo>
                <a:cubicBezTo>
                  <a:pt x="1127" y="356"/>
                  <a:pt x="1127" y="356"/>
                  <a:pt x="1127" y="356"/>
                </a:cubicBezTo>
                <a:cubicBezTo>
                  <a:pt x="1125" y="357"/>
                  <a:pt x="1125" y="357"/>
                  <a:pt x="1125" y="357"/>
                </a:cubicBezTo>
                <a:cubicBezTo>
                  <a:pt x="1125" y="358"/>
                  <a:pt x="1125" y="358"/>
                  <a:pt x="1125" y="358"/>
                </a:cubicBezTo>
                <a:close/>
                <a:moveTo>
                  <a:pt x="1174" y="399"/>
                </a:moveTo>
                <a:cubicBezTo>
                  <a:pt x="1170" y="400"/>
                  <a:pt x="1170" y="400"/>
                  <a:pt x="1170" y="400"/>
                </a:cubicBezTo>
                <a:cubicBezTo>
                  <a:pt x="1169" y="406"/>
                  <a:pt x="1169" y="406"/>
                  <a:pt x="1169" y="406"/>
                </a:cubicBezTo>
                <a:cubicBezTo>
                  <a:pt x="1171" y="408"/>
                  <a:pt x="1171" y="408"/>
                  <a:pt x="1171" y="408"/>
                </a:cubicBezTo>
                <a:cubicBezTo>
                  <a:pt x="1174" y="399"/>
                  <a:pt x="1174" y="399"/>
                  <a:pt x="1174" y="399"/>
                </a:cubicBezTo>
                <a:close/>
                <a:moveTo>
                  <a:pt x="1171" y="382"/>
                </a:moveTo>
                <a:cubicBezTo>
                  <a:pt x="1175" y="379"/>
                  <a:pt x="1175" y="379"/>
                  <a:pt x="1175" y="379"/>
                </a:cubicBezTo>
                <a:cubicBezTo>
                  <a:pt x="1169" y="376"/>
                  <a:pt x="1169" y="376"/>
                  <a:pt x="1169" y="376"/>
                </a:cubicBezTo>
                <a:cubicBezTo>
                  <a:pt x="1170" y="380"/>
                  <a:pt x="1170" y="380"/>
                  <a:pt x="1170" y="380"/>
                </a:cubicBezTo>
                <a:lnTo>
                  <a:pt x="1171" y="382"/>
                </a:lnTo>
                <a:close/>
                <a:moveTo>
                  <a:pt x="1146" y="320"/>
                </a:moveTo>
                <a:cubicBezTo>
                  <a:pt x="1150" y="317"/>
                  <a:pt x="1150" y="317"/>
                  <a:pt x="1150" y="317"/>
                </a:cubicBezTo>
                <a:cubicBezTo>
                  <a:pt x="1147" y="316"/>
                  <a:pt x="1147" y="316"/>
                  <a:pt x="1147" y="316"/>
                </a:cubicBezTo>
                <a:lnTo>
                  <a:pt x="1146" y="320"/>
                </a:lnTo>
                <a:close/>
                <a:moveTo>
                  <a:pt x="1144" y="330"/>
                </a:moveTo>
                <a:cubicBezTo>
                  <a:pt x="1142" y="331"/>
                  <a:pt x="1142" y="331"/>
                  <a:pt x="1142" y="331"/>
                </a:cubicBezTo>
                <a:cubicBezTo>
                  <a:pt x="1140" y="333"/>
                  <a:pt x="1140" y="333"/>
                  <a:pt x="1140" y="333"/>
                </a:cubicBezTo>
                <a:cubicBezTo>
                  <a:pt x="1144" y="334"/>
                  <a:pt x="1144" y="334"/>
                  <a:pt x="1144" y="334"/>
                </a:cubicBezTo>
                <a:lnTo>
                  <a:pt x="1144" y="330"/>
                </a:lnTo>
                <a:close/>
                <a:moveTo>
                  <a:pt x="1099" y="163"/>
                </a:moveTo>
                <a:cubicBezTo>
                  <a:pt x="1101" y="163"/>
                  <a:pt x="1101" y="163"/>
                  <a:pt x="1101" y="163"/>
                </a:cubicBezTo>
                <a:cubicBezTo>
                  <a:pt x="1100" y="157"/>
                  <a:pt x="1100" y="157"/>
                  <a:pt x="1100" y="157"/>
                </a:cubicBezTo>
                <a:cubicBezTo>
                  <a:pt x="1098" y="156"/>
                  <a:pt x="1098" y="156"/>
                  <a:pt x="1098" y="156"/>
                </a:cubicBezTo>
                <a:lnTo>
                  <a:pt x="1099" y="163"/>
                </a:lnTo>
                <a:close/>
                <a:moveTo>
                  <a:pt x="1146" y="282"/>
                </a:moveTo>
                <a:cubicBezTo>
                  <a:pt x="1147" y="283"/>
                  <a:pt x="1148" y="282"/>
                  <a:pt x="1148" y="279"/>
                </a:cubicBezTo>
                <a:cubicBezTo>
                  <a:pt x="1147" y="277"/>
                  <a:pt x="1147" y="277"/>
                  <a:pt x="1146" y="277"/>
                </a:cubicBezTo>
                <a:cubicBezTo>
                  <a:pt x="1143" y="277"/>
                  <a:pt x="1143" y="280"/>
                  <a:pt x="1146" y="282"/>
                </a:cubicBezTo>
                <a:close/>
                <a:moveTo>
                  <a:pt x="1139" y="277"/>
                </a:moveTo>
                <a:cubicBezTo>
                  <a:pt x="1141" y="278"/>
                  <a:pt x="1142" y="276"/>
                  <a:pt x="1140" y="276"/>
                </a:cubicBezTo>
                <a:cubicBezTo>
                  <a:pt x="1137" y="276"/>
                  <a:pt x="1137" y="277"/>
                  <a:pt x="1139" y="277"/>
                </a:cubicBezTo>
                <a:close/>
                <a:moveTo>
                  <a:pt x="1112" y="145"/>
                </a:moveTo>
                <a:cubicBezTo>
                  <a:pt x="1112" y="147"/>
                  <a:pt x="1112" y="147"/>
                  <a:pt x="1112" y="147"/>
                </a:cubicBezTo>
                <a:cubicBezTo>
                  <a:pt x="1112" y="151"/>
                  <a:pt x="1112" y="151"/>
                  <a:pt x="1112" y="151"/>
                </a:cubicBezTo>
                <a:cubicBezTo>
                  <a:pt x="1114" y="147"/>
                  <a:pt x="1114" y="147"/>
                  <a:pt x="1114" y="147"/>
                </a:cubicBezTo>
                <a:cubicBezTo>
                  <a:pt x="1114" y="145"/>
                  <a:pt x="1114" y="145"/>
                  <a:pt x="1114" y="145"/>
                </a:cubicBezTo>
                <a:lnTo>
                  <a:pt x="1112" y="145"/>
                </a:lnTo>
                <a:close/>
                <a:moveTo>
                  <a:pt x="1129" y="122"/>
                </a:moveTo>
                <a:cubicBezTo>
                  <a:pt x="1127" y="115"/>
                  <a:pt x="1127" y="115"/>
                  <a:pt x="1127" y="115"/>
                </a:cubicBezTo>
                <a:cubicBezTo>
                  <a:pt x="1127" y="123"/>
                  <a:pt x="1127" y="123"/>
                  <a:pt x="1127" y="123"/>
                </a:cubicBezTo>
                <a:lnTo>
                  <a:pt x="1129" y="122"/>
                </a:lnTo>
                <a:close/>
                <a:moveTo>
                  <a:pt x="1117" y="138"/>
                </a:moveTo>
                <a:cubicBezTo>
                  <a:pt x="1113" y="139"/>
                  <a:pt x="1112" y="142"/>
                  <a:pt x="1114" y="143"/>
                </a:cubicBezTo>
                <a:cubicBezTo>
                  <a:pt x="1117" y="145"/>
                  <a:pt x="1120" y="138"/>
                  <a:pt x="1117" y="138"/>
                </a:cubicBezTo>
                <a:close/>
                <a:moveTo>
                  <a:pt x="1140" y="270"/>
                </a:moveTo>
                <a:cubicBezTo>
                  <a:pt x="1138" y="270"/>
                  <a:pt x="1138" y="270"/>
                  <a:pt x="1138" y="270"/>
                </a:cubicBezTo>
                <a:cubicBezTo>
                  <a:pt x="1137" y="266"/>
                  <a:pt x="1137" y="266"/>
                  <a:pt x="1137" y="266"/>
                </a:cubicBezTo>
                <a:cubicBezTo>
                  <a:pt x="1135" y="263"/>
                  <a:pt x="1135" y="263"/>
                  <a:pt x="1135" y="263"/>
                </a:cubicBezTo>
                <a:cubicBezTo>
                  <a:pt x="1134" y="263"/>
                  <a:pt x="1134" y="263"/>
                  <a:pt x="1134" y="263"/>
                </a:cubicBezTo>
                <a:cubicBezTo>
                  <a:pt x="1135" y="268"/>
                  <a:pt x="1135" y="268"/>
                  <a:pt x="1135" y="268"/>
                </a:cubicBezTo>
                <a:cubicBezTo>
                  <a:pt x="1140" y="274"/>
                  <a:pt x="1140" y="274"/>
                  <a:pt x="1140" y="274"/>
                </a:cubicBezTo>
                <a:lnTo>
                  <a:pt x="1140" y="270"/>
                </a:lnTo>
                <a:close/>
                <a:moveTo>
                  <a:pt x="851" y="119"/>
                </a:moveTo>
                <a:cubicBezTo>
                  <a:pt x="845" y="119"/>
                  <a:pt x="848" y="122"/>
                  <a:pt x="850" y="122"/>
                </a:cubicBezTo>
                <a:cubicBezTo>
                  <a:pt x="852" y="123"/>
                  <a:pt x="856" y="119"/>
                  <a:pt x="851" y="119"/>
                </a:cubicBezTo>
                <a:close/>
                <a:moveTo>
                  <a:pt x="845" y="110"/>
                </a:moveTo>
                <a:cubicBezTo>
                  <a:pt x="850" y="112"/>
                  <a:pt x="850" y="112"/>
                  <a:pt x="850" y="112"/>
                </a:cubicBezTo>
                <a:cubicBezTo>
                  <a:pt x="853" y="111"/>
                  <a:pt x="853" y="111"/>
                  <a:pt x="853" y="111"/>
                </a:cubicBezTo>
                <a:cubicBezTo>
                  <a:pt x="853" y="111"/>
                  <a:pt x="853" y="105"/>
                  <a:pt x="850" y="106"/>
                </a:cubicBezTo>
                <a:cubicBezTo>
                  <a:pt x="845" y="106"/>
                  <a:pt x="843" y="106"/>
                  <a:pt x="843" y="106"/>
                </a:cubicBezTo>
                <a:cubicBezTo>
                  <a:pt x="844" y="110"/>
                  <a:pt x="844" y="110"/>
                  <a:pt x="844" y="110"/>
                </a:cubicBezTo>
                <a:lnTo>
                  <a:pt x="845" y="110"/>
                </a:lnTo>
                <a:close/>
                <a:moveTo>
                  <a:pt x="841" y="121"/>
                </a:moveTo>
                <a:cubicBezTo>
                  <a:pt x="839" y="125"/>
                  <a:pt x="839" y="125"/>
                  <a:pt x="839" y="125"/>
                </a:cubicBezTo>
                <a:cubicBezTo>
                  <a:pt x="843" y="124"/>
                  <a:pt x="843" y="124"/>
                  <a:pt x="843" y="124"/>
                </a:cubicBezTo>
                <a:lnTo>
                  <a:pt x="841" y="121"/>
                </a:lnTo>
                <a:close/>
                <a:moveTo>
                  <a:pt x="839" y="129"/>
                </a:moveTo>
                <a:cubicBezTo>
                  <a:pt x="838" y="124"/>
                  <a:pt x="838" y="124"/>
                  <a:pt x="838" y="124"/>
                </a:cubicBezTo>
                <a:cubicBezTo>
                  <a:pt x="835" y="124"/>
                  <a:pt x="835" y="124"/>
                  <a:pt x="835" y="124"/>
                </a:cubicBezTo>
                <a:cubicBezTo>
                  <a:pt x="836" y="126"/>
                  <a:pt x="836" y="126"/>
                  <a:pt x="836" y="126"/>
                </a:cubicBezTo>
                <a:cubicBezTo>
                  <a:pt x="833" y="126"/>
                  <a:pt x="833" y="126"/>
                  <a:pt x="833" y="126"/>
                </a:cubicBezTo>
                <a:cubicBezTo>
                  <a:pt x="830" y="130"/>
                  <a:pt x="830" y="130"/>
                  <a:pt x="830" y="130"/>
                </a:cubicBezTo>
                <a:cubicBezTo>
                  <a:pt x="834" y="133"/>
                  <a:pt x="834" y="133"/>
                  <a:pt x="834" y="133"/>
                </a:cubicBezTo>
                <a:lnTo>
                  <a:pt x="839" y="129"/>
                </a:lnTo>
                <a:close/>
                <a:moveTo>
                  <a:pt x="844" y="127"/>
                </a:moveTo>
                <a:cubicBezTo>
                  <a:pt x="844" y="125"/>
                  <a:pt x="844" y="125"/>
                  <a:pt x="844" y="125"/>
                </a:cubicBezTo>
                <a:cubicBezTo>
                  <a:pt x="839" y="126"/>
                  <a:pt x="839" y="126"/>
                  <a:pt x="839" y="126"/>
                </a:cubicBezTo>
                <a:cubicBezTo>
                  <a:pt x="840" y="129"/>
                  <a:pt x="840" y="129"/>
                  <a:pt x="840" y="129"/>
                </a:cubicBezTo>
                <a:lnTo>
                  <a:pt x="844" y="127"/>
                </a:lnTo>
                <a:close/>
                <a:moveTo>
                  <a:pt x="858" y="122"/>
                </a:moveTo>
                <a:cubicBezTo>
                  <a:pt x="860" y="120"/>
                  <a:pt x="860" y="120"/>
                  <a:pt x="860" y="120"/>
                </a:cubicBezTo>
                <a:cubicBezTo>
                  <a:pt x="859" y="116"/>
                  <a:pt x="859" y="116"/>
                  <a:pt x="859" y="116"/>
                </a:cubicBezTo>
                <a:cubicBezTo>
                  <a:pt x="858" y="118"/>
                  <a:pt x="858" y="118"/>
                  <a:pt x="858" y="118"/>
                </a:cubicBezTo>
                <a:cubicBezTo>
                  <a:pt x="855" y="115"/>
                  <a:pt x="855" y="115"/>
                  <a:pt x="855" y="115"/>
                </a:cubicBezTo>
                <a:cubicBezTo>
                  <a:pt x="853" y="116"/>
                  <a:pt x="853" y="116"/>
                  <a:pt x="853" y="116"/>
                </a:cubicBezTo>
                <a:lnTo>
                  <a:pt x="858" y="122"/>
                </a:lnTo>
                <a:close/>
                <a:moveTo>
                  <a:pt x="930" y="26"/>
                </a:moveTo>
                <a:cubicBezTo>
                  <a:pt x="931" y="26"/>
                  <a:pt x="929" y="28"/>
                  <a:pt x="929" y="28"/>
                </a:cubicBezTo>
                <a:cubicBezTo>
                  <a:pt x="931" y="30"/>
                  <a:pt x="931" y="30"/>
                  <a:pt x="931" y="30"/>
                </a:cubicBezTo>
                <a:cubicBezTo>
                  <a:pt x="936" y="26"/>
                  <a:pt x="936" y="26"/>
                  <a:pt x="936" y="26"/>
                </a:cubicBezTo>
                <a:cubicBezTo>
                  <a:pt x="936" y="26"/>
                  <a:pt x="934" y="22"/>
                  <a:pt x="929" y="23"/>
                </a:cubicBezTo>
                <a:cubicBezTo>
                  <a:pt x="925" y="24"/>
                  <a:pt x="923" y="27"/>
                  <a:pt x="923" y="27"/>
                </a:cubicBezTo>
                <a:cubicBezTo>
                  <a:pt x="925" y="29"/>
                  <a:pt x="925" y="29"/>
                  <a:pt x="925" y="29"/>
                </a:cubicBezTo>
                <a:cubicBezTo>
                  <a:pt x="925" y="29"/>
                  <a:pt x="929" y="26"/>
                  <a:pt x="930" y="26"/>
                </a:cubicBezTo>
                <a:close/>
                <a:moveTo>
                  <a:pt x="869" y="105"/>
                </a:moveTo>
                <a:cubicBezTo>
                  <a:pt x="877" y="102"/>
                  <a:pt x="880" y="99"/>
                  <a:pt x="878" y="99"/>
                </a:cubicBezTo>
                <a:cubicBezTo>
                  <a:pt x="877" y="98"/>
                  <a:pt x="873" y="98"/>
                  <a:pt x="873" y="98"/>
                </a:cubicBezTo>
                <a:cubicBezTo>
                  <a:pt x="873" y="95"/>
                  <a:pt x="873" y="95"/>
                  <a:pt x="873" y="95"/>
                </a:cubicBezTo>
                <a:cubicBezTo>
                  <a:pt x="873" y="95"/>
                  <a:pt x="871" y="95"/>
                  <a:pt x="867" y="96"/>
                </a:cubicBezTo>
                <a:cubicBezTo>
                  <a:pt x="864" y="96"/>
                  <a:pt x="863" y="99"/>
                  <a:pt x="863" y="99"/>
                </a:cubicBezTo>
                <a:cubicBezTo>
                  <a:pt x="863" y="99"/>
                  <a:pt x="857" y="100"/>
                  <a:pt x="857" y="104"/>
                </a:cubicBezTo>
                <a:cubicBezTo>
                  <a:pt x="857" y="108"/>
                  <a:pt x="863" y="106"/>
                  <a:pt x="869" y="105"/>
                </a:cubicBezTo>
                <a:close/>
                <a:moveTo>
                  <a:pt x="819" y="139"/>
                </a:moveTo>
                <a:cubicBezTo>
                  <a:pt x="814" y="138"/>
                  <a:pt x="814" y="138"/>
                  <a:pt x="814" y="138"/>
                </a:cubicBezTo>
                <a:cubicBezTo>
                  <a:pt x="812" y="139"/>
                  <a:pt x="812" y="139"/>
                  <a:pt x="812" y="139"/>
                </a:cubicBezTo>
                <a:cubicBezTo>
                  <a:pt x="815" y="141"/>
                  <a:pt x="815" y="141"/>
                  <a:pt x="815" y="141"/>
                </a:cubicBezTo>
                <a:lnTo>
                  <a:pt x="819" y="139"/>
                </a:lnTo>
                <a:close/>
                <a:moveTo>
                  <a:pt x="947" y="14"/>
                </a:moveTo>
                <a:cubicBezTo>
                  <a:pt x="947" y="14"/>
                  <a:pt x="944" y="13"/>
                  <a:pt x="943" y="14"/>
                </a:cubicBezTo>
                <a:cubicBezTo>
                  <a:pt x="940" y="16"/>
                  <a:pt x="942" y="19"/>
                  <a:pt x="942" y="19"/>
                </a:cubicBezTo>
                <a:lnTo>
                  <a:pt x="947" y="14"/>
                </a:lnTo>
                <a:close/>
                <a:moveTo>
                  <a:pt x="864" y="93"/>
                </a:moveTo>
                <a:cubicBezTo>
                  <a:pt x="871" y="92"/>
                  <a:pt x="871" y="92"/>
                  <a:pt x="871" y="92"/>
                </a:cubicBezTo>
                <a:cubicBezTo>
                  <a:pt x="870" y="86"/>
                  <a:pt x="870" y="86"/>
                  <a:pt x="870" y="86"/>
                </a:cubicBezTo>
                <a:cubicBezTo>
                  <a:pt x="870" y="86"/>
                  <a:pt x="866" y="91"/>
                  <a:pt x="864" y="91"/>
                </a:cubicBezTo>
                <a:cubicBezTo>
                  <a:pt x="862" y="92"/>
                  <a:pt x="857" y="93"/>
                  <a:pt x="857" y="93"/>
                </a:cubicBezTo>
                <a:cubicBezTo>
                  <a:pt x="858" y="93"/>
                  <a:pt x="858" y="93"/>
                  <a:pt x="858" y="93"/>
                </a:cubicBezTo>
                <a:lnTo>
                  <a:pt x="864" y="93"/>
                </a:lnTo>
                <a:close/>
                <a:moveTo>
                  <a:pt x="881" y="94"/>
                </a:moveTo>
                <a:cubicBezTo>
                  <a:pt x="877" y="95"/>
                  <a:pt x="877" y="95"/>
                  <a:pt x="877" y="95"/>
                </a:cubicBezTo>
                <a:cubicBezTo>
                  <a:pt x="876" y="96"/>
                  <a:pt x="876" y="96"/>
                  <a:pt x="876" y="96"/>
                </a:cubicBezTo>
                <a:cubicBezTo>
                  <a:pt x="881" y="96"/>
                  <a:pt x="881" y="96"/>
                  <a:pt x="881" y="96"/>
                </a:cubicBezTo>
                <a:lnTo>
                  <a:pt x="881" y="94"/>
                </a:lnTo>
                <a:close/>
                <a:moveTo>
                  <a:pt x="884" y="93"/>
                </a:moveTo>
                <a:cubicBezTo>
                  <a:pt x="884" y="98"/>
                  <a:pt x="884" y="98"/>
                  <a:pt x="884" y="98"/>
                </a:cubicBezTo>
                <a:cubicBezTo>
                  <a:pt x="887" y="96"/>
                  <a:pt x="887" y="96"/>
                  <a:pt x="887" y="96"/>
                </a:cubicBezTo>
                <a:lnTo>
                  <a:pt x="884" y="93"/>
                </a:lnTo>
                <a:close/>
                <a:moveTo>
                  <a:pt x="780" y="165"/>
                </a:moveTo>
                <a:cubicBezTo>
                  <a:pt x="782" y="165"/>
                  <a:pt x="782" y="165"/>
                  <a:pt x="782" y="165"/>
                </a:cubicBezTo>
                <a:cubicBezTo>
                  <a:pt x="783" y="163"/>
                  <a:pt x="783" y="163"/>
                  <a:pt x="783" y="163"/>
                </a:cubicBezTo>
                <a:cubicBezTo>
                  <a:pt x="780" y="160"/>
                  <a:pt x="780" y="160"/>
                  <a:pt x="780" y="160"/>
                </a:cubicBezTo>
                <a:cubicBezTo>
                  <a:pt x="779" y="160"/>
                  <a:pt x="779" y="160"/>
                  <a:pt x="779" y="160"/>
                </a:cubicBezTo>
                <a:cubicBezTo>
                  <a:pt x="780" y="163"/>
                  <a:pt x="780" y="163"/>
                  <a:pt x="780" y="163"/>
                </a:cubicBezTo>
                <a:lnTo>
                  <a:pt x="780" y="165"/>
                </a:lnTo>
                <a:close/>
                <a:moveTo>
                  <a:pt x="789" y="160"/>
                </a:moveTo>
                <a:cubicBezTo>
                  <a:pt x="786" y="161"/>
                  <a:pt x="786" y="161"/>
                  <a:pt x="786" y="161"/>
                </a:cubicBezTo>
                <a:cubicBezTo>
                  <a:pt x="786" y="169"/>
                  <a:pt x="786" y="169"/>
                  <a:pt x="786" y="169"/>
                </a:cubicBezTo>
                <a:cubicBezTo>
                  <a:pt x="793" y="165"/>
                  <a:pt x="793" y="165"/>
                  <a:pt x="793" y="165"/>
                </a:cubicBezTo>
                <a:lnTo>
                  <a:pt x="789" y="160"/>
                </a:lnTo>
                <a:close/>
                <a:moveTo>
                  <a:pt x="782" y="172"/>
                </a:moveTo>
                <a:cubicBezTo>
                  <a:pt x="785" y="171"/>
                  <a:pt x="785" y="167"/>
                  <a:pt x="781" y="166"/>
                </a:cubicBezTo>
                <a:cubicBezTo>
                  <a:pt x="778" y="165"/>
                  <a:pt x="778" y="169"/>
                  <a:pt x="778" y="169"/>
                </a:cubicBezTo>
                <a:cubicBezTo>
                  <a:pt x="777" y="170"/>
                  <a:pt x="777" y="170"/>
                  <a:pt x="777" y="170"/>
                </a:cubicBezTo>
                <a:cubicBezTo>
                  <a:pt x="777" y="172"/>
                  <a:pt x="780" y="173"/>
                  <a:pt x="782" y="172"/>
                </a:cubicBezTo>
                <a:close/>
                <a:moveTo>
                  <a:pt x="771" y="182"/>
                </a:moveTo>
                <a:cubicBezTo>
                  <a:pt x="770" y="185"/>
                  <a:pt x="765" y="184"/>
                  <a:pt x="765" y="187"/>
                </a:cubicBezTo>
                <a:cubicBezTo>
                  <a:pt x="765" y="190"/>
                  <a:pt x="773" y="186"/>
                  <a:pt x="773" y="186"/>
                </a:cubicBezTo>
                <a:cubicBezTo>
                  <a:pt x="786" y="190"/>
                  <a:pt x="786" y="190"/>
                  <a:pt x="786" y="190"/>
                </a:cubicBezTo>
                <a:cubicBezTo>
                  <a:pt x="786" y="191"/>
                  <a:pt x="786" y="191"/>
                  <a:pt x="786" y="191"/>
                </a:cubicBezTo>
                <a:cubicBezTo>
                  <a:pt x="799" y="194"/>
                  <a:pt x="799" y="194"/>
                  <a:pt x="799" y="194"/>
                </a:cubicBezTo>
                <a:cubicBezTo>
                  <a:pt x="805" y="192"/>
                  <a:pt x="805" y="192"/>
                  <a:pt x="805" y="192"/>
                </a:cubicBezTo>
                <a:cubicBezTo>
                  <a:pt x="811" y="193"/>
                  <a:pt x="811" y="193"/>
                  <a:pt x="811" y="193"/>
                </a:cubicBezTo>
                <a:cubicBezTo>
                  <a:pt x="811" y="194"/>
                  <a:pt x="811" y="194"/>
                  <a:pt x="811" y="194"/>
                </a:cubicBezTo>
                <a:cubicBezTo>
                  <a:pt x="806" y="193"/>
                  <a:pt x="806" y="193"/>
                  <a:pt x="806" y="193"/>
                </a:cubicBezTo>
                <a:cubicBezTo>
                  <a:pt x="799" y="195"/>
                  <a:pt x="799" y="195"/>
                  <a:pt x="799" y="195"/>
                </a:cubicBezTo>
                <a:cubicBezTo>
                  <a:pt x="792" y="193"/>
                  <a:pt x="792" y="193"/>
                  <a:pt x="792" y="193"/>
                </a:cubicBezTo>
                <a:cubicBezTo>
                  <a:pt x="791" y="195"/>
                  <a:pt x="791" y="195"/>
                  <a:pt x="791" y="195"/>
                </a:cubicBezTo>
                <a:cubicBezTo>
                  <a:pt x="791" y="195"/>
                  <a:pt x="780" y="189"/>
                  <a:pt x="773" y="189"/>
                </a:cubicBezTo>
                <a:cubicBezTo>
                  <a:pt x="767" y="189"/>
                  <a:pt x="768" y="192"/>
                  <a:pt x="768" y="192"/>
                </a:cubicBezTo>
                <a:cubicBezTo>
                  <a:pt x="768" y="192"/>
                  <a:pt x="767" y="192"/>
                  <a:pt x="765" y="193"/>
                </a:cubicBezTo>
                <a:cubicBezTo>
                  <a:pt x="763" y="194"/>
                  <a:pt x="765" y="197"/>
                  <a:pt x="765" y="197"/>
                </a:cubicBezTo>
                <a:cubicBezTo>
                  <a:pt x="765" y="197"/>
                  <a:pt x="760" y="196"/>
                  <a:pt x="758" y="199"/>
                </a:cubicBezTo>
                <a:cubicBezTo>
                  <a:pt x="757" y="202"/>
                  <a:pt x="760" y="203"/>
                  <a:pt x="760" y="203"/>
                </a:cubicBezTo>
                <a:cubicBezTo>
                  <a:pt x="767" y="203"/>
                  <a:pt x="767" y="203"/>
                  <a:pt x="767" y="203"/>
                </a:cubicBezTo>
                <a:cubicBezTo>
                  <a:pt x="771" y="206"/>
                  <a:pt x="771" y="206"/>
                  <a:pt x="771" y="206"/>
                </a:cubicBezTo>
                <a:cubicBezTo>
                  <a:pt x="766" y="205"/>
                  <a:pt x="766" y="205"/>
                  <a:pt x="766" y="205"/>
                </a:cubicBezTo>
                <a:cubicBezTo>
                  <a:pt x="764" y="206"/>
                  <a:pt x="764" y="206"/>
                  <a:pt x="764" y="206"/>
                </a:cubicBezTo>
                <a:cubicBezTo>
                  <a:pt x="767" y="208"/>
                  <a:pt x="767" y="208"/>
                  <a:pt x="767" y="208"/>
                </a:cubicBezTo>
                <a:cubicBezTo>
                  <a:pt x="763" y="208"/>
                  <a:pt x="763" y="208"/>
                  <a:pt x="763" y="208"/>
                </a:cubicBezTo>
                <a:cubicBezTo>
                  <a:pt x="763" y="210"/>
                  <a:pt x="763" y="210"/>
                  <a:pt x="763" y="210"/>
                </a:cubicBezTo>
                <a:cubicBezTo>
                  <a:pt x="771" y="212"/>
                  <a:pt x="771" y="212"/>
                  <a:pt x="771" y="212"/>
                </a:cubicBezTo>
                <a:cubicBezTo>
                  <a:pt x="758" y="214"/>
                  <a:pt x="758" y="214"/>
                  <a:pt x="758" y="214"/>
                </a:cubicBezTo>
                <a:cubicBezTo>
                  <a:pt x="758" y="216"/>
                  <a:pt x="758" y="216"/>
                  <a:pt x="758" y="216"/>
                </a:cubicBezTo>
                <a:cubicBezTo>
                  <a:pt x="760" y="216"/>
                  <a:pt x="760" y="216"/>
                  <a:pt x="760" y="216"/>
                </a:cubicBezTo>
                <a:cubicBezTo>
                  <a:pt x="760" y="218"/>
                  <a:pt x="760" y="218"/>
                  <a:pt x="760" y="218"/>
                </a:cubicBezTo>
                <a:cubicBezTo>
                  <a:pt x="769" y="218"/>
                  <a:pt x="769" y="218"/>
                  <a:pt x="769" y="218"/>
                </a:cubicBezTo>
                <a:cubicBezTo>
                  <a:pt x="758" y="221"/>
                  <a:pt x="758" y="221"/>
                  <a:pt x="758" y="221"/>
                </a:cubicBezTo>
                <a:cubicBezTo>
                  <a:pt x="756" y="225"/>
                  <a:pt x="756" y="225"/>
                  <a:pt x="756" y="225"/>
                </a:cubicBezTo>
                <a:cubicBezTo>
                  <a:pt x="762" y="227"/>
                  <a:pt x="762" y="227"/>
                  <a:pt x="762" y="227"/>
                </a:cubicBezTo>
                <a:cubicBezTo>
                  <a:pt x="759" y="227"/>
                  <a:pt x="759" y="227"/>
                  <a:pt x="759" y="227"/>
                </a:cubicBezTo>
                <a:cubicBezTo>
                  <a:pt x="763" y="232"/>
                  <a:pt x="763" y="232"/>
                  <a:pt x="763" y="232"/>
                </a:cubicBezTo>
                <a:cubicBezTo>
                  <a:pt x="766" y="232"/>
                  <a:pt x="766" y="232"/>
                  <a:pt x="766" y="232"/>
                </a:cubicBezTo>
                <a:cubicBezTo>
                  <a:pt x="767" y="233"/>
                  <a:pt x="767" y="233"/>
                  <a:pt x="767" y="233"/>
                </a:cubicBezTo>
                <a:cubicBezTo>
                  <a:pt x="785" y="229"/>
                  <a:pt x="785" y="229"/>
                  <a:pt x="785" y="229"/>
                </a:cubicBezTo>
                <a:cubicBezTo>
                  <a:pt x="783" y="232"/>
                  <a:pt x="783" y="232"/>
                  <a:pt x="783" y="232"/>
                </a:cubicBezTo>
                <a:cubicBezTo>
                  <a:pt x="791" y="231"/>
                  <a:pt x="791" y="231"/>
                  <a:pt x="791" y="231"/>
                </a:cubicBezTo>
                <a:cubicBezTo>
                  <a:pt x="791" y="231"/>
                  <a:pt x="792" y="233"/>
                  <a:pt x="796" y="233"/>
                </a:cubicBezTo>
                <a:cubicBezTo>
                  <a:pt x="799" y="233"/>
                  <a:pt x="798" y="225"/>
                  <a:pt x="798" y="225"/>
                </a:cubicBezTo>
                <a:cubicBezTo>
                  <a:pt x="800" y="225"/>
                  <a:pt x="800" y="225"/>
                  <a:pt x="800" y="225"/>
                </a:cubicBezTo>
                <a:cubicBezTo>
                  <a:pt x="805" y="219"/>
                  <a:pt x="805" y="219"/>
                  <a:pt x="805" y="219"/>
                </a:cubicBezTo>
                <a:cubicBezTo>
                  <a:pt x="806" y="220"/>
                  <a:pt x="806" y="220"/>
                  <a:pt x="806" y="220"/>
                </a:cubicBezTo>
                <a:cubicBezTo>
                  <a:pt x="801" y="227"/>
                  <a:pt x="801" y="227"/>
                  <a:pt x="801" y="227"/>
                </a:cubicBezTo>
                <a:cubicBezTo>
                  <a:pt x="803" y="231"/>
                  <a:pt x="803" y="231"/>
                  <a:pt x="803" y="231"/>
                </a:cubicBezTo>
                <a:cubicBezTo>
                  <a:pt x="812" y="232"/>
                  <a:pt x="812" y="232"/>
                  <a:pt x="812" y="232"/>
                </a:cubicBezTo>
                <a:cubicBezTo>
                  <a:pt x="815" y="228"/>
                  <a:pt x="815" y="228"/>
                  <a:pt x="815" y="228"/>
                </a:cubicBezTo>
                <a:cubicBezTo>
                  <a:pt x="815" y="232"/>
                  <a:pt x="815" y="232"/>
                  <a:pt x="815" y="232"/>
                </a:cubicBezTo>
                <a:cubicBezTo>
                  <a:pt x="809" y="233"/>
                  <a:pt x="809" y="233"/>
                  <a:pt x="809" y="233"/>
                </a:cubicBezTo>
                <a:cubicBezTo>
                  <a:pt x="811" y="235"/>
                  <a:pt x="811" y="235"/>
                  <a:pt x="811" y="235"/>
                </a:cubicBezTo>
                <a:cubicBezTo>
                  <a:pt x="821" y="232"/>
                  <a:pt x="821" y="232"/>
                  <a:pt x="821" y="232"/>
                </a:cubicBezTo>
                <a:cubicBezTo>
                  <a:pt x="820" y="225"/>
                  <a:pt x="820" y="225"/>
                  <a:pt x="820" y="225"/>
                </a:cubicBezTo>
                <a:cubicBezTo>
                  <a:pt x="820" y="225"/>
                  <a:pt x="822" y="222"/>
                  <a:pt x="824" y="219"/>
                </a:cubicBezTo>
                <a:cubicBezTo>
                  <a:pt x="825" y="218"/>
                  <a:pt x="828" y="215"/>
                  <a:pt x="828" y="215"/>
                </a:cubicBezTo>
                <a:cubicBezTo>
                  <a:pt x="829" y="217"/>
                  <a:pt x="829" y="217"/>
                  <a:pt x="829" y="217"/>
                </a:cubicBezTo>
                <a:cubicBezTo>
                  <a:pt x="829" y="217"/>
                  <a:pt x="827" y="218"/>
                  <a:pt x="826" y="220"/>
                </a:cubicBezTo>
                <a:cubicBezTo>
                  <a:pt x="824" y="221"/>
                  <a:pt x="821" y="225"/>
                  <a:pt x="821" y="225"/>
                </a:cubicBezTo>
                <a:cubicBezTo>
                  <a:pt x="823" y="228"/>
                  <a:pt x="823" y="228"/>
                  <a:pt x="823" y="228"/>
                </a:cubicBezTo>
                <a:cubicBezTo>
                  <a:pt x="824" y="232"/>
                  <a:pt x="824" y="232"/>
                  <a:pt x="824" y="232"/>
                </a:cubicBezTo>
                <a:cubicBezTo>
                  <a:pt x="832" y="230"/>
                  <a:pt x="832" y="230"/>
                  <a:pt x="832" y="230"/>
                </a:cubicBezTo>
                <a:cubicBezTo>
                  <a:pt x="828" y="232"/>
                  <a:pt x="828" y="232"/>
                  <a:pt x="828" y="232"/>
                </a:cubicBezTo>
                <a:cubicBezTo>
                  <a:pt x="826" y="232"/>
                  <a:pt x="826" y="232"/>
                  <a:pt x="826" y="232"/>
                </a:cubicBezTo>
                <a:cubicBezTo>
                  <a:pt x="823" y="233"/>
                  <a:pt x="823" y="233"/>
                  <a:pt x="823" y="233"/>
                </a:cubicBezTo>
                <a:cubicBezTo>
                  <a:pt x="823" y="236"/>
                  <a:pt x="823" y="236"/>
                  <a:pt x="823" y="236"/>
                </a:cubicBezTo>
                <a:cubicBezTo>
                  <a:pt x="819" y="234"/>
                  <a:pt x="819" y="234"/>
                  <a:pt x="819" y="234"/>
                </a:cubicBezTo>
                <a:cubicBezTo>
                  <a:pt x="812" y="236"/>
                  <a:pt x="812" y="236"/>
                  <a:pt x="812" y="236"/>
                </a:cubicBezTo>
                <a:cubicBezTo>
                  <a:pt x="812" y="241"/>
                  <a:pt x="812" y="241"/>
                  <a:pt x="812" y="241"/>
                </a:cubicBezTo>
                <a:cubicBezTo>
                  <a:pt x="814" y="245"/>
                  <a:pt x="814" y="245"/>
                  <a:pt x="814" y="245"/>
                </a:cubicBezTo>
                <a:cubicBezTo>
                  <a:pt x="812" y="243"/>
                  <a:pt x="812" y="243"/>
                  <a:pt x="812" y="243"/>
                </a:cubicBezTo>
                <a:cubicBezTo>
                  <a:pt x="809" y="245"/>
                  <a:pt x="809" y="245"/>
                  <a:pt x="809" y="245"/>
                </a:cubicBezTo>
                <a:cubicBezTo>
                  <a:pt x="811" y="241"/>
                  <a:pt x="811" y="241"/>
                  <a:pt x="811" y="241"/>
                </a:cubicBezTo>
                <a:cubicBezTo>
                  <a:pt x="810" y="237"/>
                  <a:pt x="810" y="237"/>
                  <a:pt x="810" y="237"/>
                </a:cubicBezTo>
                <a:cubicBezTo>
                  <a:pt x="808" y="237"/>
                  <a:pt x="808" y="237"/>
                  <a:pt x="808" y="237"/>
                </a:cubicBezTo>
                <a:cubicBezTo>
                  <a:pt x="807" y="234"/>
                  <a:pt x="807" y="234"/>
                  <a:pt x="807" y="234"/>
                </a:cubicBezTo>
                <a:cubicBezTo>
                  <a:pt x="807" y="234"/>
                  <a:pt x="801" y="232"/>
                  <a:pt x="800" y="232"/>
                </a:cubicBezTo>
                <a:cubicBezTo>
                  <a:pt x="799" y="232"/>
                  <a:pt x="799" y="235"/>
                  <a:pt x="799" y="235"/>
                </a:cubicBezTo>
                <a:cubicBezTo>
                  <a:pt x="792" y="236"/>
                  <a:pt x="792" y="236"/>
                  <a:pt x="792" y="236"/>
                </a:cubicBezTo>
                <a:cubicBezTo>
                  <a:pt x="792" y="234"/>
                  <a:pt x="792" y="234"/>
                  <a:pt x="792" y="234"/>
                </a:cubicBezTo>
                <a:cubicBezTo>
                  <a:pt x="780" y="232"/>
                  <a:pt x="780" y="232"/>
                  <a:pt x="780" y="232"/>
                </a:cubicBezTo>
                <a:cubicBezTo>
                  <a:pt x="779" y="234"/>
                  <a:pt x="779" y="234"/>
                  <a:pt x="779" y="234"/>
                </a:cubicBezTo>
                <a:cubicBezTo>
                  <a:pt x="777" y="232"/>
                  <a:pt x="777" y="232"/>
                  <a:pt x="777" y="232"/>
                </a:cubicBezTo>
                <a:cubicBezTo>
                  <a:pt x="772" y="234"/>
                  <a:pt x="772" y="234"/>
                  <a:pt x="772" y="234"/>
                </a:cubicBezTo>
                <a:cubicBezTo>
                  <a:pt x="770" y="237"/>
                  <a:pt x="770" y="237"/>
                  <a:pt x="770" y="237"/>
                </a:cubicBezTo>
                <a:cubicBezTo>
                  <a:pt x="764" y="236"/>
                  <a:pt x="764" y="236"/>
                  <a:pt x="764" y="236"/>
                </a:cubicBezTo>
                <a:cubicBezTo>
                  <a:pt x="764" y="236"/>
                  <a:pt x="763" y="234"/>
                  <a:pt x="760" y="234"/>
                </a:cubicBezTo>
                <a:cubicBezTo>
                  <a:pt x="757" y="234"/>
                  <a:pt x="756" y="238"/>
                  <a:pt x="756" y="238"/>
                </a:cubicBezTo>
                <a:cubicBezTo>
                  <a:pt x="759" y="241"/>
                  <a:pt x="759" y="241"/>
                  <a:pt x="759" y="241"/>
                </a:cubicBezTo>
                <a:cubicBezTo>
                  <a:pt x="755" y="242"/>
                  <a:pt x="755" y="242"/>
                  <a:pt x="755" y="242"/>
                </a:cubicBezTo>
                <a:cubicBezTo>
                  <a:pt x="755" y="242"/>
                  <a:pt x="755" y="246"/>
                  <a:pt x="759" y="247"/>
                </a:cubicBezTo>
                <a:cubicBezTo>
                  <a:pt x="762" y="249"/>
                  <a:pt x="764" y="245"/>
                  <a:pt x="764" y="245"/>
                </a:cubicBezTo>
                <a:cubicBezTo>
                  <a:pt x="767" y="245"/>
                  <a:pt x="767" y="245"/>
                  <a:pt x="767" y="245"/>
                </a:cubicBezTo>
                <a:cubicBezTo>
                  <a:pt x="767" y="246"/>
                  <a:pt x="767" y="246"/>
                  <a:pt x="767" y="246"/>
                </a:cubicBezTo>
                <a:cubicBezTo>
                  <a:pt x="767" y="246"/>
                  <a:pt x="763" y="246"/>
                  <a:pt x="762" y="251"/>
                </a:cubicBezTo>
                <a:cubicBezTo>
                  <a:pt x="760" y="256"/>
                  <a:pt x="767" y="257"/>
                  <a:pt x="767" y="257"/>
                </a:cubicBezTo>
                <a:cubicBezTo>
                  <a:pt x="765" y="258"/>
                  <a:pt x="765" y="258"/>
                  <a:pt x="765" y="258"/>
                </a:cubicBezTo>
                <a:cubicBezTo>
                  <a:pt x="767" y="259"/>
                  <a:pt x="767" y="259"/>
                  <a:pt x="767" y="259"/>
                </a:cubicBezTo>
                <a:cubicBezTo>
                  <a:pt x="769" y="259"/>
                  <a:pt x="769" y="259"/>
                  <a:pt x="769" y="259"/>
                </a:cubicBezTo>
                <a:cubicBezTo>
                  <a:pt x="769" y="259"/>
                  <a:pt x="768" y="258"/>
                  <a:pt x="768" y="256"/>
                </a:cubicBezTo>
                <a:cubicBezTo>
                  <a:pt x="768" y="255"/>
                  <a:pt x="771" y="254"/>
                  <a:pt x="771" y="254"/>
                </a:cubicBezTo>
                <a:cubicBezTo>
                  <a:pt x="776" y="257"/>
                  <a:pt x="776" y="257"/>
                  <a:pt x="776" y="257"/>
                </a:cubicBezTo>
                <a:cubicBezTo>
                  <a:pt x="776" y="257"/>
                  <a:pt x="774" y="260"/>
                  <a:pt x="773" y="263"/>
                </a:cubicBezTo>
                <a:cubicBezTo>
                  <a:pt x="773" y="265"/>
                  <a:pt x="773" y="270"/>
                  <a:pt x="773" y="270"/>
                </a:cubicBezTo>
                <a:cubicBezTo>
                  <a:pt x="765" y="271"/>
                  <a:pt x="765" y="271"/>
                  <a:pt x="765" y="271"/>
                </a:cubicBezTo>
                <a:cubicBezTo>
                  <a:pt x="765" y="271"/>
                  <a:pt x="764" y="265"/>
                  <a:pt x="760" y="265"/>
                </a:cubicBezTo>
                <a:cubicBezTo>
                  <a:pt x="756" y="266"/>
                  <a:pt x="760" y="273"/>
                  <a:pt x="760" y="273"/>
                </a:cubicBezTo>
                <a:cubicBezTo>
                  <a:pt x="760" y="273"/>
                  <a:pt x="756" y="273"/>
                  <a:pt x="756" y="277"/>
                </a:cubicBezTo>
                <a:cubicBezTo>
                  <a:pt x="756" y="280"/>
                  <a:pt x="759" y="279"/>
                  <a:pt x="759" y="279"/>
                </a:cubicBezTo>
                <a:cubicBezTo>
                  <a:pt x="758" y="282"/>
                  <a:pt x="758" y="282"/>
                  <a:pt x="758" y="282"/>
                </a:cubicBezTo>
                <a:cubicBezTo>
                  <a:pt x="762" y="286"/>
                  <a:pt x="762" y="286"/>
                  <a:pt x="762" y="286"/>
                </a:cubicBezTo>
                <a:cubicBezTo>
                  <a:pt x="766" y="284"/>
                  <a:pt x="766" y="284"/>
                  <a:pt x="766" y="284"/>
                </a:cubicBezTo>
                <a:cubicBezTo>
                  <a:pt x="768" y="277"/>
                  <a:pt x="768" y="277"/>
                  <a:pt x="768" y="277"/>
                </a:cubicBezTo>
                <a:cubicBezTo>
                  <a:pt x="767" y="283"/>
                  <a:pt x="767" y="283"/>
                  <a:pt x="767" y="283"/>
                </a:cubicBezTo>
                <a:cubicBezTo>
                  <a:pt x="767" y="286"/>
                  <a:pt x="767" y="286"/>
                  <a:pt x="767" y="286"/>
                </a:cubicBezTo>
                <a:cubicBezTo>
                  <a:pt x="771" y="286"/>
                  <a:pt x="771" y="286"/>
                  <a:pt x="771" y="286"/>
                </a:cubicBezTo>
                <a:cubicBezTo>
                  <a:pt x="772" y="287"/>
                  <a:pt x="770" y="291"/>
                  <a:pt x="770" y="291"/>
                </a:cubicBezTo>
                <a:cubicBezTo>
                  <a:pt x="771" y="291"/>
                  <a:pt x="771" y="291"/>
                  <a:pt x="771" y="291"/>
                </a:cubicBezTo>
                <a:cubicBezTo>
                  <a:pt x="769" y="291"/>
                  <a:pt x="769" y="291"/>
                  <a:pt x="769" y="291"/>
                </a:cubicBezTo>
                <a:cubicBezTo>
                  <a:pt x="769" y="293"/>
                  <a:pt x="769" y="293"/>
                  <a:pt x="769" y="293"/>
                </a:cubicBezTo>
                <a:cubicBezTo>
                  <a:pt x="773" y="297"/>
                  <a:pt x="773" y="297"/>
                  <a:pt x="773" y="297"/>
                </a:cubicBezTo>
                <a:cubicBezTo>
                  <a:pt x="776" y="292"/>
                  <a:pt x="776" y="292"/>
                  <a:pt x="776" y="292"/>
                </a:cubicBezTo>
                <a:cubicBezTo>
                  <a:pt x="776" y="286"/>
                  <a:pt x="776" y="286"/>
                  <a:pt x="776" y="286"/>
                </a:cubicBezTo>
                <a:cubicBezTo>
                  <a:pt x="778" y="285"/>
                  <a:pt x="778" y="285"/>
                  <a:pt x="778" y="285"/>
                </a:cubicBezTo>
                <a:cubicBezTo>
                  <a:pt x="780" y="280"/>
                  <a:pt x="780" y="280"/>
                  <a:pt x="780" y="280"/>
                </a:cubicBezTo>
                <a:cubicBezTo>
                  <a:pt x="780" y="280"/>
                  <a:pt x="782" y="283"/>
                  <a:pt x="784" y="280"/>
                </a:cubicBezTo>
                <a:cubicBezTo>
                  <a:pt x="785" y="279"/>
                  <a:pt x="784" y="276"/>
                  <a:pt x="784" y="276"/>
                </a:cubicBezTo>
                <a:cubicBezTo>
                  <a:pt x="784" y="276"/>
                  <a:pt x="786" y="275"/>
                  <a:pt x="791" y="273"/>
                </a:cubicBezTo>
                <a:cubicBezTo>
                  <a:pt x="794" y="271"/>
                  <a:pt x="799" y="271"/>
                  <a:pt x="799" y="271"/>
                </a:cubicBezTo>
                <a:cubicBezTo>
                  <a:pt x="799" y="272"/>
                  <a:pt x="799" y="272"/>
                  <a:pt x="799" y="272"/>
                </a:cubicBezTo>
                <a:cubicBezTo>
                  <a:pt x="805" y="270"/>
                  <a:pt x="805" y="270"/>
                  <a:pt x="805" y="270"/>
                </a:cubicBezTo>
                <a:cubicBezTo>
                  <a:pt x="806" y="266"/>
                  <a:pt x="806" y="266"/>
                  <a:pt x="806" y="266"/>
                </a:cubicBezTo>
                <a:cubicBezTo>
                  <a:pt x="807" y="266"/>
                  <a:pt x="807" y="266"/>
                  <a:pt x="807" y="266"/>
                </a:cubicBezTo>
                <a:cubicBezTo>
                  <a:pt x="806" y="270"/>
                  <a:pt x="806" y="270"/>
                  <a:pt x="806" y="270"/>
                </a:cubicBezTo>
                <a:cubicBezTo>
                  <a:pt x="810" y="271"/>
                  <a:pt x="810" y="271"/>
                  <a:pt x="810" y="271"/>
                </a:cubicBezTo>
                <a:cubicBezTo>
                  <a:pt x="810" y="271"/>
                  <a:pt x="802" y="271"/>
                  <a:pt x="799" y="276"/>
                </a:cubicBezTo>
                <a:cubicBezTo>
                  <a:pt x="797" y="280"/>
                  <a:pt x="798" y="284"/>
                  <a:pt x="797" y="286"/>
                </a:cubicBezTo>
                <a:cubicBezTo>
                  <a:pt x="797" y="288"/>
                  <a:pt x="793" y="291"/>
                  <a:pt x="793" y="291"/>
                </a:cubicBezTo>
                <a:cubicBezTo>
                  <a:pt x="797" y="276"/>
                  <a:pt x="797" y="276"/>
                  <a:pt x="797" y="276"/>
                </a:cubicBezTo>
                <a:cubicBezTo>
                  <a:pt x="797" y="273"/>
                  <a:pt x="797" y="273"/>
                  <a:pt x="797" y="273"/>
                </a:cubicBezTo>
                <a:cubicBezTo>
                  <a:pt x="797" y="273"/>
                  <a:pt x="793" y="274"/>
                  <a:pt x="792" y="276"/>
                </a:cubicBezTo>
                <a:cubicBezTo>
                  <a:pt x="788" y="277"/>
                  <a:pt x="784" y="284"/>
                  <a:pt x="784" y="284"/>
                </a:cubicBezTo>
                <a:cubicBezTo>
                  <a:pt x="784" y="284"/>
                  <a:pt x="781" y="284"/>
                  <a:pt x="781" y="287"/>
                </a:cubicBezTo>
                <a:cubicBezTo>
                  <a:pt x="782" y="290"/>
                  <a:pt x="786" y="288"/>
                  <a:pt x="785" y="290"/>
                </a:cubicBezTo>
                <a:cubicBezTo>
                  <a:pt x="784" y="291"/>
                  <a:pt x="780" y="291"/>
                  <a:pt x="779" y="292"/>
                </a:cubicBezTo>
                <a:cubicBezTo>
                  <a:pt x="777" y="294"/>
                  <a:pt x="777" y="298"/>
                  <a:pt x="777" y="298"/>
                </a:cubicBezTo>
                <a:cubicBezTo>
                  <a:pt x="771" y="298"/>
                  <a:pt x="771" y="298"/>
                  <a:pt x="771" y="298"/>
                </a:cubicBezTo>
                <a:cubicBezTo>
                  <a:pt x="767" y="303"/>
                  <a:pt x="767" y="303"/>
                  <a:pt x="767" y="303"/>
                </a:cubicBezTo>
                <a:cubicBezTo>
                  <a:pt x="772" y="307"/>
                  <a:pt x="772" y="307"/>
                  <a:pt x="772" y="307"/>
                </a:cubicBezTo>
                <a:cubicBezTo>
                  <a:pt x="777" y="304"/>
                  <a:pt x="777" y="304"/>
                  <a:pt x="777" y="304"/>
                </a:cubicBezTo>
                <a:cubicBezTo>
                  <a:pt x="776" y="309"/>
                  <a:pt x="776" y="309"/>
                  <a:pt x="776" y="309"/>
                </a:cubicBezTo>
                <a:cubicBezTo>
                  <a:pt x="778" y="310"/>
                  <a:pt x="778" y="310"/>
                  <a:pt x="778" y="310"/>
                </a:cubicBezTo>
                <a:cubicBezTo>
                  <a:pt x="783" y="305"/>
                  <a:pt x="783" y="305"/>
                  <a:pt x="783" y="305"/>
                </a:cubicBezTo>
                <a:cubicBezTo>
                  <a:pt x="780" y="311"/>
                  <a:pt x="780" y="311"/>
                  <a:pt x="780" y="311"/>
                </a:cubicBezTo>
                <a:cubicBezTo>
                  <a:pt x="781" y="312"/>
                  <a:pt x="781" y="312"/>
                  <a:pt x="781" y="312"/>
                </a:cubicBezTo>
                <a:cubicBezTo>
                  <a:pt x="773" y="310"/>
                  <a:pt x="773" y="310"/>
                  <a:pt x="773" y="310"/>
                </a:cubicBezTo>
                <a:cubicBezTo>
                  <a:pt x="770" y="313"/>
                  <a:pt x="770" y="313"/>
                  <a:pt x="770" y="313"/>
                </a:cubicBezTo>
                <a:cubicBezTo>
                  <a:pt x="773" y="316"/>
                  <a:pt x="773" y="316"/>
                  <a:pt x="773" y="316"/>
                </a:cubicBezTo>
                <a:cubicBezTo>
                  <a:pt x="766" y="312"/>
                  <a:pt x="766" y="312"/>
                  <a:pt x="766" y="312"/>
                </a:cubicBezTo>
                <a:cubicBezTo>
                  <a:pt x="763" y="314"/>
                  <a:pt x="763" y="314"/>
                  <a:pt x="763" y="314"/>
                </a:cubicBezTo>
                <a:cubicBezTo>
                  <a:pt x="760" y="321"/>
                  <a:pt x="760" y="321"/>
                  <a:pt x="760" y="321"/>
                </a:cubicBezTo>
                <a:cubicBezTo>
                  <a:pt x="759" y="323"/>
                  <a:pt x="759" y="323"/>
                  <a:pt x="759" y="323"/>
                </a:cubicBezTo>
                <a:cubicBezTo>
                  <a:pt x="762" y="311"/>
                  <a:pt x="762" y="311"/>
                  <a:pt x="762" y="311"/>
                </a:cubicBezTo>
                <a:cubicBezTo>
                  <a:pt x="760" y="311"/>
                  <a:pt x="760" y="311"/>
                  <a:pt x="760" y="311"/>
                </a:cubicBezTo>
                <a:cubicBezTo>
                  <a:pt x="759" y="315"/>
                  <a:pt x="759" y="315"/>
                  <a:pt x="759" y="315"/>
                </a:cubicBezTo>
                <a:cubicBezTo>
                  <a:pt x="756" y="315"/>
                  <a:pt x="756" y="315"/>
                  <a:pt x="756" y="315"/>
                </a:cubicBezTo>
                <a:cubicBezTo>
                  <a:pt x="752" y="323"/>
                  <a:pt x="752" y="323"/>
                  <a:pt x="752" y="323"/>
                </a:cubicBezTo>
                <a:cubicBezTo>
                  <a:pt x="754" y="334"/>
                  <a:pt x="754" y="334"/>
                  <a:pt x="754" y="334"/>
                </a:cubicBezTo>
                <a:cubicBezTo>
                  <a:pt x="755" y="333"/>
                  <a:pt x="755" y="333"/>
                  <a:pt x="755" y="333"/>
                </a:cubicBezTo>
                <a:cubicBezTo>
                  <a:pt x="755" y="340"/>
                  <a:pt x="755" y="340"/>
                  <a:pt x="755" y="340"/>
                </a:cubicBezTo>
                <a:cubicBezTo>
                  <a:pt x="758" y="340"/>
                  <a:pt x="758" y="340"/>
                  <a:pt x="758" y="340"/>
                </a:cubicBezTo>
                <a:cubicBezTo>
                  <a:pt x="758" y="334"/>
                  <a:pt x="758" y="334"/>
                  <a:pt x="758" y="334"/>
                </a:cubicBezTo>
                <a:cubicBezTo>
                  <a:pt x="762" y="333"/>
                  <a:pt x="762" y="333"/>
                  <a:pt x="762" y="333"/>
                </a:cubicBezTo>
                <a:cubicBezTo>
                  <a:pt x="762" y="331"/>
                  <a:pt x="762" y="331"/>
                  <a:pt x="762" y="331"/>
                </a:cubicBezTo>
                <a:cubicBezTo>
                  <a:pt x="765" y="332"/>
                  <a:pt x="765" y="332"/>
                  <a:pt x="765" y="332"/>
                </a:cubicBezTo>
                <a:cubicBezTo>
                  <a:pt x="763" y="335"/>
                  <a:pt x="763" y="335"/>
                  <a:pt x="763" y="335"/>
                </a:cubicBezTo>
                <a:cubicBezTo>
                  <a:pt x="764" y="337"/>
                  <a:pt x="764" y="337"/>
                  <a:pt x="764" y="337"/>
                </a:cubicBezTo>
                <a:cubicBezTo>
                  <a:pt x="771" y="330"/>
                  <a:pt x="771" y="330"/>
                  <a:pt x="771" y="330"/>
                </a:cubicBezTo>
                <a:cubicBezTo>
                  <a:pt x="769" y="326"/>
                  <a:pt x="769" y="326"/>
                  <a:pt x="769" y="326"/>
                </a:cubicBezTo>
                <a:cubicBezTo>
                  <a:pt x="766" y="327"/>
                  <a:pt x="766" y="327"/>
                  <a:pt x="766" y="327"/>
                </a:cubicBezTo>
                <a:cubicBezTo>
                  <a:pt x="770" y="324"/>
                  <a:pt x="770" y="324"/>
                  <a:pt x="770" y="324"/>
                </a:cubicBezTo>
                <a:cubicBezTo>
                  <a:pt x="771" y="321"/>
                  <a:pt x="771" y="321"/>
                  <a:pt x="771" y="321"/>
                </a:cubicBezTo>
                <a:cubicBezTo>
                  <a:pt x="773" y="325"/>
                  <a:pt x="773" y="325"/>
                  <a:pt x="773" y="325"/>
                </a:cubicBezTo>
                <a:cubicBezTo>
                  <a:pt x="777" y="326"/>
                  <a:pt x="777" y="326"/>
                  <a:pt x="777" y="326"/>
                </a:cubicBezTo>
                <a:cubicBezTo>
                  <a:pt x="773" y="327"/>
                  <a:pt x="773" y="327"/>
                  <a:pt x="773" y="327"/>
                </a:cubicBezTo>
                <a:cubicBezTo>
                  <a:pt x="774" y="330"/>
                  <a:pt x="774" y="330"/>
                  <a:pt x="774" y="330"/>
                </a:cubicBezTo>
                <a:cubicBezTo>
                  <a:pt x="779" y="328"/>
                  <a:pt x="779" y="328"/>
                  <a:pt x="779" y="328"/>
                </a:cubicBezTo>
                <a:cubicBezTo>
                  <a:pt x="780" y="323"/>
                  <a:pt x="780" y="323"/>
                  <a:pt x="780" y="323"/>
                </a:cubicBezTo>
                <a:cubicBezTo>
                  <a:pt x="782" y="321"/>
                  <a:pt x="782" y="321"/>
                  <a:pt x="782" y="321"/>
                </a:cubicBezTo>
                <a:cubicBezTo>
                  <a:pt x="784" y="317"/>
                  <a:pt x="784" y="317"/>
                  <a:pt x="784" y="317"/>
                </a:cubicBezTo>
                <a:cubicBezTo>
                  <a:pt x="785" y="318"/>
                  <a:pt x="785" y="318"/>
                  <a:pt x="785" y="318"/>
                </a:cubicBezTo>
                <a:cubicBezTo>
                  <a:pt x="784" y="323"/>
                  <a:pt x="784" y="323"/>
                  <a:pt x="784" y="323"/>
                </a:cubicBezTo>
                <a:cubicBezTo>
                  <a:pt x="788" y="320"/>
                  <a:pt x="788" y="320"/>
                  <a:pt x="788" y="320"/>
                </a:cubicBezTo>
                <a:cubicBezTo>
                  <a:pt x="788" y="321"/>
                  <a:pt x="788" y="321"/>
                  <a:pt x="788" y="321"/>
                </a:cubicBezTo>
                <a:cubicBezTo>
                  <a:pt x="782" y="324"/>
                  <a:pt x="782" y="324"/>
                  <a:pt x="782" y="324"/>
                </a:cubicBezTo>
                <a:cubicBezTo>
                  <a:pt x="781" y="330"/>
                  <a:pt x="781" y="330"/>
                  <a:pt x="781" y="330"/>
                </a:cubicBezTo>
                <a:cubicBezTo>
                  <a:pt x="776" y="331"/>
                  <a:pt x="776" y="331"/>
                  <a:pt x="776" y="331"/>
                </a:cubicBezTo>
                <a:cubicBezTo>
                  <a:pt x="778" y="333"/>
                  <a:pt x="778" y="333"/>
                  <a:pt x="778" y="333"/>
                </a:cubicBezTo>
                <a:cubicBezTo>
                  <a:pt x="778" y="333"/>
                  <a:pt x="779" y="331"/>
                  <a:pt x="781" y="332"/>
                </a:cubicBezTo>
                <a:cubicBezTo>
                  <a:pt x="783" y="333"/>
                  <a:pt x="779" y="337"/>
                  <a:pt x="779" y="337"/>
                </a:cubicBezTo>
                <a:cubicBezTo>
                  <a:pt x="786" y="334"/>
                  <a:pt x="786" y="334"/>
                  <a:pt x="786" y="334"/>
                </a:cubicBezTo>
                <a:cubicBezTo>
                  <a:pt x="786" y="334"/>
                  <a:pt x="780" y="337"/>
                  <a:pt x="779" y="338"/>
                </a:cubicBezTo>
                <a:cubicBezTo>
                  <a:pt x="777" y="339"/>
                  <a:pt x="774" y="343"/>
                  <a:pt x="774" y="343"/>
                </a:cubicBezTo>
                <a:cubicBezTo>
                  <a:pt x="776" y="344"/>
                  <a:pt x="776" y="344"/>
                  <a:pt x="776" y="344"/>
                </a:cubicBezTo>
                <a:cubicBezTo>
                  <a:pt x="770" y="346"/>
                  <a:pt x="770" y="346"/>
                  <a:pt x="770" y="346"/>
                </a:cubicBezTo>
                <a:cubicBezTo>
                  <a:pt x="773" y="351"/>
                  <a:pt x="773" y="351"/>
                  <a:pt x="773" y="351"/>
                </a:cubicBezTo>
                <a:cubicBezTo>
                  <a:pt x="773" y="355"/>
                  <a:pt x="773" y="355"/>
                  <a:pt x="773" y="355"/>
                </a:cubicBezTo>
                <a:cubicBezTo>
                  <a:pt x="780" y="351"/>
                  <a:pt x="780" y="351"/>
                  <a:pt x="780" y="351"/>
                </a:cubicBezTo>
                <a:cubicBezTo>
                  <a:pt x="786" y="352"/>
                  <a:pt x="786" y="352"/>
                  <a:pt x="786" y="352"/>
                </a:cubicBezTo>
                <a:cubicBezTo>
                  <a:pt x="781" y="353"/>
                  <a:pt x="781" y="353"/>
                  <a:pt x="781" y="353"/>
                </a:cubicBezTo>
                <a:cubicBezTo>
                  <a:pt x="776" y="357"/>
                  <a:pt x="776" y="357"/>
                  <a:pt x="776" y="357"/>
                </a:cubicBezTo>
                <a:cubicBezTo>
                  <a:pt x="776" y="359"/>
                  <a:pt x="776" y="359"/>
                  <a:pt x="776" y="359"/>
                </a:cubicBezTo>
                <a:cubicBezTo>
                  <a:pt x="769" y="354"/>
                  <a:pt x="769" y="354"/>
                  <a:pt x="769" y="354"/>
                </a:cubicBezTo>
                <a:cubicBezTo>
                  <a:pt x="765" y="357"/>
                  <a:pt x="765" y="357"/>
                  <a:pt x="765" y="357"/>
                </a:cubicBezTo>
                <a:cubicBezTo>
                  <a:pt x="765" y="352"/>
                  <a:pt x="765" y="352"/>
                  <a:pt x="765" y="352"/>
                </a:cubicBezTo>
                <a:cubicBezTo>
                  <a:pt x="760" y="351"/>
                  <a:pt x="760" y="351"/>
                  <a:pt x="760" y="351"/>
                </a:cubicBezTo>
                <a:cubicBezTo>
                  <a:pt x="760" y="357"/>
                  <a:pt x="760" y="357"/>
                  <a:pt x="760" y="357"/>
                </a:cubicBezTo>
                <a:cubicBezTo>
                  <a:pt x="759" y="358"/>
                  <a:pt x="759" y="358"/>
                  <a:pt x="759" y="358"/>
                </a:cubicBezTo>
                <a:cubicBezTo>
                  <a:pt x="758" y="361"/>
                  <a:pt x="758" y="361"/>
                  <a:pt x="758" y="361"/>
                </a:cubicBezTo>
                <a:cubicBezTo>
                  <a:pt x="755" y="365"/>
                  <a:pt x="755" y="365"/>
                  <a:pt x="755" y="365"/>
                </a:cubicBezTo>
                <a:cubicBezTo>
                  <a:pt x="755" y="365"/>
                  <a:pt x="759" y="376"/>
                  <a:pt x="763" y="378"/>
                </a:cubicBezTo>
                <a:cubicBezTo>
                  <a:pt x="766" y="381"/>
                  <a:pt x="768" y="383"/>
                  <a:pt x="770" y="386"/>
                </a:cubicBezTo>
                <a:cubicBezTo>
                  <a:pt x="772" y="390"/>
                  <a:pt x="786" y="395"/>
                  <a:pt x="786" y="395"/>
                </a:cubicBezTo>
                <a:cubicBezTo>
                  <a:pt x="786" y="397"/>
                  <a:pt x="786" y="397"/>
                  <a:pt x="786" y="397"/>
                </a:cubicBezTo>
                <a:cubicBezTo>
                  <a:pt x="789" y="394"/>
                  <a:pt x="789" y="394"/>
                  <a:pt x="789" y="394"/>
                </a:cubicBezTo>
                <a:cubicBezTo>
                  <a:pt x="793" y="397"/>
                  <a:pt x="793" y="397"/>
                  <a:pt x="793" y="397"/>
                </a:cubicBezTo>
                <a:cubicBezTo>
                  <a:pt x="785" y="403"/>
                  <a:pt x="785" y="403"/>
                  <a:pt x="785" y="403"/>
                </a:cubicBezTo>
                <a:cubicBezTo>
                  <a:pt x="786" y="406"/>
                  <a:pt x="786" y="406"/>
                  <a:pt x="786" y="406"/>
                </a:cubicBezTo>
                <a:cubicBezTo>
                  <a:pt x="793" y="406"/>
                  <a:pt x="793" y="406"/>
                  <a:pt x="793" y="406"/>
                </a:cubicBezTo>
                <a:cubicBezTo>
                  <a:pt x="792" y="404"/>
                  <a:pt x="792" y="404"/>
                  <a:pt x="792" y="404"/>
                </a:cubicBezTo>
                <a:cubicBezTo>
                  <a:pt x="795" y="402"/>
                  <a:pt x="795" y="402"/>
                  <a:pt x="795" y="402"/>
                </a:cubicBezTo>
                <a:cubicBezTo>
                  <a:pt x="799" y="404"/>
                  <a:pt x="799" y="404"/>
                  <a:pt x="799" y="404"/>
                </a:cubicBezTo>
                <a:cubicBezTo>
                  <a:pt x="795" y="405"/>
                  <a:pt x="795" y="405"/>
                  <a:pt x="795" y="405"/>
                </a:cubicBezTo>
                <a:cubicBezTo>
                  <a:pt x="799" y="409"/>
                  <a:pt x="799" y="409"/>
                  <a:pt x="799" y="409"/>
                </a:cubicBezTo>
                <a:cubicBezTo>
                  <a:pt x="802" y="407"/>
                  <a:pt x="802" y="407"/>
                  <a:pt x="802" y="407"/>
                </a:cubicBezTo>
                <a:cubicBezTo>
                  <a:pt x="802" y="407"/>
                  <a:pt x="807" y="410"/>
                  <a:pt x="812" y="410"/>
                </a:cubicBezTo>
                <a:cubicBezTo>
                  <a:pt x="817" y="410"/>
                  <a:pt x="819" y="408"/>
                  <a:pt x="823" y="407"/>
                </a:cubicBezTo>
                <a:cubicBezTo>
                  <a:pt x="826" y="406"/>
                  <a:pt x="831" y="401"/>
                  <a:pt x="831" y="401"/>
                </a:cubicBezTo>
                <a:cubicBezTo>
                  <a:pt x="831" y="407"/>
                  <a:pt x="831" y="407"/>
                  <a:pt x="831" y="407"/>
                </a:cubicBezTo>
                <a:cubicBezTo>
                  <a:pt x="851" y="390"/>
                  <a:pt x="851" y="390"/>
                  <a:pt x="851" y="390"/>
                </a:cubicBezTo>
                <a:cubicBezTo>
                  <a:pt x="851" y="386"/>
                  <a:pt x="851" y="386"/>
                  <a:pt x="851" y="386"/>
                </a:cubicBezTo>
                <a:cubicBezTo>
                  <a:pt x="866" y="374"/>
                  <a:pt x="866" y="374"/>
                  <a:pt x="866" y="374"/>
                </a:cubicBezTo>
                <a:cubicBezTo>
                  <a:pt x="865" y="370"/>
                  <a:pt x="865" y="370"/>
                  <a:pt x="865" y="370"/>
                </a:cubicBezTo>
                <a:cubicBezTo>
                  <a:pt x="869" y="371"/>
                  <a:pt x="869" y="371"/>
                  <a:pt x="869" y="371"/>
                </a:cubicBezTo>
                <a:cubicBezTo>
                  <a:pt x="873" y="366"/>
                  <a:pt x="873" y="366"/>
                  <a:pt x="873" y="366"/>
                </a:cubicBezTo>
                <a:cubicBezTo>
                  <a:pt x="870" y="364"/>
                  <a:pt x="870" y="364"/>
                  <a:pt x="870" y="364"/>
                </a:cubicBezTo>
                <a:cubicBezTo>
                  <a:pt x="883" y="355"/>
                  <a:pt x="883" y="355"/>
                  <a:pt x="883" y="355"/>
                </a:cubicBezTo>
                <a:cubicBezTo>
                  <a:pt x="878" y="349"/>
                  <a:pt x="878" y="349"/>
                  <a:pt x="878" y="349"/>
                </a:cubicBezTo>
                <a:cubicBezTo>
                  <a:pt x="881" y="351"/>
                  <a:pt x="881" y="351"/>
                  <a:pt x="881" y="351"/>
                </a:cubicBezTo>
                <a:cubicBezTo>
                  <a:pt x="888" y="358"/>
                  <a:pt x="888" y="358"/>
                  <a:pt x="888" y="358"/>
                </a:cubicBezTo>
                <a:cubicBezTo>
                  <a:pt x="899" y="355"/>
                  <a:pt x="899" y="355"/>
                  <a:pt x="899" y="355"/>
                </a:cubicBezTo>
                <a:cubicBezTo>
                  <a:pt x="900" y="344"/>
                  <a:pt x="900" y="344"/>
                  <a:pt x="900" y="344"/>
                </a:cubicBezTo>
                <a:cubicBezTo>
                  <a:pt x="903" y="347"/>
                  <a:pt x="903" y="347"/>
                  <a:pt x="903" y="347"/>
                </a:cubicBezTo>
                <a:cubicBezTo>
                  <a:pt x="906" y="345"/>
                  <a:pt x="906" y="345"/>
                  <a:pt x="906" y="345"/>
                </a:cubicBezTo>
                <a:cubicBezTo>
                  <a:pt x="904" y="343"/>
                  <a:pt x="904" y="343"/>
                  <a:pt x="904" y="343"/>
                </a:cubicBezTo>
                <a:cubicBezTo>
                  <a:pt x="907" y="343"/>
                  <a:pt x="907" y="343"/>
                  <a:pt x="907" y="343"/>
                </a:cubicBezTo>
                <a:cubicBezTo>
                  <a:pt x="906" y="332"/>
                  <a:pt x="906" y="332"/>
                  <a:pt x="906" y="332"/>
                </a:cubicBezTo>
                <a:cubicBezTo>
                  <a:pt x="901" y="331"/>
                  <a:pt x="901" y="331"/>
                  <a:pt x="901" y="331"/>
                </a:cubicBezTo>
                <a:cubicBezTo>
                  <a:pt x="898" y="324"/>
                  <a:pt x="898" y="324"/>
                  <a:pt x="898" y="324"/>
                </a:cubicBezTo>
                <a:cubicBezTo>
                  <a:pt x="902" y="327"/>
                  <a:pt x="902" y="327"/>
                  <a:pt x="902" y="327"/>
                </a:cubicBezTo>
                <a:cubicBezTo>
                  <a:pt x="902" y="319"/>
                  <a:pt x="902" y="319"/>
                  <a:pt x="902" y="319"/>
                </a:cubicBezTo>
                <a:cubicBezTo>
                  <a:pt x="898" y="315"/>
                  <a:pt x="898" y="315"/>
                  <a:pt x="898" y="315"/>
                </a:cubicBezTo>
                <a:cubicBezTo>
                  <a:pt x="900" y="314"/>
                  <a:pt x="900" y="314"/>
                  <a:pt x="900" y="314"/>
                </a:cubicBezTo>
                <a:cubicBezTo>
                  <a:pt x="904" y="317"/>
                  <a:pt x="904" y="317"/>
                  <a:pt x="904" y="317"/>
                </a:cubicBezTo>
                <a:cubicBezTo>
                  <a:pt x="904" y="327"/>
                  <a:pt x="904" y="327"/>
                  <a:pt x="904" y="327"/>
                </a:cubicBezTo>
                <a:cubicBezTo>
                  <a:pt x="904" y="327"/>
                  <a:pt x="909" y="326"/>
                  <a:pt x="910" y="324"/>
                </a:cubicBezTo>
                <a:cubicBezTo>
                  <a:pt x="910" y="319"/>
                  <a:pt x="907" y="317"/>
                  <a:pt x="907" y="317"/>
                </a:cubicBezTo>
                <a:cubicBezTo>
                  <a:pt x="907" y="317"/>
                  <a:pt x="907" y="311"/>
                  <a:pt x="908" y="307"/>
                </a:cubicBezTo>
                <a:cubicBezTo>
                  <a:pt x="908" y="304"/>
                  <a:pt x="914" y="304"/>
                  <a:pt x="916" y="307"/>
                </a:cubicBezTo>
                <a:cubicBezTo>
                  <a:pt x="917" y="310"/>
                  <a:pt x="914" y="313"/>
                  <a:pt x="914" y="313"/>
                </a:cubicBezTo>
                <a:cubicBezTo>
                  <a:pt x="912" y="309"/>
                  <a:pt x="912" y="309"/>
                  <a:pt x="912" y="309"/>
                </a:cubicBezTo>
                <a:cubicBezTo>
                  <a:pt x="911" y="313"/>
                  <a:pt x="911" y="313"/>
                  <a:pt x="911" y="313"/>
                </a:cubicBezTo>
                <a:cubicBezTo>
                  <a:pt x="911" y="319"/>
                  <a:pt x="911" y="319"/>
                  <a:pt x="911" y="319"/>
                </a:cubicBezTo>
                <a:cubicBezTo>
                  <a:pt x="911" y="330"/>
                  <a:pt x="911" y="330"/>
                  <a:pt x="911" y="330"/>
                </a:cubicBezTo>
                <a:cubicBezTo>
                  <a:pt x="910" y="331"/>
                  <a:pt x="910" y="331"/>
                  <a:pt x="910" y="331"/>
                </a:cubicBezTo>
                <a:cubicBezTo>
                  <a:pt x="912" y="340"/>
                  <a:pt x="912" y="340"/>
                  <a:pt x="912" y="340"/>
                </a:cubicBezTo>
                <a:cubicBezTo>
                  <a:pt x="915" y="338"/>
                  <a:pt x="915" y="338"/>
                  <a:pt x="915" y="338"/>
                </a:cubicBezTo>
                <a:cubicBezTo>
                  <a:pt x="916" y="348"/>
                  <a:pt x="916" y="348"/>
                  <a:pt x="916" y="348"/>
                </a:cubicBezTo>
                <a:cubicBezTo>
                  <a:pt x="924" y="349"/>
                  <a:pt x="924" y="349"/>
                  <a:pt x="924" y="349"/>
                </a:cubicBezTo>
                <a:cubicBezTo>
                  <a:pt x="926" y="347"/>
                  <a:pt x="926" y="347"/>
                  <a:pt x="926" y="347"/>
                </a:cubicBezTo>
                <a:cubicBezTo>
                  <a:pt x="927" y="351"/>
                  <a:pt x="927" y="352"/>
                  <a:pt x="927" y="352"/>
                </a:cubicBezTo>
                <a:cubicBezTo>
                  <a:pt x="927" y="352"/>
                  <a:pt x="927" y="352"/>
                  <a:pt x="927" y="352"/>
                </a:cubicBezTo>
                <a:cubicBezTo>
                  <a:pt x="926" y="358"/>
                  <a:pt x="926" y="358"/>
                  <a:pt x="926" y="358"/>
                </a:cubicBezTo>
                <a:cubicBezTo>
                  <a:pt x="926" y="358"/>
                  <a:pt x="929" y="362"/>
                  <a:pt x="929" y="366"/>
                </a:cubicBezTo>
                <a:cubicBezTo>
                  <a:pt x="929" y="369"/>
                  <a:pt x="926" y="371"/>
                  <a:pt x="926" y="371"/>
                </a:cubicBezTo>
                <a:cubicBezTo>
                  <a:pt x="926" y="371"/>
                  <a:pt x="930" y="383"/>
                  <a:pt x="930" y="386"/>
                </a:cubicBezTo>
                <a:cubicBezTo>
                  <a:pt x="930" y="389"/>
                  <a:pt x="927" y="389"/>
                  <a:pt x="927" y="389"/>
                </a:cubicBezTo>
                <a:cubicBezTo>
                  <a:pt x="928" y="392"/>
                  <a:pt x="928" y="392"/>
                  <a:pt x="928" y="392"/>
                </a:cubicBezTo>
                <a:cubicBezTo>
                  <a:pt x="928" y="392"/>
                  <a:pt x="931" y="390"/>
                  <a:pt x="934" y="391"/>
                </a:cubicBezTo>
                <a:cubicBezTo>
                  <a:pt x="935" y="392"/>
                  <a:pt x="934" y="396"/>
                  <a:pt x="934" y="396"/>
                </a:cubicBezTo>
                <a:cubicBezTo>
                  <a:pt x="936" y="396"/>
                  <a:pt x="936" y="396"/>
                  <a:pt x="936" y="396"/>
                </a:cubicBezTo>
                <a:cubicBezTo>
                  <a:pt x="938" y="387"/>
                  <a:pt x="938" y="387"/>
                  <a:pt x="938" y="387"/>
                </a:cubicBezTo>
                <a:cubicBezTo>
                  <a:pt x="941" y="390"/>
                  <a:pt x="941" y="390"/>
                  <a:pt x="941" y="390"/>
                </a:cubicBezTo>
                <a:cubicBezTo>
                  <a:pt x="935" y="398"/>
                  <a:pt x="935" y="398"/>
                  <a:pt x="935" y="398"/>
                </a:cubicBezTo>
                <a:cubicBezTo>
                  <a:pt x="935" y="400"/>
                  <a:pt x="935" y="400"/>
                  <a:pt x="935" y="400"/>
                </a:cubicBezTo>
                <a:cubicBezTo>
                  <a:pt x="948" y="393"/>
                  <a:pt x="948" y="393"/>
                  <a:pt x="948" y="393"/>
                </a:cubicBezTo>
                <a:cubicBezTo>
                  <a:pt x="945" y="397"/>
                  <a:pt x="945" y="397"/>
                  <a:pt x="945" y="397"/>
                </a:cubicBezTo>
                <a:cubicBezTo>
                  <a:pt x="948" y="401"/>
                  <a:pt x="948" y="401"/>
                  <a:pt x="948" y="401"/>
                </a:cubicBezTo>
                <a:cubicBezTo>
                  <a:pt x="944" y="416"/>
                  <a:pt x="944" y="416"/>
                  <a:pt x="944" y="416"/>
                </a:cubicBezTo>
                <a:cubicBezTo>
                  <a:pt x="942" y="422"/>
                  <a:pt x="942" y="422"/>
                  <a:pt x="942" y="422"/>
                </a:cubicBezTo>
                <a:cubicBezTo>
                  <a:pt x="945" y="425"/>
                  <a:pt x="945" y="425"/>
                  <a:pt x="945" y="425"/>
                </a:cubicBezTo>
                <a:cubicBezTo>
                  <a:pt x="941" y="429"/>
                  <a:pt x="941" y="429"/>
                  <a:pt x="941" y="429"/>
                </a:cubicBezTo>
                <a:cubicBezTo>
                  <a:pt x="945" y="429"/>
                  <a:pt x="945" y="429"/>
                  <a:pt x="945" y="429"/>
                </a:cubicBezTo>
                <a:cubicBezTo>
                  <a:pt x="947" y="429"/>
                  <a:pt x="949" y="436"/>
                  <a:pt x="949" y="439"/>
                </a:cubicBezTo>
                <a:cubicBezTo>
                  <a:pt x="949" y="442"/>
                  <a:pt x="950" y="449"/>
                  <a:pt x="951" y="449"/>
                </a:cubicBezTo>
                <a:cubicBezTo>
                  <a:pt x="953" y="449"/>
                  <a:pt x="954" y="442"/>
                  <a:pt x="954" y="442"/>
                </a:cubicBezTo>
                <a:cubicBezTo>
                  <a:pt x="954" y="450"/>
                  <a:pt x="954" y="450"/>
                  <a:pt x="954" y="450"/>
                </a:cubicBezTo>
                <a:cubicBezTo>
                  <a:pt x="956" y="451"/>
                  <a:pt x="956" y="451"/>
                  <a:pt x="956" y="451"/>
                </a:cubicBezTo>
                <a:cubicBezTo>
                  <a:pt x="954" y="456"/>
                  <a:pt x="954" y="456"/>
                  <a:pt x="954" y="456"/>
                </a:cubicBezTo>
                <a:cubicBezTo>
                  <a:pt x="958" y="458"/>
                  <a:pt x="958" y="458"/>
                  <a:pt x="958" y="458"/>
                </a:cubicBezTo>
                <a:cubicBezTo>
                  <a:pt x="958" y="464"/>
                  <a:pt x="958" y="464"/>
                  <a:pt x="958" y="464"/>
                </a:cubicBezTo>
                <a:cubicBezTo>
                  <a:pt x="963" y="469"/>
                  <a:pt x="963" y="469"/>
                  <a:pt x="963" y="469"/>
                </a:cubicBezTo>
                <a:cubicBezTo>
                  <a:pt x="963" y="473"/>
                  <a:pt x="963" y="473"/>
                  <a:pt x="963" y="473"/>
                </a:cubicBezTo>
                <a:cubicBezTo>
                  <a:pt x="968" y="480"/>
                  <a:pt x="968" y="480"/>
                  <a:pt x="968" y="480"/>
                </a:cubicBezTo>
                <a:cubicBezTo>
                  <a:pt x="969" y="479"/>
                  <a:pt x="969" y="479"/>
                  <a:pt x="969" y="479"/>
                </a:cubicBezTo>
                <a:cubicBezTo>
                  <a:pt x="969" y="479"/>
                  <a:pt x="971" y="489"/>
                  <a:pt x="974" y="490"/>
                </a:cubicBezTo>
                <a:cubicBezTo>
                  <a:pt x="978" y="492"/>
                  <a:pt x="979" y="489"/>
                  <a:pt x="979" y="489"/>
                </a:cubicBezTo>
                <a:cubicBezTo>
                  <a:pt x="979" y="489"/>
                  <a:pt x="982" y="496"/>
                  <a:pt x="982" y="498"/>
                </a:cubicBezTo>
                <a:cubicBezTo>
                  <a:pt x="982" y="502"/>
                  <a:pt x="976" y="501"/>
                  <a:pt x="976" y="501"/>
                </a:cubicBezTo>
                <a:cubicBezTo>
                  <a:pt x="976" y="501"/>
                  <a:pt x="976" y="496"/>
                  <a:pt x="971" y="499"/>
                </a:cubicBezTo>
                <a:cubicBezTo>
                  <a:pt x="968" y="502"/>
                  <a:pt x="976" y="506"/>
                  <a:pt x="976" y="506"/>
                </a:cubicBezTo>
                <a:cubicBezTo>
                  <a:pt x="976" y="506"/>
                  <a:pt x="979" y="510"/>
                  <a:pt x="977" y="512"/>
                </a:cubicBezTo>
                <a:cubicBezTo>
                  <a:pt x="974" y="515"/>
                  <a:pt x="970" y="509"/>
                  <a:pt x="969" y="508"/>
                </a:cubicBezTo>
                <a:cubicBezTo>
                  <a:pt x="967" y="507"/>
                  <a:pt x="964" y="507"/>
                  <a:pt x="963" y="508"/>
                </a:cubicBezTo>
                <a:cubicBezTo>
                  <a:pt x="963" y="508"/>
                  <a:pt x="967" y="510"/>
                  <a:pt x="967" y="510"/>
                </a:cubicBezTo>
                <a:cubicBezTo>
                  <a:pt x="968" y="515"/>
                  <a:pt x="968" y="515"/>
                  <a:pt x="968" y="515"/>
                </a:cubicBezTo>
                <a:cubicBezTo>
                  <a:pt x="968" y="515"/>
                  <a:pt x="973" y="522"/>
                  <a:pt x="976" y="525"/>
                </a:cubicBezTo>
                <a:cubicBezTo>
                  <a:pt x="979" y="529"/>
                  <a:pt x="979" y="533"/>
                  <a:pt x="979" y="533"/>
                </a:cubicBezTo>
                <a:cubicBezTo>
                  <a:pt x="983" y="534"/>
                  <a:pt x="983" y="534"/>
                  <a:pt x="983" y="534"/>
                </a:cubicBezTo>
                <a:cubicBezTo>
                  <a:pt x="982" y="538"/>
                  <a:pt x="982" y="538"/>
                  <a:pt x="982" y="538"/>
                </a:cubicBezTo>
                <a:cubicBezTo>
                  <a:pt x="982" y="538"/>
                  <a:pt x="984" y="538"/>
                  <a:pt x="986" y="543"/>
                </a:cubicBezTo>
                <a:cubicBezTo>
                  <a:pt x="988" y="547"/>
                  <a:pt x="982" y="548"/>
                  <a:pt x="982" y="548"/>
                </a:cubicBezTo>
                <a:cubicBezTo>
                  <a:pt x="982" y="553"/>
                  <a:pt x="982" y="553"/>
                  <a:pt x="982" y="553"/>
                </a:cubicBezTo>
                <a:cubicBezTo>
                  <a:pt x="982" y="553"/>
                  <a:pt x="984" y="555"/>
                  <a:pt x="983" y="558"/>
                </a:cubicBezTo>
                <a:cubicBezTo>
                  <a:pt x="983" y="560"/>
                  <a:pt x="980" y="557"/>
                  <a:pt x="980" y="557"/>
                </a:cubicBezTo>
                <a:cubicBezTo>
                  <a:pt x="979" y="561"/>
                  <a:pt x="979" y="561"/>
                  <a:pt x="979" y="561"/>
                </a:cubicBezTo>
                <a:cubicBezTo>
                  <a:pt x="983" y="560"/>
                  <a:pt x="983" y="560"/>
                  <a:pt x="983" y="560"/>
                </a:cubicBezTo>
                <a:cubicBezTo>
                  <a:pt x="983" y="560"/>
                  <a:pt x="994" y="562"/>
                  <a:pt x="997" y="562"/>
                </a:cubicBezTo>
                <a:cubicBezTo>
                  <a:pt x="1000" y="562"/>
                  <a:pt x="1005" y="559"/>
                  <a:pt x="1010" y="557"/>
                </a:cubicBezTo>
                <a:cubicBezTo>
                  <a:pt x="1016" y="555"/>
                  <a:pt x="1018" y="559"/>
                  <a:pt x="1018" y="559"/>
                </a:cubicBezTo>
                <a:cubicBezTo>
                  <a:pt x="1023" y="558"/>
                  <a:pt x="1023" y="558"/>
                  <a:pt x="1023" y="558"/>
                </a:cubicBezTo>
                <a:cubicBezTo>
                  <a:pt x="1023" y="558"/>
                  <a:pt x="1028" y="550"/>
                  <a:pt x="1029" y="546"/>
                </a:cubicBezTo>
                <a:cubicBezTo>
                  <a:pt x="1029" y="542"/>
                  <a:pt x="1022" y="542"/>
                  <a:pt x="1022" y="536"/>
                </a:cubicBezTo>
                <a:cubicBezTo>
                  <a:pt x="1022" y="533"/>
                  <a:pt x="1029" y="523"/>
                  <a:pt x="1030" y="522"/>
                </a:cubicBezTo>
                <a:cubicBezTo>
                  <a:pt x="1033" y="521"/>
                  <a:pt x="1038" y="524"/>
                  <a:pt x="1040" y="523"/>
                </a:cubicBezTo>
                <a:cubicBezTo>
                  <a:pt x="1042" y="522"/>
                  <a:pt x="1038" y="515"/>
                  <a:pt x="1038" y="515"/>
                </a:cubicBezTo>
                <a:cubicBezTo>
                  <a:pt x="1054" y="513"/>
                  <a:pt x="1054" y="513"/>
                  <a:pt x="1054" y="513"/>
                </a:cubicBezTo>
                <a:cubicBezTo>
                  <a:pt x="1061" y="515"/>
                  <a:pt x="1061" y="515"/>
                  <a:pt x="1061" y="515"/>
                </a:cubicBezTo>
                <a:cubicBezTo>
                  <a:pt x="1066" y="510"/>
                  <a:pt x="1066" y="510"/>
                  <a:pt x="1066" y="510"/>
                </a:cubicBezTo>
                <a:cubicBezTo>
                  <a:pt x="1075" y="517"/>
                  <a:pt x="1075" y="517"/>
                  <a:pt x="1075" y="517"/>
                </a:cubicBezTo>
                <a:cubicBezTo>
                  <a:pt x="1075" y="517"/>
                  <a:pt x="1079" y="509"/>
                  <a:pt x="1081" y="508"/>
                </a:cubicBezTo>
                <a:cubicBezTo>
                  <a:pt x="1081" y="507"/>
                  <a:pt x="1083" y="494"/>
                  <a:pt x="1083" y="494"/>
                </a:cubicBezTo>
                <a:cubicBezTo>
                  <a:pt x="1086" y="485"/>
                  <a:pt x="1086" y="485"/>
                  <a:pt x="1086" y="485"/>
                </a:cubicBezTo>
                <a:cubicBezTo>
                  <a:pt x="1089" y="482"/>
                  <a:pt x="1089" y="482"/>
                  <a:pt x="1089" y="482"/>
                </a:cubicBezTo>
                <a:cubicBezTo>
                  <a:pt x="1093" y="469"/>
                  <a:pt x="1093" y="469"/>
                  <a:pt x="1093" y="469"/>
                </a:cubicBezTo>
                <a:cubicBezTo>
                  <a:pt x="1091" y="463"/>
                  <a:pt x="1091" y="463"/>
                  <a:pt x="1091" y="463"/>
                </a:cubicBezTo>
                <a:cubicBezTo>
                  <a:pt x="1091" y="463"/>
                  <a:pt x="1094" y="463"/>
                  <a:pt x="1094" y="460"/>
                </a:cubicBezTo>
                <a:cubicBezTo>
                  <a:pt x="1095" y="456"/>
                  <a:pt x="1092" y="455"/>
                  <a:pt x="1092" y="455"/>
                </a:cubicBezTo>
                <a:cubicBezTo>
                  <a:pt x="1093" y="442"/>
                  <a:pt x="1093" y="442"/>
                  <a:pt x="1093" y="442"/>
                </a:cubicBezTo>
                <a:cubicBezTo>
                  <a:pt x="1093" y="442"/>
                  <a:pt x="1095" y="443"/>
                  <a:pt x="1097" y="438"/>
                </a:cubicBezTo>
                <a:cubicBezTo>
                  <a:pt x="1100" y="434"/>
                  <a:pt x="1092" y="429"/>
                  <a:pt x="1092" y="429"/>
                </a:cubicBezTo>
                <a:cubicBezTo>
                  <a:pt x="1094" y="428"/>
                  <a:pt x="1094" y="428"/>
                  <a:pt x="1094" y="428"/>
                </a:cubicBezTo>
                <a:cubicBezTo>
                  <a:pt x="1094" y="420"/>
                  <a:pt x="1094" y="420"/>
                  <a:pt x="1094" y="420"/>
                </a:cubicBezTo>
                <a:cubicBezTo>
                  <a:pt x="1093" y="414"/>
                  <a:pt x="1093" y="414"/>
                  <a:pt x="1093" y="414"/>
                </a:cubicBezTo>
                <a:cubicBezTo>
                  <a:pt x="1089" y="414"/>
                  <a:pt x="1089" y="414"/>
                  <a:pt x="1089" y="414"/>
                </a:cubicBezTo>
                <a:cubicBezTo>
                  <a:pt x="1089" y="414"/>
                  <a:pt x="1089" y="412"/>
                  <a:pt x="1092" y="411"/>
                </a:cubicBezTo>
                <a:cubicBezTo>
                  <a:pt x="1095" y="411"/>
                  <a:pt x="1098" y="414"/>
                  <a:pt x="1098" y="414"/>
                </a:cubicBezTo>
                <a:cubicBezTo>
                  <a:pt x="1097" y="409"/>
                  <a:pt x="1097" y="409"/>
                  <a:pt x="1097" y="409"/>
                </a:cubicBezTo>
                <a:cubicBezTo>
                  <a:pt x="1094" y="407"/>
                  <a:pt x="1094" y="407"/>
                  <a:pt x="1094" y="407"/>
                </a:cubicBezTo>
                <a:cubicBezTo>
                  <a:pt x="1096" y="406"/>
                  <a:pt x="1096" y="406"/>
                  <a:pt x="1096" y="406"/>
                </a:cubicBezTo>
                <a:cubicBezTo>
                  <a:pt x="1096" y="406"/>
                  <a:pt x="1096" y="399"/>
                  <a:pt x="1098" y="396"/>
                </a:cubicBezTo>
                <a:cubicBezTo>
                  <a:pt x="1101" y="392"/>
                  <a:pt x="1093" y="388"/>
                  <a:pt x="1093" y="388"/>
                </a:cubicBezTo>
                <a:cubicBezTo>
                  <a:pt x="1095" y="387"/>
                  <a:pt x="1095" y="387"/>
                  <a:pt x="1095" y="387"/>
                </a:cubicBezTo>
                <a:cubicBezTo>
                  <a:pt x="1093" y="383"/>
                  <a:pt x="1093" y="383"/>
                  <a:pt x="1093" y="383"/>
                </a:cubicBezTo>
                <a:cubicBezTo>
                  <a:pt x="1093" y="383"/>
                  <a:pt x="1098" y="384"/>
                  <a:pt x="1101" y="378"/>
                </a:cubicBezTo>
                <a:cubicBezTo>
                  <a:pt x="1103" y="371"/>
                  <a:pt x="1085" y="371"/>
                  <a:pt x="1085" y="371"/>
                </a:cubicBezTo>
                <a:cubicBezTo>
                  <a:pt x="1084" y="374"/>
                  <a:pt x="1084" y="374"/>
                  <a:pt x="1084" y="374"/>
                </a:cubicBezTo>
                <a:cubicBezTo>
                  <a:pt x="1079" y="373"/>
                  <a:pt x="1079" y="373"/>
                  <a:pt x="1079" y="373"/>
                </a:cubicBezTo>
                <a:cubicBezTo>
                  <a:pt x="1079" y="370"/>
                  <a:pt x="1079" y="370"/>
                  <a:pt x="1079" y="370"/>
                </a:cubicBezTo>
                <a:cubicBezTo>
                  <a:pt x="1093" y="370"/>
                  <a:pt x="1093" y="370"/>
                  <a:pt x="1093" y="370"/>
                </a:cubicBezTo>
                <a:cubicBezTo>
                  <a:pt x="1095" y="370"/>
                  <a:pt x="1101" y="372"/>
                  <a:pt x="1101" y="372"/>
                </a:cubicBezTo>
                <a:cubicBezTo>
                  <a:pt x="1103" y="368"/>
                  <a:pt x="1103" y="368"/>
                  <a:pt x="1103" y="368"/>
                </a:cubicBezTo>
                <a:cubicBezTo>
                  <a:pt x="1101" y="362"/>
                  <a:pt x="1101" y="362"/>
                  <a:pt x="1101" y="362"/>
                </a:cubicBezTo>
                <a:cubicBezTo>
                  <a:pt x="1107" y="365"/>
                  <a:pt x="1107" y="365"/>
                  <a:pt x="1107" y="365"/>
                </a:cubicBezTo>
                <a:cubicBezTo>
                  <a:pt x="1107" y="365"/>
                  <a:pt x="1110" y="364"/>
                  <a:pt x="1111" y="364"/>
                </a:cubicBezTo>
                <a:cubicBezTo>
                  <a:pt x="1112" y="364"/>
                  <a:pt x="1115" y="360"/>
                  <a:pt x="1115" y="360"/>
                </a:cubicBezTo>
                <a:cubicBezTo>
                  <a:pt x="1115" y="356"/>
                  <a:pt x="1115" y="356"/>
                  <a:pt x="1115" y="356"/>
                </a:cubicBezTo>
                <a:cubicBezTo>
                  <a:pt x="1119" y="357"/>
                  <a:pt x="1119" y="357"/>
                  <a:pt x="1119" y="357"/>
                </a:cubicBezTo>
                <a:cubicBezTo>
                  <a:pt x="1120" y="344"/>
                  <a:pt x="1120" y="344"/>
                  <a:pt x="1120" y="344"/>
                </a:cubicBezTo>
                <a:cubicBezTo>
                  <a:pt x="1122" y="344"/>
                  <a:pt x="1122" y="344"/>
                  <a:pt x="1122" y="344"/>
                </a:cubicBezTo>
                <a:cubicBezTo>
                  <a:pt x="1124" y="353"/>
                  <a:pt x="1124" y="353"/>
                  <a:pt x="1124" y="353"/>
                </a:cubicBezTo>
                <a:cubicBezTo>
                  <a:pt x="1130" y="354"/>
                  <a:pt x="1130" y="354"/>
                  <a:pt x="1130" y="354"/>
                </a:cubicBezTo>
                <a:cubicBezTo>
                  <a:pt x="1132" y="345"/>
                  <a:pt x="1132" y="345"/>
                  <a:pt x="1132" y="345"/>
                </a:cubicBezTo>
                <a:cubicBezTo>
                  <a:pt x="1132" y="345"/>
                  <a:pt x="1134" y="345"/>
                  <a:pt x="1135" y="344"/>
                </a:cubicBezTo>
                <a:cubicBezTo>
                  <a:pt x="1136" y="344"/>
                  <a:pt x="1136" y="340"/>
                  <a:pt x="1136" y="340"/>
                </a:cubicBezTo>
                <a:cubicBezTo>
                  <a:pt x="1140" y="339"/>
                  <a:pt x="1140" y="339"/>
                  <a:pt x="1140" y="339"/>
                </a:cubicBezTo>
                <a:cubicBezTo>
                  <a:pt x="1141" y="337"/>
                  <a:pt x="1141" y="337"/>
                  <a:pt x="1141" y="337"/>
                </a:cubicBezTo>
                <a:cubicBezTo>
                  <a:pt x="1139" y="337"/>
                  <a:pt x="1139" y="337"/>
                  <a:pt x="1139" y="337"/>
                </a:cubicBezTo>
                <a:cubicBezTo>
                  <a:pt x="1137" y="331"/>
                  <a:pt x="1137" y="331"/>
                  <a:pt x="1137" y="331"/>
                </a:cubicBezTo>
                <a:cubicBezTo>
                  <a:pt x="1132" y="327"/>
                  <a:pt x="1132" y="327"/>
                  <a:pt x="1132" y="327"/>
                </a:cubicBezTo>
                <a:cubicBezTo>
                  <a:pt x="1134" y="324"/>
                  <a:pt x="1134" y="324"/>
                  <a:pt x="1134" y="324"/>
                </a:cubicBezTo>
                <a:cubicBezTo>
                  <a:pt x="1138" y="324"/>
                  <a:pt x="1138" y="324"/>
                  <a:pt x="1138" y="324"/>
                </a:cubicBezTo>
                <a:cubicBezTo>
                  <a:pt x="1150" y="311"/>
                  <a:pt x="1150" y="311"/>
                  <a:pt x="1150" y="311"/>
                </a:cubicBezTo>
                <a:cubicBezTo>
                  <a:pt x="1150" y="309"/>
                  <a:pt x="1150" y="309"/>
                  <a:pt x="1150" y="309"/>
                </a:cubicBezTo>
                <a:cubicBezTo>
                  <a:pt x="1157" y="304"/>
                  <a:pt x="1157" y="304"/>
                  <a:pt x="1157" y="304"/>
                </a:cubicBezTo>
                <a:cubicBezTo>
                  <a:pt x="1158" y="303"/>
                  <a:pt x="1158" y="303"/>
                  <a:pt x="1158" y="303"/>
                </a:cubicBezTo>
                <a:cubicBezTo>
                  <a:pt x="1151" y="303"/>
                  <a:pt x="1151" y="303"/>
                  <a:pt x="1151" y="303"/>
                </a:cubicBezTo>
                <a:cubicBezTo>
                  <a:pt x="1153" y="297"/>
                  <a:pt x="1153" y="297"/>
                  <a:pt x="1153" y="297"/>
                </a:cubicBezTo>
                <a:cubicBezTo>
                  <a:pt x="1157" y="298"/>
                  <a:pt x="1157" y="298"/>
                  <a:pt x="1157" y="298"/>
                </a:cubicBezTo>
                <a:cubicBezTo>
                  <a:pt x="1158" y="296"/>
                  <a:pt x="1158" y="296"/>
                  <a:pt x="1158" y="296"/>
                </a:cubicBezTo>
                <a:cubicBezTo>
                  <a:pt x="1153" y="292"/>
                  <a:pt x="1153" y="292"/>
                  <a:pt x="1153" y="292"/>
                </a:cubicBezTo>
                <a:cubicBezTo>
                  <a:pt x="1148" y="284"/>
                  <a:pt x="1148" y="284"/>
                  <a:pt x="1148" y="284"/>
                </a:cubicBezTo>
                <a:cubicBezTo>
                  <a:pt x="1140" y="284"/>
                  <a:pt x="1140" y="284"/>
                  <a:pt x="1140" y="284"/>
                </a:cubicBezTo>
                <a:cubicBezTo>
                  <a:pt x="1139" y="284"/>
                  <a:pt x="1136" y="277"/>
                  <a:pt x="1136" y="277"/>
                </a:cubicBezTo>
                <a:cubicBezTo>
                  <a:pt x="1136" y="273"/>
                  <a:pt x="1136" y="273"/>
                  <a:pt x="1136" y="273"/>
                </a:cubicBezTo>
                <a:cubicBezTo>
                  <a:pt x="1135" y="271"/>
                  <a:pt x="1135" y="271"/>
                  <a:pt x="1135" y="271"/>
                </a:cubicBezTo>
                <a:cubicBezTo>
                  <a:pt x="1132" y="272"/>
                  <a:pt x="1132" y="272"/>
                  <a:pt x="1132" y="272"/>
                </a:cubicBezTo>
                <a:cubicBezTo>
                  <a:pt x="1123" y="263"/>
                  <a:pt x="1123" y="263"/>
                  <a:pt x="1123" y="263"/>
                </a:cubicBezTo>
                <a:cubicBezTo>
                  <a:pt x="1123" y="263"/>
                  <a:pt x="1124" y="259"/>
                  <a:pt x="1121" y="258"/>
                </a:cubicBezTo>
                <a:cubicBezTo>
                  <a:pt x="1118" y="257"/>
                  <a:pt x="1114" y="265"/>
                  <a:pt x="1114" y="265"/>
                </a:cubicBezTo>
                <a:cubicBezTo>
                  <a:pt x="1111" y="261"/>
                  <a:pt x="1111" y="261"/>
                  <a:pt x="1111" y="261"/>
                </a:cubicBezTo>
                <a:cubicBezTo>
                  <a:pt x="1111" y="261"/>
                  <a:pt x="1113" y="259"/>
                  <a:pt x="1111" y="257"/>
                </a:cubicBezTo>
                <a:cubicBezTo>
                  <a:pt x="1108" y="256"/>
                  <a:pt x="1098" y="257"/>
                  <a:pt x="1098" y="257"/>
                </a:cubicBezTo>
                <a:cubicBezTo>
                  <a:pt x="1104" y="251"/>
                  <a:pt x="1104" y="251"/>
                  <a:pt x="1104" y="251"/>
                </a:cubicBezTo>
                <a:cubicBezTo>
                  <a:pt x="1100" y="245"/>
                  <a:pt x="1100" y="245"/>
                  <a:pt x="1100" y="245"/>
                </a:cubicBezTo>
                <a:cubicBezTo>
                  <a:pt x="1096" y="244"/>
                  <a:pt x="1096" y="244"/>
                  <a:pt x="1096" y="244"/>
                </a:cubicBezTo>
                <a:cubicBezTo>
                  <a:pt x="1098" y="238"/>
                  <a:pt x="1098" y="238"/>
                  <a:pt x="1098" y="238"/>
                </a:cubicBezTo>
                <a:cubicBezTo>
                  <a:pt x="1096" y="229"/>
                  <a:pt x="1096" y="229"/>
                  <a:pt x="1096" y="229"/>
                </a:cubicBezTo>
                <a:cubicBezTo>
                  <a:pt x="1096" y="229"/>
                  <a:pt x="1098" y="224"/>
                  <a:pt x="1098" y="221"/>
                </a:cubicBezTo>
                <a:cubicBezTo>
                  <a:pt x="1098" y="219"/>
                  <a:pt x="1094" y="218"/>
                  <a:pt x="1094" y="218"/>
                </a:cubicBezTo>
                <a:cubicBezTo>
                  <a:pt x="1095" y="208"/>
                  <a:pt x="1095" y="208"/>
                  <a:pt x="1095" y="208"/>
                </a:cubicBezTo>
                <a:cubicBezTo>
                  <a:pt x="1094" y="207"/>
                  <a:pt x="1094" y="207"/>
                  <a:pt x="1094" y="207"/>
                </a:cubicBezTo>
                <a:cubicBezTo>
                  <a:pt x="1096" y="205"/>
                  <a:pt x="1096" y="205"/>
                  <a:pt x="1096" y="205"/>
                </a:cubicBezTo>
                <a:cubicBezTo>
                  <a:pt x="1093" y="198"/>
                  <a:pt x="1093" y="198"/>
                  <a:pt x="1093" y="198"/>
                </a:cubicBezTo>
                <a:cubicBezTo>
                  <a:pt x="1098" y="201"/>
                  <a:pt x="1098" y="201"/>
                  <a:pt x="1098" y="201"/>
                </a:cubicBezTo>
                <a:cubicBezTo>
                  <a:pt x="1101" y="198"/>
                  <a:pt x="1101" y="198"/>
                  <a:pt x="1101" y="198"/>
                </a:cubicBezTo>
                <a:cubicBezTo>
                  <a:pt x="1101" y="198"/>
                  <a:pt x="1100" y="194"/>
                  <a:pt x="1098" y="192"/>
                </a:cubicBezTo>
                <a:cubicBezTo>
                  <a:pt x="1095" y="191"/>
                  <a:pt x="1097" y="185"/>
                  <a:pt x="1097" y="185"/>
                </a:cubicBezTo>
                <a:cubicBezTo>
                  <a:pt x="1100" y="182"/>
                  <a:pt x="1100" y="182"/>
                  <a:pt x="1100" y="182"/>
                </a:cubicBezTo>
                <a:cubicBezTo>
                  <a:pt x="1101" y="172"/>
                  <a:pt x="1101" y="172"/>
                  <a:pt x="1101" y="172"/>
                </a:cubicBezTo>
                <a:cubicBezTo>
                  <a:pt x="1105" y="171"/>
                  <a:pt x="1105" y="171"/>
                  <a:pt x="1105" y="171"/>
                </a:cubicBezTo>
                <a:cubicBezTo>
                  <a:pt x="1105" y="168"/>
                  <a:pt x="1105" y="168"/>
                  <a:pt x="1105" y="168"/>
                </a:cubicBezTo>
                <a:cubicBezTo>
                  <a:pt x="1100" y="168"/>
                  <a:pt x="1100" y="168"/>
                  <a:pt x="1100" y="168"/>
                </a:cubicBezTo>
                <a:cubicBezTo>
                  <a:pt x="1099" y="165"/>
                  <a:pt x="1099" y="165"/>
                  <a:pt x="1099" y="165"/>
                </a:cubicBezTo>
                <a:cubicBezTo>
                  <a:pt x="1097" y="165"/>
                  <a:pt x="1097" y="165"/>
                  <a:pt x="1097" y="165"/>
                </a:cubicBezTo>
                <a:cubicBezTo>
                  <a:pt x="1096" y="157"/>
                  <a:pt x="1096" y="157"/>
                  <a:pt x="1096" y="157"/>
                </a:cubicBezTo>
                <a:cubicBezTo>
                  <a:pt x="1094" y="155"/>
                  <a:pt x="1094" y="155"/>
                  <a:pt x="1094" y="155"/>
                </a:cubicBezTo>
                <a:cubicBezTo>
                  <a:pt x="1099" y="153"/>
                  <a:pt x="1099" y="153"/>
                  <a:pt x="1099" y="153"/>
                </a:cubicBezTo>
                <a:cubicBezTo>
                  <a:pt x="1101" y="159"/>
                  <a:pt x="1101" y="159"/>
                  <a:pt x="1101" y="159"/>
                </a:cubicBezTo>
                <a:cubicBezTo>
                  <a:pt x="1106" y="157"/>
                  <a:pt x="1106" y="157"/>
                  <a:pt x="1106" y="157"/>
                </a:cubicBezTo>
                <a:cubicBezTo>
                  <a:pt x="1104" y="155"/>
                  <a:pt x="1104" y="155"/>
                  <a:pt x="1104" y="155"/>
                </a:cubicBezTo>
                <a:cubicBezTo>
                  <a:pt x="1106" y="152"/>
                  <a:pt x="1106" y="152"/>
                  <a:pt x="1106" y="152"/>
                </a:cubicBezTo>
                <a:cubicBezTo>
                  <a:pt x="1106" y="152"/>
                  <a:pt x="1110" y="152"/>
                  <a:pt x="1110" y="151"/>
                </a:cubicBezTo>
                <a:cubicBezTo>
                  <a:pt x="1110" y="145"/>
                  <a:pt x="1110" y="145"/>
                  <a:pt x="1110" y="145"/>
                </a:cubicBezTo>
                <a:cubicBezTo>
                  <a:pt x="1111" y="141"/>
                  <a:pt x="1111" y="141"/>
                  <a:pt x="1111" y="141"/>
                </a:cubicBezTo>
                <a:cubicBezTo>
                  <a:pt x="1111" y="141"/>
                  <a:pt x="1109" y="136"/>
                  <a:pt x="1111" y="136"/>
                </a:cubicBezTo>
                <a:cubicBezTo>
                  <a:pt x="1113" y="135"/>
                  <a:pt x="1114" y="138"/>
                  <a:pt x="1114" y="138"/>
                </a:cubicBezTo>
                <a:cubicBezTo>
                  <a:pt x="1118" y="135"/>
                  <a:pt x="1118" y="135"/>
                  <a:pt x="1118" y="135"/>
                </a:cubicBezTo>
                <a:cubicBezTo>
                  <a:pt x="1118" y="135"/>
                  <a:pt x="1115" y="132"/>
                  <a:pt x="1118" y="130"/>
                </a:cubicBezTo>
                <a:cubicBezTo>
                  <a:pt x="1119" y="129"/>
                  <a:pt x="1121" y="133"/>
                  <a:pt x="1121" y="133"/>
                </a:cubicBezTo>
                <a:cubicBezTo>
                  <a:pt x="1125" y="128"/>
                  <a:pt x="1125" y="128"/>
                  <a:pt x="1125" y="128"/>
                </a:cubicBezTo>
                <a:cubicBezTo>
                  <a:pt x="1121" y="126"/>
                  <a:pt x="1121" y="126"/>
                  <a:pt x="1121" y="126"/>
                </a:cubicBezTo>
                <a:cubicBezTo>
                  <a:pt x="1124" y="125"/>
                  <a:pt x="1124" y="125"/>
                  <a:pt x="1124" y="125"/>
                </a:cubicBezTo>
                <a:cubicBezTo>
                  <a:pt x="1124" y="125"/>
                  <a:pt x="1124" y="125"/>
                  <a:pt x="1124" y="125"/>
                </a:cubicBezTo>
                <a:cubicBezTo>
                  <a:pt x="1119" y="125"/>
                  <a:pt x="1119" y="125"/>
                  <a:pt x="1119" y="125"/>
                </a:cubicBezTo>
                <a:cubicBezTo>
                  <a:pt x="1122" y="122"/>
                  <a:pt x="1122" y="122"/>
                  <a:pt x="1122" y="122"/>
                </a:cubicBezTo>
                <a:cubicBezTo>
                  <a:pt x="1127" y="112"/>
                  <a:pt x="1127" y="112"/>
                  <a:pt x="1127" y="112"/>
                </a:cubicBezTo>
                <a:cubicBezTo>
                  <a:pt x="1129" y="112"/>
                  <a:pt x="1129" y="112"/>
                  <a:pt x="1129" y="112"/>
                </a:cubicBezTo>
                <a:cubicBezTo>
                  <a:pt x="1134" y="109"/>
                  <a:pt x="1134" y="109"/>
                  <a:pt x="1134" y="109"/>
                </a:cubicBezTo>
                <a:cubicBezTo>
                  <a:pt x="1128" y="107"/>
                  <a:pt x="1128" y="107"/>
                  <a:pt x="1128" y="107"/>
                </a:cubicBezTo>
                <a:cubicBezTo>
                  <a:pt x="1134" y="106"/>
                  <a:pt x="1134" y="106"/>
                  <a:pt x="1134" y="106"/>
                </a:cubicBezTo>
                <a:cubicBezTo>
                  <a:pt x="1137" y="110"/>
                  <a:pt x="1137" y="110"/>
                  <a:pt x="1137" y="110"/>
                </a:cubicBezTo>
                <a:cubicBezTo>
                  <a:pt x="1137" y="110"/>
                  <a:pt x="1138" y="106"/>
                  <a:pt x="1140" y="104"/>
                </a:cubicBezTo>
                <a:cubicBezTo>
                  <a:pt x="1141" y="101"/>
                  <a:pt x="1142" y="95"/>
                  <a:pt x="1142" y="95"/>
                </a:cubicBezTo>
                <a:cubicBezTo>
                  <a:pt x="1142" y="95"/>
                  <a:pt x="1144" y="96"/>
                  <a:pt x="1147" y="94"/>
                </a:cubicBezTo>
                <a:cubicBezTo>
                  <a:pt x="1148" y="93"/>
                  <a:pt x="1147" y="88"/>
                  <a:pt x="1147" y="88"/>
                </a:cubicBezTo>
                <a:cubicBezTo>
                  <a:pt x="1150" y="92"/>
                  <a:pt x="1150" y="92"/>
                  <a:pt x="1150" y="92"/>
                </a:cubicBezTo>
                <a:cubicBezTo>
                  <a:pt x="1153" y="97"/>
                  <a:pt x="1153" y="97"/>
                  <a:pt x="1153" y="97"/>
                </a:cubicBezTo>
                <a:cubicBezTo>
                  <a:pt x="1154" y="95"/>
                  <a:pt x="1154" y="95"/>
                  <a:pt x="1154" y="95"/>
                </a:cubicBezTo>
                <a:cubicBezTo>
                  <a:pt x="1153" y="92"/>
                  <a:pt x="1153" y="92"/>
                  <a:pt x="1153" y="92"/>
                </a:cubicBezTo>
                <a:cubicBezTo>
                  <a:pt x="1160" y="84"/>
                  <a:pt x="1160" y="84"/>
                  <a:pt x="1160" y="84"/>
                </a:cubicBezTo>
                <a:cubicBezTo>
                  <a:pt x="1159" y="82"/>
                  <a:pt x="1159" y="82"/>
                  <a:pt x="1159" y="82"/>
                </a:cubicBezTo>
                <a:cubicBezTo>
                  <a:pt x="1161" y="81"/>
                  <a:pt x="1161" y="81"/>
                  <a:pt x="1161" y="81"/>
                </a:cubicBezTo>
                <a:cubicBezTo>
                  <a:pt x="1162" y="82"/>
                  <a:pt x="1162" y="82"/>
                  <a:pt x="1162" y="82"/>
                </a:cubicBezTo>
                <a:cubicBezTo>
                  <a:pt x="1167" y="80"/>
                  <a:pt x="1167" y="80"/>
                  <a:pt x="1167" y="80"/>
                </a:cubicBezTo>
                <a:cubicBezTo>
                  <a:pt x="1167" y="77"/>
                  <a:pt x="1167" y="77"/>
                  <a:pt x="1167" y="77"/>
                </a:cubicBezTo>
                <a:cubicBezTo>
                  <a:pt x="1169" y="80"/>
                  <a:pt x="1169" y="80"/>
                  <a:pt x="1169" y="80"/>
                </a:cubicBezTo>
                <a:cubicBezTo>
                  <a:pt x="1170" y="72"/>
                  <a:pt x="1170" y="72"/>
                  <a:pt x="1170" y="72"/>
                </a:cubicBezTo>
                <a:cubicBezTo>
                  <a:pt x="1173" y="76"/>
                  <a:pt x="1173" y="76"/>
                  <a:pt x="1173" y="76"/>
                </a:cubicBezTo>
                <a:cubicBezTo>
                  <a:pt x="1178" y="71"/>
                  <a:pt x="1178" y="71"/>
                  <a:pt x="1178" y="71"/>
                </a:cubicBezTo>
                <a:cubicBezTo>
                  <a:pt x="1178" y="71"/>
                  <a:pt x="1180" y="64"/>
                  <a:pt x="1181" y="60"/>
                </a:cubicBezTo>
                <a:cubicBezTo>
                  <a:pt x="1182" y="58"/>
                  <a:pt x="1180" y="53"/>
                  <a:pt x="1180" y="53"/>
                </a:cubicBezTo>
                <a:cubicBezTo>
                  <a:pt x="1185" y="49"/>
                  <a:pt x="1185" y="49"/>
                  <a:pt x="1185" y="49"/>
                </a:cubicBezTo>
                <a:cubicBezTo>
                  <a:pt x="1186" y="44"/>
                  <a:pt x="1186" y="44"/>
                  <a:pt x="1186" y="44"/>
                </a:cubicBezTo>
                <a:cubicBezTo>
                  <a:pt x="1194" y="36"/>
                  <a:pt x="1194" y="36"/>
                  <a:pt x="1194" y="36"/>
                </a:cubicBezTo>
                <a:cubicBezTo>
                  <a:pt x="1195" y="31"/>
                  <a:pt x="1195" y="31"/>
                  <a:pt x="1195" y="31"/>
                </a:cubicBezTo>
                <a:cubicBezTo>
                  <a:pt x="1192" y="32"/>
                  <a:pt x="1192" y="32"/>
                  <a:pt x="1192" y="32"/>
                </a:cubicBezTo>
                <a:cubicBezTo>
                  <a:pt x="1190" y="30"/>
                  <a:pt x="1190" y="30"/>
                  <a:pt x="1190" y="30"/>
                </a:cubicBezTo>
                <a:cubicBezTo>
                  <a:pt x="1193" y="29"/>
                  <a:pt x="1193" y="29"/>
                  <a:pt x="1193" y="29"/>
                </a:cubicBezTo>
                <a:cubicBezTo>
                  <a:pt x="1194" y="27"/>
                  <a:pt x="1194" y="27"/>
                  <a:pt x="1194" y="27"/>
                </a:cubicBezTo>
                <a:cubicBezTo>
                  <a:pt x="1186" y="27"/>
                  <a:pt x="1186" y="27"/>
                  <a:pt x="1186" y="27"/>
                </a:cubicBezTo>
                <a:cubicBezTo>
                  <a:pt x="1182" y="22"/>
                  <a:pt x="1182" y="22"/>
                  <a:pt x="1182" y="22"/>
                </a:cubicBezTo>
                <a:cubicBezTo>
                  <a:pt x="1185" y="15"/>
                  <a:pt x="1185" y="15"/>
                  <a:pt x="1185" y="15"/>
                </a:cubicBezTo>
                <a:cubicBezTo>
                  <a:pt x="1180" y="15"/>
                  <a:pt x="1180" y="15"/>
                  <a:pt x="1180" y="15"/>
                </a:cubicBezTo>
                <a:cubicBezTo>
                  <a:pt x="1182" y="8"/>
                  <a:pt x="1182" y="8"/>
                  <a:pt x="1182" y="8"/>
                </a:cubicBezTo>
                <a:cubicBezTo>
                  <a:pt x="1185" y="6"/>
                  <a:pt x="1185" y="6"/>
                  <a:pt x="1185" y="6"/>
                </a:cubicBezTo>
                <a:cubicBezTo>
                  <a:pt x="1187" y="0"/>
                  <a:pt x="1187" y="0"/>
                  <a:pt x="1187" y="0"/>
                </a:cubicBezTo>
                <a:cubicBezTo>
                  <a:pt x="1016" y="0"/>
                  <a:pt x="1016" y="0"/>
                  <a:pt x="1016" y="0"/>
                </a:cubicBezTo>
                <a:cubicBezTo>
                  <a:pt x="1016" y="0"/>
                  <a:pt x="1016" y="0"/>
                  <a:pt x="1016" y="0"/>
                </a:cubicBezTo>
                <a:cubicBezTo>
                  <a:pt x="957" y="0"/>
                  <a:pt x="957" y="0"/>
                  <a:pt x="957" y="0"/>
                </a:cubicBezTo>
                <a:cubicBezTo>
                  <a:pt x="955" y="3"/>
                  <a:pt x="957" y="6"/>
                  <a:pt x="957" y="6"/>
                </a:cubicBezTo>
                <a:cubicBezTo>
                  <a:pt x="952" y="8"/>
                  <a:pt x="952" y="8"/>
                  <a:pt x="952" y="8"/>
                </a:cubicBezTo>
                <a:cubicBezTo>
                  <a:pt x="954" y="10"/>
                  <a:pt x="954" y="10"/>
                  <a:pt x="954" y="10"/>
                </a:cubicBezTo>
                <a:cubicBezTo>
                  <a:pt x="958" y="6"/>
                  <a:pt x="958" y="6"/>
                  <a:pt x="958" y="6"/>
                </a:cubicBezTo>
                <a:cubicBezTo>
                  <a:pt x="958" y="4"/>
                  <a:pt x="958" y="4"/>
                  <a:pt x="958" y="4"/>
                </a:cubicBezTo>
                <a:cubicBezTo>
                  <a:pt x="963" y="2"/>
                  <a:pt x="963" y="2"/>
                  <a:pt x="963" y="2"/>
                </a:cubicBezTo>
                <a:cubicBezTo>
                  <a:pt x="959" y="6"/>
                  <a:pt x="959" y="6"/>
                  <a:pt x="959" y="6"/>
                </a:cubicBezTo>
                <a:cubicBezTo>
                  <a:pt x="964" y="9"/>
                  <a:pt x="964" y="9"/>
                  <a:pt x="964" y="9"/>
                </a:cubicBezTo>
                <a:cubicBezTo>
                  <a:pt x="963" y="13"/>
                  <a:pt x="963" y="13"/>
                  <a:pt x="963" y="13"/>
                </a:cubicBezTo>
                <a:cubicBezTo>
                  <a:pt x="965" y="14"/>
                  <a:pt x="965" y="14"/>
                  <a:pt x="965" y="14"/>
                </a:cubicBezTo>
                <a:cubicBezTo>
                  <a:pt x="976" y="3"/>
                  <a:pt x="976" y="3"/>
                  <a:pt x="976" y="3"/>
                </a:cubicBezTo>
                <a:cubicBezTo>
                  <a:pt x="978" y="5"/>
                  <a:pt x="978" y="5"/>
                  <a:pt x="978" y="5"/>
                </a:cubicBezTo>
                <a:cubicBezTo>
                  <a:pt x="965" y="16"/>
                  <a:pt x="965" y="16"/>
                  <a:pt x="965" y="16"/>
                </a:cubicBezTo>
                <a:cubicBezTo>
                  <a:pt x="962" y="17"/>
                  <a:pt x="962" y="17"/>
                  <a:pt x="962" y="17"/>
                </a:cubicBezTo>
                <a:cubicBezTo>
                  <a:pt x="959" y="11"/>
                  <a:pt x="959" y="11"/>
                  <a:pt x="959" y="11"/>
                </a:cubicBezTo>
                <a:cubicBezTo>
                  <a:pt x="955" y="12"/>
                  <a:pt x="955" y="12"/>
                  <a:pt x="955" y="12"/>
                </a:cubicBezTo>
                <a:cubicBezTo>
                  <a:pt x="954" y="13"/>
                  <a:pt x="954" y="13"/>
                  <a:pt x="954" y="13"/>
                </a:cubicBezTo>
                <a:cubicBezTo>
                  <a:pt x="954" y="13"/>
                  <a:pt x="951" y="13"/>
                  <a:pt x="951" y="15"/>
                </a:cubicBezTo>
                <a:cubicBezTo>
                  <a:pt x="951" y="16"/>
                  <a:pt x="947" y="23"/>
                  <a:pt x="944" y="23"/>
                </a:cubicBezTo>
                <a:cubicBezTo>
                  <a:pt x="941" y="24"/>
                  <a:pt x="936" y="27"/>
                  <a:pt x="936" y="27"/>
                </a:cubicBezTo>
                <a:cubicBezTo>
                  <a:pt x="937" y="29"/>
                  <a:pt x="937" y="29"/>
                  <a:pt x="937" y="29"/>
                </a:cubicBezTo>
                <a:cubicBezTo>
                  <a:pt x="937" y="29"/>
                  <a:pt x="931" y="33"/>
                  <a:pt x="935" y="36"/>
                </a:cubicBezTo>
                <a:cubicBezTo>
                  <a:pt x="937" y="38"/>
                  <a:pt x="944" y="28"/>
                  <a:pt x="944" y="28"/>
                </a:cubicBezTo>
                <a:cubicBezTo>
                  <a:pt x="953" y="24"/>
                  <a:pt x="953" y="24"/>
                  <a:pt x="953" y="24"/>
                </a:cubicBezTo>
                <a:cubicBezTo>
                  <a:pt x="945" y="30"/>
                  <a:pt x="945" y="30"/>
                  <a:pt x="945" y="30"/>
                </a:cubicBezTo>
                <a:cubicBezTo>
                  <a:pt x="950" y="33"/>
                  <a:pt x="950" y="33"/>
                  <a:pt x="950" y="33"/>
                </a:cubicBezTo>
                <a:cubicBezTo>
                  <a:pt x="950" y="33"/>
                  <a:pt x="944" y="33"/>
                  <a:pt x="941" y="36"/>
                </a:cubicBezTo>
                <a:cubicBezTo>
                  <a:pt x="937" y="38"/>
                  <a:pt x="939" y="42"/>
                  <a:pt x="939" y="42"/>
                </a:cubicBezTo>
                <a:cubicBezTo>
                  <a:pt x="937" y="43"/>
                  <a:pt x="937" y="43"/>
                  <a:pt x="937" y="43"/>
                </a:cubicBezTo>
                <a:cubicBezTo>
                  <a:pt x="933" y="40"/>
                  <a:pt x="933" y="40"/>
                  <a:pt x="933" y="40"/>
                </a:cubicBezTo>
                <a:cubicBezTo>
                  <a:pt x="930" y="42"/>
                  <a:pt x="930" y="42"/>
                  <a:pt x="930" y="42"/>
                </a:cubicBezTo>
                <a:cubicBezTo>
                  <a:pt x="930" y="42"/>
                  <a:pt x="933" y="47"/>
                  <a:pt x="935" y="49"/>
                </a:cubicBezTo>
                <a:cubicBezTo>
                  <a:pt x="936" y="51"/>
                  <a:pt x="944" y="44"/>
                  <a:pt x="944" y="44"/>
                </a:cubicBezTo>
                <a:cubicBezTo>
                  <a:pt x="939" y="52"/>
                  <a:pt x="939" y="52"/>
                  <a:pt x="939" y="52"/>
                </a:cubicBezTo>
                <a:cubicBezTo>
                  <a:pt x="935" y="54"/>
                  <a:pt x="935" y="54"/>
                  <a:pt x="935" y="54"/>
                </a:cubicBezTo>
                <a:cubicBezTo>
                  <a:pt x="928" y="44"/>
                  <a:pt x="928" y="44"/>
                  <a:pt x="928" y="44"/>
                </a:cubicBezTo>
                <a:cubicBezTo>
                  <a:pt x="920" y="51"/>
                  <a:pt x="920" y="51"/>
                  <a:pt x="920" y="51"/>
                </a:cubicBezTo>
                <a:cubicBezTo>
                  <a:pt x="923" y="53"/>
                  <a:pt x="923" y="53"/>
                  <a:pt x="923" y="53"/>
                </a:cubicBezTo>
                <a:cubicBezTo>
                  <a:pt x="917" y="52"/>
                  <a:pt x="917" y="52"/>
                  <a:pt x="917" y="52"/>
                </a:cubicBezTo>
                <a:cubicBezTo>
                  <a:pt x="915" y="54"/>
                  <a:pt x="915" y="54"/>
                  <a:pt x="915" y="54"/>
                </a:cubicBezTo>
                <a:cubicBezTo>
                  <a:pt x="919" y="57"/>
                  <a:pt x="919" y="57"/>
                  <a:pt x="919" y="57"/>
                </a:cubicBezTo>
                <a:cubicBezTo>
                  <a:pt x="915" y="58"/>
                  <a:pt x="915" y="58"/>
                  <a:pt x="915" y="58"/>
                </a:cubicBezTo>
                <a:cubicBezTo>
                  <a:pt x="915" y="58"/>
                  <a:pt x="907" y="66"/>
                  <a:pt x="906" y="67"/>
                </a:cubicBezTo>
                <a:cubicBezTo>
                  <a:pt x="906" y="68"/>
                  <a:pt x="909" y="71"/>
                  <a:pt x="909" y="71"/>
                </a:cubicBezTo>
                <a:cubicBezTo>
                  <a:pt x="903" y="70"/>
                  <a:pt x="903" y="70"/>
                  <a:pt x="903" y="70"/>
                </a:cubicBezTo>
                <a:cubicBezTo>
                  <a:pt x="901" y="78"/>
                  <a:pt x="901" y="78"/>
                  <a:pt x="901" y="78"/>
                </a:cubicBezTo>
                <a:cubicBezTo>
                  <a:pt x="901" y="78"/>
                  <a:pt x="906" y="78"/>
                  <a:pt x="906" y="79"/>
                </a:cubicBezTo>
                <a:cubicBezTo>
                  <a:pt x="906" y="81"/>
                  <a:pt x="898" y="83"/>
                  <a:pt x="894" y="84"/>
                </a:cubicBezTo>
                <a:cubicBezTo>
                  <a:pt x="890" y="86"/>
                  <a:pt x="890" y="94"/>
                  <a:pt x="890" y="94"/>
                </a:cubicBezTo>
                <a:cubicBezTo>
                  <a:pt x="890" y="94"/>
                  <a:pt x="903" y="87"/>
                  <a:pt x="902" y="92"/>
                </a:cubicBezTo>
                <a:cubicBezTo>
                  <a:pt x="902" y="95"/>
                  <a:pt x="896" y="94"/>
                  <a:pt x="896" y="94"/>
                </a:cubicBezTo>
                <a:cubicBezTo>
                  <a:pt x="897" y="97"/>
                  <a:pt x="897" y="97"/>
                  <a:pt x="897" y="97"/>
                </a:cubicBezTo>
                <a:cubicBezTo>
                  <a:pt x="901" y="99"/>
                  <a:pt x="901" y="99"/>
                  <a:pt x="901" y="99"/>
                </a:cubicBezTo>
                <a:cubicBezTo>
                  <a:pt x="898" y="101"/>
                  <a:pt x="898" y="101"/>
                  <a:pt x="898" y="101"/>
                </a:cubicBezTo>
                <a:cubicBezTo>
                  <a:pt x="900" y="105"/>
                  <a:pt x="900" y="105"/>
                  <a:pt x="900" y="105"/>
                </a:cubicBezTo>
                <a:cubicBezTo>
                  <a:pt x="915" y="97"/>
                  <a:pt x="915" y="97"/>
                  <a:pt x="915" y="97"/>
                </a:cubicBezTo>
                <a:cubicBezTo>
                  <a:pt x="915" y="97"/>
                  <a:pt x="918" y="94"/>
                  <a:pt x="919" y="93"/>
                </a:cubicBezTo>
                <a:cubicBezTo>
                  <a:pt x="921" y="93"/>
                  <a:pt x="922" y="91"/>
                  <a:pt x="924" y="90"/>
                </a:cubicBezTo>
                <a:cubicBezTo>
                  <a:pt x="926" y="90"/>
                  <a:pt x="928" y="86"/>
                  <a:pt x="928" y="84"/>
                </a:cubicBezTo>
                <a:cubicBezTo>
                  <a:pt x="928" y="81"/>
                  <a:pt x="918" y="86"/>
                  <a:pt x="918" y="86"/>
                </a:cubicBezTo>
                <a:cubicBezTo>
                  <a:pt x="918" y="86"/>
                  <a:pt x="924" y="81"/>
                  <a:pt x="927" y="79"/>
                </a:cubicBezTo>
                <a:cubicBezTo>
                  <a:pt x="929" y="79"/>
                  <a:pt x="930" y="74"/>
                  <a:pt x="935" y="74"/>
                </a:cubicBezTo>
                <a:cubicBezTo>
                  <a:pt x="938" y="74"/>
                  <a:pt x="939" y="78"/>
                  <a:pt x="939" y="78"/>
                </a:cubicBezTo>
                <a:cubicBezTo>
                  <a:pt x="930" y="82"/>
                  <a:pt x="930" y="82"/>
                  <a:pt x="930" y="82"/>
                </a:cubicBezTo>
                <a:cubicBezTo>
                  <a:pt x="929" y="85"/>
                  <a:pt x="929" y="85"/>
                  <a:pt x="929" y="85"/>
                </a:cubicBezTo>
                <a:cubicBezTo>
                  <a:pt x="929" y="85"/>
                  <a:pt x="937" y="85"/>
                  <a:pt x="937" y="87"/>
                </a:cubicBezTo>
                <a:cubicBezTo>
                  <a:pt x="937" y="91"/>
                  <a:pt x="929" y="93"/>
                  <a:pt x="926" y="93"/>
                </a:cubicBezTo>
                <a:cubicBezTo>
                  <a:pt x="924" y="93"/>
                  <a:pt x="919" y="98"/>
                  <a:pt x="918" y="100"/>
                </a:cubicBezTo>
                <a:cubicBezTo>
                  <a:pt x="918" y="104"/>
                  <a:pt x="922" y="99"/>
                  <a:pt x="924" y="99"/>
                </a:cubicBezTo>
                <a:cubicBezTo>
                  <a:pt x="924" y="101"/>
                  <a:pt x="922" y="102"/>
                  <a:pt x="921" y="104"/>
                </a:cubicBezTo>
                <a:cubicBezTo>
                  <a:pt x="919" y="106"/>
                  <a:pt x="924" y="106"/>
                  <a:pt x="924" y="106"/>
                </a:cubicBezTo>
                <a:cubicBezTo>
                  <a:pt x="921" y="108"/>
                  <a:pt x="921" y="108"/>
                  <a:pt x="921" y="108"/>
                </a:cubicBezTo>
                <a:cubicBezTo>
                  <a:pt x="921" y="108"/>
                  <a:pt x="911" y="106"/>
                  <a:pt x="906" y="107"/>
                </a:cubicBezTo>
                <a:cubicBezTo>
                  <a:pt x="900" y="109"/>
                  <a:pt x="905" y="113"/>
                  <a:pt x="905" y="113"/>
                </a:cubicBezTo>
                <a:cubicBezTo>
                  <a:pt x="899" y="112"/>
                  <a:pt x="899" y="112"/>
                  <a:pt x="899" y="112"/>
                </a:cubicBezTo>
                <a:cubicBezTo>
                  <a:pt x="895" y="114"/>
                  <a:pt x="895" y="114"/>
                  <a:pt x="895" y="114"/>
                </a:cubicBezTo>
                <a:cubicBezTo>
                  <a:pt x="899" y="107"/>
                  <a:pt x="899" y="107"/>
                  <a:pt x="899" y="107"/>
                </a:cubicBezTo>
                <a:cubicBezTo>
                  <a:pt x="895" y="95"/>
                  <a:pt x="895" y="95"/>
                  <a:pt x="895" y="95"/>
                </a:cubicBezTo>
                <a:cubicBezTo>
                  <a:pt x="888" y="98"/>
                  <a:pt x="888" y="98"/>
                  <a:pt x="888" y="98"/>
                </a:cubicBezTo>
                <a:cubicBezTo>
                  <a:pt x="887" y="99"/>
                  <a:pt x="887" y="99"/>
                  <a:pt x="887" y="99"/>
                </a:cubicBezTo>
                <a:cubicBezTo>
                  <a:pt x="880" y="102"/>
                  <a:pt x="880" y="102"/>
                  <a:pt x="880" y="102"/>
                </a:cubicBezTo>
                <a:cubicBezTo>
                  <a:pt x="879" y="106"/>
                  <a:pt x="879" y="106"/>
                  <a:pt x="879" y="106"/>
                </a:cubicBezTo>
                <a:cubicBezTo>
                  <a:pt x="885" y="106"/>
                  <a:pt x="885" y="106"/>
                  <a:pt x="885" y="106"/>
                </a:cubicBezTo>
                <a:cubicBezTo>
                  <a:pt x="879" y="107"/>
                  <a:pt x="879" y="107"/>
                  <a:pt x="879" y="107"/>
                </a:cubicBezTo>
                <a:cubicBezTo>
                  <a:pt x="878" y="111"/>
                  <a:pt x="878" y="111"/>
                  <a:pt x="878" y="111"/>
                </a:cubicBezTo>
                <a:cubicBezTo>
                  <a:pt x="884" y="112"/>
                  <a:pt x="884" y="112"/>
                  <a:pt x="884" y="112"/>
                </a:cubicBezTo>
                <a:cubicBezTo>
                  <a:pt x="873" y="113"/>
                  <a:pt x="873" y="113"/>
                  <a:pt x="873" y="113"/>
                </a:cubicBezTo>
                <a:cubicBezTo>
                  <a:pt x="878" y="107"/>
                  <a:pt x="878" y="107"/>
                  <a:pt x="878" y="107"/>
                </a:cubicBezTo>
                <a:cubicBezTo>
                  <a:pt x="876" y="106"/>
                  <a:pt x="876" y="106"/>
                  <a:pt x="876" y="106"/>
                </a:cubicBezTo>
                <a:cubicBezTo>
                  <a:pt x="871" y="109"/>
                  <a:pt x="871" y="109"/>
                  <a:pt x="871" y="109"/>
                </a:cubicBezTo>
                <a:cubicBezTo>
                  <a:pt x="869" y="107"/>
                  <a:pt x="869" y="107"/>
                  <a:pt x="869" y="107"/>
                </a:cubicBezTo>
                <a:cubicBezTo>
                  <a:pt x="865" y="109"/>
                  <a:pt x="865" y="109"/>
                  <a:pt x="865" y="109"/>
                </a:cubicBezTo>
                <a:cubicBezTo>
                  <a:pt x="869" y="112"/>
                  <a:pt x="869" y="112"/>
                  <a:pt x="869" y="112"/>
                </a:cubicBezTo>
                <a:cubicBezTo>
                  <a:pt x="863" y="112"/>
                  <a:pt x="863" y="112"/>
                  <a:pt x="863" y="112"/>
                </a:cubicBezTo>
                <a:cubicBezTo>
                  <a:pt x="859" y="115"/>
                  <a:pt x="859" y="115"/>
                  <a:pt x="859" y="115"/>
                </a:cubicBezTo>
                <a:cubicBezTo>
                  <a:pt x="864" y="120"/>
                  <a:pt x="864" y="120"/>
                  <a:pt x="864" y="120"/>
                </a:cubicBezTo>
                <a:cubicBezTo>
                  <a:pt x="867" y="121"/>
                  <a:pt x="867" y="121"/>
                  <a:pt x="867" y="121"/>
                </a:cubicBezTo>
                <a:cubicBezTo>
                  <a:pt x="863" y="122"/>
                  <a:pt x="863" y="122"/>
                  <a:pt x="863" y="122"/>
                </a:cubicBezTo>
                <a:cubicBezTo>
                  <a:pt x="860" y="125"/>
                  <a:pt x="860" y="125"/>
                  <a:pt x="860" y="125"/>
                </a:cubicBezTo>
                <a:cubicBezTo>
                  <a:pt x="852" y="124"/>
                  <a:pt x="852" y="124"/>
                  <a:pt x="852" y="124"/>
                </a:cubicBezTo>
                <a:cubicBezTo>
                  <a:pt x="852" y="127"/>
                  <a:pt x="852" y="127"/>
                  <a:pt x="852" y="127"/>
                </a:cubicBezTo>
                <a:cubicBezTo>
                  <a:pt x="858" y="134"/>
                  <a:pt x="858" y="134"/>
                  <a:pt x="858" y="134"/>
                </a:cubicBezTo>
                <a:cubicBezTo>
                  <a:pt x="863" y="132"/>
                  <a:pt x="863" y="132"/>
                  <a:pt x="863" y="132"/>
                </a:cubicBezTo>
                <a:cubicBezTo>
                  <a:pt x="864" y="133"/>
                  <a:pt x="864" y="133"/>
                  <a:pt x="864" y="133"/>
                </a:cubicBezTo>
                <a:cubicBezTo>
                  <a:pt x="858" y="137"/>
                  <a:pt x="858" y="137"/>
                  <a:pt x="858" y="137"/>
                </a:cubicBezTo>
                <a:cubicBezTo>
                  <a:pt x="862" y="139"/>
                  <a:pt x="862" y="139"/>
                  <a:pt x="862" y="139"/>
                </a:cubicBezTo>
                <a:cubicBezTo>
                  <a:pt x="860" y="139"/>
                  <a:pt x="860" y="139"/>
                  <a:pt x="860" y="139"/>
                </a:cubicBezTo>
                <a:cubicBezTo>
                  <a:pt x="856" y="138"/>
                  <a:pt x="856" y="138"/>
                  <a:pt x="856" y="138"/>
                </a:cubicBezTo>
                <a:cubicBezTo>
                  <a:pt x="855" y="132"/>
                  <a:pt x="855" y="132"/>
                  <a:pt x="855" y="132"/>
                </a:cubicBezTo>
                <a:cubicBezTo>
                  <a:pt x="850" y="125"/>
                  <a:pt x="850" y="125"/>
                  <a:pt x="850" y="125"/>
                </a:cubicBezTo>
                <a:cubicBezTo>
                  <a:pt x="842" y="129"/>
                  <a:pt x="842" y="129"/>
                  <a:pt x="842" y="129"/>
                </a:cubicBezTo>
                <a:cubicBezTo>
                  <a:pt x="844" y="130"/>
                  <a:pt x="844" y="130"/>
                  <a:pt x="844" y="130"/>
                </a:cubicBezTo>
                <a:cubicBezTo>
                  <a:pt x="845" y="130"/>
                  <a:pt x="845" y="130"/>
                  <a:pt x="845" y="130"/>
                </a:cubicBezTo>
                <a:cubicBezTo>
                  <a:pt x="846" y="130"/>
                  <a:pt x="847" y="131"/>
                  <a:pt x="847" y="131"/>
                </a:cubicBezTo>
                <a:cubicBezTo>
                  <a:pt x="848" y="132"/>
                  <a:pt x="848" y="133"/>
                  <a:pt x="849" y="133"/>
                </a:cubicBezTo>
                <a:cubicBezTo>
                  <a:pt x="841" y="133"/>
                  <a:pt x="841" y="133"/>
                  <a:pt x="841" y="133"/>
                </a:cubicBezTo>
                <a:cubicBezTo>
                  <a:pt x="839" y="136"/>
                  <a:pt x="839" y="136"/>
                  <a:pt x="839" y="136"/>
                </a:cubicBezTo>
                <a:cubicBezTo>
                  <a:pt x="840" y="132"/>
                  <a:pt x="840" y="132"/>
                  <a:pt x="840" y="132"/>
                </a:cubicBezTo>
                <a:cubicBezTo>
                  <a:pt x="837" y="132"/>
                  <a:pt x="837" y="132"/>
                  <a:pt x="837" y="132"/>
                </a:cubicBezTo>
                <a:cubicBezTo>
                  <a:pt x="836" y="134"/>
                  <a:pt x="836" y="134"/>
                  <a:pt x="836" y="134"/>
                </a:cubicBezTo>
                <a:cubicBezTo>
                  <a:pt x="831" y="135"/>
                  <a:pt x="831" y="135"/>
                  <a:pt x="831" y="135"/>
                </a:cubicBezTo>
                <a:cubicBezTo>
                  <a:pt x="826" y="129"/>
                  <a:pt x="826" y="129"/>
                  <a:pt x="826" y="129"/>
                </a:cubicBezTo>
                <a:cubicBezTo>
                  <a:pt x="826" y="129"/>
                  <a:pt x="823" y="129"/>
                  <a:pt x="817" y="133"/>
                </a:cubicBezTo>
                <a:cubicBezTo>
                  <a:pt x="812" y="138"/>
                  <a:pt x="824" y="138"/>
                  <a:pt x="825" y="139"/>
                </a:cubicBezTo>
                <a:cubicBezTo>
                  <a:pt x="825" y="141"/>
                  <a:pt x="822" y="140"/>
                  <a:pt x="819" y="140"/>
                </a:cubicBezTo>
                <a:cubicBezTo>
                  <a:pt x="815" y="141"/>
                  <a:pt x="819" y="146"/>
                  <a:pt x="819" y="146"/>
                </a:cubicBezTo>
                <a:cubicBezTo>
                  <a:pt x="819" y="146"/>
                  <a:pt x="833" y="141"/>
                  <a:pt x="834" y="143"/>
                </a:cubicBezTo>
                <a:cubicBezTo>
                  <a:pt x="835" y="145"/>
                  <a:pt x="829" y="145"/>
                  <a:pt x="829" y="145"/>
                </a:cubicBezTo>
                <a:cubicBezTo>
                  <a:pt x="829" y="147"/>
                  <a:pt x="829" y="147"/>
                  <a:pt x="829" y="147"/>
                </a:cubicBezTo>
                <a:cubicBezTo>
                  <a:pt x="829" y="147"/>
                  <a:pt x="837" y="145"/>
                  <a:pt x="841" y="143"/>
                </a:cubicBezTo>
                <a:cubicBezTo>
                  <a:pt x="845" y="143"/>
                  <a:pt x="849" y="148"/>
                  <a:pt x="849" y="148"/>
                </a:cubicBezTo>
                <a:cubicBezTo>
                  <a:pt x="849" y="148"/>
                  <a:pt x="845" y="145"/>
                  <a:pt x="842" y="145"/>
                </a:cubicBezTo>
                <a:cubicBezTo>
                  <a:pt x="840" y="145"/>
                  <a:pt x="833" y="147"/>
                  <a:pt x="833" y="147"/>
                </a:cubicBezTo>
                <a:cubicBezTo>
                  <a:pt x="833" y="152"/>
                  <a:pt x="833" y="152"/>
                  <a:pt x="833" y="152"/>
                </a:cubicBezTo>
                <a:cubicBezTo>
                  <a:pt x="832" y="150"/>
                  <a:pt x="832" y="150"/>
                  <a:pt x="832" y="150"/>
                </a:cubicBezTo>
                <a:cubicBezTo>
                  <a:pt x="830" y="151"/>
                  <a:pt x="830" y="151"/>
                  <a:pt x="830" y="151"/>
                </a:cubicBezTo>
                <a:cubicBezTo>
                  <a:pt x="832" y="154"/>
                  <a:pt x="832" y="154"/>
                  <a:pt x="832" y="154"/>
                </a:cubicBezTo>
                <a:cubicBezTo>
                  <a:pt x="837" y="154"/>
                  <a:pt x="837" y="154"/>
                  <a:pt x="837" y="154"/>
                </a:cubicBezTo>
                <a:cubicBezTo>
                  <a:pt x="833" y="159"/>
                  <a:pt x="833" y="159"/>
                  <a:pt x="833" y="159"/>
                </a:cubicBezTo>
                <a:cubicBezTo>
                  <a:pt x="826" y="152"/>
                  <a:pt x="826" y="152"/>
                  <a:pt x="826" y="152"/>
                </a:cubicBezTo>
                <a:cubicBezTo>
                  <a:pt x="823" y="151"/>
                  <a:pt x="823" y="151"/>
                  <a:pt x="823" y="151"/>
                </a:cubicBezTo>
                <a:cubicBezTo>
                  <a:pt x="823" y="153"/>
                  <a:pt x="823" y="153"/>
                  <a:pt x="823" y="153"/>
                </a:cubicBezTo>
                <a:cubicBezTo>
                  <a:pt x="823" y="153"/>
                  <a:pt x="821" y="150"/>
                  <a:pt x="819" y="149"/>
                </a:cubicBezTo>
                <a:cubicBezTo>
                  <a:pt x="815" y="148"/>
                  <a:pt x="815" y="152"/>
                  <a:pt x="815" y="152"/>
                </a:cubicBezTo>
                <a:cubicBezTo>
                  <a:pt x="815" y="152"/>
                  <a:pt x="813" y="150"/>
                  <a:pt x="812" y="149"/>
                </a:cubicBezTo>
                <a:cubicBezTo>
                  <a:pt x="811" y="149"/>
                  <a:pt x="807" y="152"/>
                  <a:pt x="807" y="152"/>
                </a:cubicBezTo>
                <a:cubicBezTo>
                  <a:pt x="807" y="152"/>
                  <a:pt x="806" y="151"/>
                  <a:pt x="803" y="150"/>
                </a:cubicBezTo>
                <a:cubicBezTo>
                  <a:pt x="800" y="150"/>
                  <a:pt x="799" y="152"/>
                  <a:pt x="798" y="155"/>
                </a:cubicBezTo>
                <a:cubicBezTo>
                  <a:pt x="797" y="157"/>
                  <a:pt x="807" y="154"/>
                  <a:pt x="807" y="154"/>
                </a:cubicBezTo>
                <a:cubicBezTo>
                  <a:pt x="807" y="154"/>
                  <a:pt x="814" y="159"/>
                  <a:pt x="816" y="161"/>
                </a:cubicBezTo>
                <a:cubicBezTo>
                  <a:pt x="817" y="162"/>
                  <a:pt x="816" y="166"/>
                  <a:pt x="816" y="166"/>
                </a:cubicBezTo>
                <a:cubicBezTo>
                  <a:pt x="819" y="169"/>
                  <a:pt x="819" y="169"/>
                  <a:pt x="819" y="169"/>
                </a:cubicBezTo>
                <a:cubicBezTo>
                  <a:pt x="823" y="170"/>
                  <a:pt x="823" y="170"/>
                  <a:pt x="823" y="170"/>
                </a:cubicBezTo>
                <a:cubicBezTo>
                  <a:pt x="825" y="169"/>
                  <a:pt x="825" y="169"/>
                  <a:pt x="825" y="169"/>
                </a:cubicBezTo>
                <a:cubicBezTo>
                  <a:pt x="824" y="171"/>
                  <a:pt x="824" y="171"/>
                  <a:pt x="824" y="171"/>
                </a:cubicBezTo>
                <a:cubicBezTo>
                  <a:pt x="817" y="171"/>
                  <a:pt x="817" y="171"/>
                  <a:pt x="817" y="171"/>
                </a:cubicBezTo>
                <a:cubicBezTo>
                  <a:pt x="819" y="173"/>
                  <a:pt x="819" y="173"/>
                  <a:pt x="819" y="173"/>
                </a:cubicBezTo>
                <a:cubicBezTo>
                  <a:pt x="815" y="179"/>
                  <a:pt x="815" y="179"/>
                  <a:pt x="815" y="179"/>
                </a:cubicBezTo>
                <a:cubicBezTo>
                  <a:pt x="817" y="180"/>
                  <a:pt x="817" y="180"/>
                  <a:pt x="817" y="180"/>
                </a:cubicBezTo>
                <a:cubicBezTo>
                  <a:pt x="812" y="179"/>
                  <a:pt x="812" y="179"/>
                  <a:pt x="812" y="179"/>
                </a:cubicBezTo>
                <a:cubicBezTo>
                  <a:pt x="816" y="172"/>
                  <a:pt x="816" y="172"/>
                  <a:pt x="816" y="172"/>
                </a:cubicBezTo>
                <a:cubicBezTo>
                  <a:pt x="814" y="168"/>
                  <a:pt x="814" y="168"/>
                  <a:pt x="814" y="168"/>
                </a:cubicBezTo>
                <a:cubicBezTo>
                  <a:pt x="814" y="161"/>
                  <a:pt x="814" y="161"/>
                  <a:pt x="814" y="161"/>
                </a:cubicBezTo>
                <a:cubicBezTo>
                  <a:pt x="806" y="160"/>
                  <a:pt x="806" y="160"/>
                  <a:pt x="806" y="160"/>
                </a:cubicBezTo>
                <a:cubicBezTo>
                  <a:pt x="806" y="164"/>
                  <a:pt x="806" y="164"/>
                  <a:pt x="806" y="164"/>
                </a:cubicBezTo>
                <a:cubicBezTo>
                  <a:pt x="803" y="162"/>
                  <a:pt x="803" y="162"/>
                  <a:pt x="803" y="162"/>
                </a:cubicBezTo>
                <a:cubicBezTo>
                  <a:pt x="800" y="162"/>
                  <a:pt x="800" y="162"/>
                  <a:pt x="800" y="162"/>
                </a:cubicBezTo>
                <a:cubicBezTo>
                  <a:pt x="806" y="176"/>
                  <a:pt x="806" y="176"/>
                  <a:pt x="806" y="176"/>
                </a:cubicBezTo>
                <a:cubicBezTo>
                  <a:pt x="805" y="178"/>
                  <a:pt x="805" y="178"/>
                  <a:pt x="805" y="178"/>
                </a:cubicBezTo>
                <a:cubicBezTo>
                  <a:pt x="802" y="172"/>
                  <a:pt x="802" y="172"/>
                  <a:pt x="802" y="172"/>
                </a:cubicBezTo>
                <a:cubicBezTo>
                  <a:pt x="799" y="168"/>
                  <a:pt x="799" y="168"/>
                  <a:pt x="799" y="168"/>
                </a:cubicBezTo>
                <a:cubicBezTo>
                  <a:pt x="799" y="168"/>
                  <a:pt x="800" y="165"/>
                  <a:pt x="798" y="164"/>
                </a:cubicBezTo>
                <a:cubicBezTo>
                  <a:pt x="796" y="163"/>
                  <a:pt x="788" y="169"/>
                  <a:pt x="788" y="169"/>
                </a:cubicBezTo>
                <a:cubicBezTo>
                  <a:pt x="792" y="172"/>
                  <a:pt x="792" y="172"/>
                  <a:pt x="792" y="172"/>
                </a:cubicBezTo>
                <a:cubicBezTo>
                  <a:pt x="786" y="172"/>
                  <a:pt x="786" y="172"/>
                  <a:pt x="786" y="172"/>
                </a:cubicBezTo>
                <a:cubicBezTo>
                  <a:pt x="786" y="172"/>
                  <a:pt x="788" y="173"/>
                  <a:pt x="791" y="175"/>
                </a:cubicBezTo>
                <a:cubicBezTo>
                  <a:pt x="793" y="178"/>
                  <a:pt x="796" y="180"/>
                  <a:pt x="796" y="180"/>
                </a:cubicBezTo>
                <a:cubicBezTo>
                  <a:pt x="791" y="179"/>
                  <a:pt x="791" y="179"/>
                  <a:pt x="791" y="179"/>
                </a:cubicBezTo>
                <a:cubicBezTo>
                  <a:pt x="788" y="178"/>
                  <a:pt x="788" y="178"/>
                  <a:pt x="788" y="178"/>
                </a:cubicBezTo>
                <a:cubicBezTo>
                  <a:pt x="785" y="181"/>
                  <a:pt x="785" y="181"/>
                  <a:pt x="785" y="181"/>
                </a:cubicBezTo>
                <a:cubicBezTo>
                  <a:pt x="787" y="175"/>
                  <a:pt x="787" y="175"/>
                  <a:pt x="787" y="175"/>
                </a:cubicBezTo>
                <a:cubicBezTo>
                  <a:pt x="787" y="175"/>
                  <a:pt x="786" y="173"/>
                  <a:pt x="783" y="173"/>
                </a:cubicBezTo>
                <a:cubicBezTo>
                  <a:pt x="780" y="173"/>
                  <a:pt x="780" y="177"/>
                  <a:pt x="780" y="177"/>
                </a:cubicBezTo>
                <a:cubicBezTo>
                  <a:pt x="780" y="177"/>
                  <a:pt x="778" y="173"/>
                  <a:pt x="776" y="173"/>
                </a:cubicBezTo>
                <a:cubicBezTo>
                  <a:pt x="773" y="173"/>
                  <a:pt x="772" y="177"/>
                  <a:pt x="772" y="177"/>
                </a:cubicBezTo>
                <a:cubicBezTo>
                  <a:pt x="777" y="179"/>
                  <a:pt x="777" y="179"/>
                  <a:pt x="777" y="179"/>
                </a:cubicBezTo>
                <a:cubicBezTo>
                  <a:pt x="776" y="180"/>
                  <a:pt x="776" y="180"/>
                  <a:pt x="776" y="180"/>
                </a:cubicBezTo>
                <a:cubicBezTo>
                  <a:pt x="770" y="176"/>
                  <a:pt x="770" y="176"/>
                  <a:pt x="770" y="176"/>
                </a:cubicBezTo>
                <a:cubicBezTo>
                  <a:pt x="771" y="174"/>
                  <a:pt x="771" y="174"/>
                  <a:pt x="771" y="174"/>
                </a:cubicBezTo>
                <a:cubicBezTo>
                  <a:pt x="767" y="171"/>
                  <a:pt x="767" y="171"/>
                  <a:pt x="767" y="171"/>
                </a:cubicBezTo>
                <a:cubicBezTo>
                  <a:pt x="765" y="174"/>
                  <a:pt x="765" y="174"/>
                  <a:pt x="765" y="174"/>
                </a:cubicBezTo>
                <a:cubicBezTo>
                  <a:pt x="766" y="176"/>
                  <a:pt x="766" y="176"/>
                  <a:pt x="766" y="176"/>
                </a:cubicBezTo>
                <a:cubicBezTo>
                  <a:pt x="766" y="176"/>
                  <a:pt x="771" y="180"/>
                  <a:pt x="771" y="182"/>
                </a:cubicBezTo>
                <a:close/>
                <a:moveTo>
                  <a:pt x="849" y="133"/>
                </a:moveTo>
                <a:cubicBezTo>
                  <a:pt x="850" y="134"/>
                  <a:pt x="850" y="134"/>
                  <a:pt x="850" y="134"/>
                </a:cubicBezTo>
                <a:cubicBezTo>
                  <a:pt x="850" y="140"/>
                  <a:pt x="850" y="140"/>
                  <a:pt x="850" y="140"/>
                </a:cubicBezTo>
                <a:cubicBezTo>
                  <a:pt x="858" y="146"/>
                  <a:pt x="858" y="146"/>
                  <a:pt x="858" y="146"/>
                </a:cubicBezTo>
                <a:cubicBezTo>
                  <a:pt x="859" y="148"/>
                  <a:pt x="859" y="148"/>
                  <a:pt x="859" y="148"/>
                </a:cubicBezTo>
                <a:cubicBezTo>
                  <a:pt x="849" y="141"/>
                  <a:pt x="849" y="141"/>
                  <a:pt x="849" y="141"/>
                </a:cubicBezTo>
                <a:lnTo>
                  <a:pt x="849" y="133"/>
                </a:lnTo>
                <a:close/>
                <a:moveTo>
                  <a:pt x="791" y="155"/>
                </a:moveTo>
                <a:cubicBezTo>
                  <a:pt x="787" y="159"/>
                  <a:pt x="787" y="159"/>
                  <a:pt x="787" y="159"/>
                </a:cubicBezTo>
                <a:cubicBezTo>
                  <a:pt x="793" y="159"/>
                  <a:pt x="793" y="159"/>
                  <a:pt x="793" y="159"/>
                </a:cubicBezTo>
                <a:lnTo>
                  <a:pt x="791" y="155"/>
                </a:lnTo>
                <a:close/>
                <a:moveTo>
                  <a:pt x="774" y="167"/>
                </a:moveTo>
                <a:cubicBezTo>
                  <a:pt x="773" y="168"/>
                  <a:pt x="773" y="168"/>
                  <a:pt x="773" y="168"/>
                </a:cubicBezTo>
                <a:cubicBezTo>
                  <a:pt x="773" y="170"/>
                  <a:pt x="773" y="170"/>
                  <a:pt x="773" y="170"/>
                </a:cubicBezTo>
                <a:cubicBezTo>
                  <a:pt x="774" y="170"/>
                  <a:pt x="774" y="170"/>
                  <a:pt x="774" y="170"/>
                </a:cubicBezTo>
                <a:lnTo>
                  <a:pt x="774" y="167"/>
                </a:lnTo>
                <a:close/>
                <a:moveTo>
                  <a:pt x="798" y="149"/>
                </a:moveTo>
                <a:cubicBezTo>
                  <a:pt x="794" y="148"/>
                  <a:pt x="794" y="148"/>
                  <a:pt x="794" y="148"/>
                </a:cubicBezTo>
                <a:cubicBezTo>
                  <a:pt x="797" y="151"/>
                  <a:pt x="797" y="151"/>
                  <a:pt x="797" y="151"/>
                </a:cubicBezTo>
                <a:lnTo>
                  <a:pt x="798" y="149"/>
                </a:lnTo>
                <a:close/>
                <a:moveTo>
                  <a:pt x="798" y="146"/>
                </a:moveTo>
                <a:cubicBezTo>
                  <a:pt x="797" y="147"/>
                  <a:pt x="797" y="147"/>
                  <a:pt x="797" y="147"/>
                </a:cubicBezTo>
                <a:cubicBezTo>
                  <a:pt x="799" y="149"/>
                  <a:pt x="799" y="149"/>
                  <a:pt x="799" y="149"/>
                </a:cubicBezTo>
                <a:lnTo>
                  <a:pt x="798" y="146"/>
                </a:lnTo>
                <a:close/>
                <a:moveTo>
                  <a:pt x="805" y="141"/>
                </a:moveTo>
                <a:cubicBezTo>
                  <a:pt x="803" y="141"/>
                  <a:pt x="803" y="141"/>
                  <a:pt x="803" y="141"/>
                </a:cubicBezTo>
                <a:cubicBezTo>
                  <a:pt x="803" y="145"/>
                  <a:pt x="803" y="145"/>
                  <a:pt x="803" y="145"/>
                </a:cubicBezTo>
                <a:cubicBezTo>
                  <a:pt x="805" y="145"/>
                  <a:pt x="805" y="145"/>
                  <a:pt x="805" y="145"/>
                </a:cubicBezTo>
                <a:lnTo>
                  <a:pt x="805" y="141"/>
                </a:lnTo>
                <a:close/>
                <a:moveTo>
                  <a:pt x="795" y="163"/>
                </a:moveTo>
                <a:cubicBezTo>
                  <a:pt x="799" y="161"/>
                  <a:pt x="799" y="161"/>
                  <a:pt x="799" y="161"/>
                </a:cubicBezTo>
                <a:cubicBezTo>
                  <a:pt x="796" y="159"/>
                  <a:pt x="796" y="159"/>
                  <a:pt x="796" y="159"/>
                </a:cubicBezTo>
                <a:cubicBezTo>
                  <a:pt x="793" y="160"/>
                  <a:pt x="793" y="160"/>
                  <a:pt x="793" y="160"/>
                </a:cubicBezTo>
                <a:lnTo>
                  <a:pt x="795" y="163"/>
                </a:lnTo>
                <a:close/>
                <a:moveTo>
                  <a:pt x="812" y="147"/>
                </a:moveTo>
                <a:cubicBezTo>
                  <a:pt x="817" y="145"/>
                  <a:pt x="817" y="145"/>
                  <a:pt x="814" y="145"/>
                </a:cubicBezTo>
                <a:cubicBezTo>
                  <a:pt x="811" y="143"/>
                  <a:pt x="810" y="145"/>
                  <a:pt x="810" y="146"/>
                </a:cubicBezTo>
                <a:cubicBezTo>
                  <a:pt x="810" y="147"/>
                  <a:pt x="812" y="147"/>
                  <a:pt x="812" y="147"/>
                </a:cubicBezTo>
                <a:close/>
                <a:moveTo>
                  <a:pt x="793" y="154"/>
                </a:moveTo>
                <a:cubicBezTo>
                  <a:pt x="794" y="154"/>
                  <a:pt x="796" y="150"/>
                  <a:pt x="793" y="151"/>
                </a:cubicBezTo>
                <a:cubicBezTo>
                  <a:pt x="791" y="152"/>
                  <a:pt x="792" y="154"/>
                  <a:pt x="793" y="154"/>
                </a:cubicBezTo>
                <a:close/>
                <a:moveTo>
                  <a:pt x="754" y="296"/>
                </a:moveTo>
                <a:cubicBezTo>
                  <a:pt x="753" y="293"/>
                  <a:pt x="753" y="293"/>
                  <a:pt x="753" y="293"/>
                </a:cubicBezTo>
                <a:cubicBezTo>
                  <a:pt x="750" y="296"/>
                  <a:pt x="750" y="296"/>
                  <a:pt x="750" y="296"/>
                </a:cubicBezTo>
                <a:cubicBezTo>
                  <a:pt x="751" y="298"/>
                  <a:pt x="751" y="298"/>
                  <a:pt x="751" y="298"/>
                </a:cubicBezTo>
                <a:lnTo>
                  <a:pt x="754" y="296"/>
                </a:lnTo>
                <a:close/>
                <a:moveTo>
                  <a:pt x="751" y="252"/>
                </a:moveTo>
                <a:cubicBezTo>
                  <a:pt x="750" y="252"/>
                  <a:pt x="750" y="252"/>
                  <a:pt x="750" y="252"/>
                </a:cubicBezTo>
                <a:cubicBezTo>
                  <a:pt x="750" y="252"/>
                  <a:pt x="752" y="256"/>
                  <a:pt x="753" y="257"/>
                </a:cubicBezTo>
                <a:cubicBezTo>
                  <a:pt x="753" y="258"/>
                  <a:pt x="755" y="259"/>
                  <a:pt x="755" y="259"/>
                </a:cubicBezTo>
                <a:cubicBezTo>
                  <a:pt x="755" y="259"/>
                  <a:pt x="756" y="258"/>
                  <a:pt x="754" y="256"/>
                </a:cubicBezTo>
                <a:cubicBezTo>
                  <a:pt x="753" y="254"/>
                  <a:pt x="751" y="252"/>
                  <a:pt x="751" y="252"/>
                </a:cubicBezTo>
                <a:close/>
                <a:moveTo>
                  <a:pt x="748" y="236"/>
                </a:moveTo>
                <a:cubicBezTo>
                  <a:pt x="749" y="236"/>
                  <a:pt x="749" y="236"/>
                  <a:pt x="749" y="236"/>
                </a:cubicBezTo>
                <a:cubicBezTo>
                  <a:pt x="750" y="232"/>
                  <a:pt x="750" y="232"/>
                  <a:pt x="750" y="232"/>
                </a:cubicBezTo>
                <a:cubicBezTo>
                  <a:pt x="749" y="232"/>
                  <a:pt x="749" y="232"/>
                  <a:pt x="749" y="232"/>
                </a:cubicBezTo>
                <a:lnTo>
                  <a:pt x="748" y="236"/>
                </a:lnTo>
                <a:close/>
                <a:moveTo>
                  <a:pt x="749" y="244"/>
                </a:moveTo>
                <a:cubicBezTo>
                  <a:pt x="752" y="246"/>
                  <a:pt x="752" y="246"/>
                  <a:pt x="752" y="246"/>
                </a:cubicBezTo>
                <a:cubicBezTo>
                  <a:pt x="751" y="242"/>
                  <a:pt x="751" y="242"/>
                  <a:pt x="751" y="242"/>
                </a:cubicBezTo>
                <a:lnTo>
                  <a:pt x="749" y="244"/>
                </a:lnTo>
                <a:close/>
                <a:moveTo>
                  <a:pt x="757" y="266"/>
                </a:moveTo>
                <a:cubicBezTo>
                  <a:pt x="752" y="263"/>
                  <a:pt x="752" y="263"/>
                  <a:pt x="752" y="263"/>
                </a:cubicBezTo>
                <a:cubicBezTo>
                  <a:pt x="751" y="264"/>
                  <a:pt x="751" y="264"/>
                  <a:pt x="751" y="264"/>
                </a:cubicBezTo>
                <a:cubicBezTo>
                  <a:pt x="753" y="265"/>
                  <a:pt x="753" y="265"/>
                  <a:pt x="753" y="265"/>
                </a:cubicBezTo>
                <a:cubicBezTo>
                  <a:pt x="753" y="269"/>
                  <a:pt x="753" y="269"/>
                  <a:pt x="753" y="269"/>
                </a:cubicBezTo>
                <a:cubicBezTo>
                  <a:pt x="755" y="271"/>
                  <a:pt x="755" y="271"/>
                  <a:pt x="755" y="271"/>
                </a:cubicBezTo>
                <a:cubicBezTo>
                  <a:pt x="758" y="271"/>
                  <a:pt x="758" y="271"/>
                  <a:pt x="758" y="271"/>
                </a:cubicBezTo>
                <a:lnTo>
                  <a:pt x="757" y="266"/>
                </a:lnTo>
                <a:close/>
                <a:moveTo>
                  <a:pt x="749" y="249"/>
                </a:moveTo>
                <a:cubicBezTo>
                  <a:pt x="753" y="251"/>
                  <a:pt x="753" y="251"/>
                  <a:pt x="753" y="251"/>
                </a:cubicBezTo>
                <a:cubicBezTo>
                  <a:pt x="751" y="247"/>
                  <a:pt x="751" y="247"/>
                  <a:pt x="751" y="247"/>
                </a:cubicBezTo>
                <a:lnTo>
                  <a:pt x="749" y="249"/>
                </a:lnTo>
                <a:close/>
                <a:moveTo>
                  <a:pt x="757" y="264"/>
                </a:moveTo>
                <a:cubicBezTo>
                  <a:pt x="757" y="262"/>
                  <a:pt x="757" y="262"/>
                  <a:pt x="757" y="262"/>
                </a:cubicBezTo>
                <a:cubicBezTo>
                  <a:pt x="757" y="262"/>
                  <a:pt x="753" y="259"/>
                  <a:pt x="752" y="259"/>
                </a:cubicBezTo>
                <a:cubicBezTo>
                  <a:pt x="751" y="259"/>
                  <a:pt x="752" y="261"/>
                  <a:pt x="753" y="262"/>
                </a:cubicBezTo>
                <a:cubicBezTo>
                  <a:pt x="753" y="262"/>
                  <a:pt x="757" y="264"/>
                  <a:pt x="757" y="264"/>
                </a:cubicBezTo>
                <a:close/>
                <a:moveTo>
                  <a:pt x="757" y="297"/>
                </a:moveTo>
                <a:cubicBezTo>
                  <a:pt x="757" y="299"/>
                  <a:pt x="757" y="299"/>
                  <a:pt x="757" y="299"/>
                </a:cubicBezTo>
                <a:cubicBezTo>
                  <a:pt x="755" y="300"/>
                  <a:pt x="755" y="300"/>
                  <a:pt x="755" y="300"/>
                </a:cubicBezTo>
                <a:cubicBezTo>
                  <a:pt x="755" y="300"/>
                  <a:pt x="757" y="307"/>
                  <a:pt x="760" y="307"/>
                </a:cubicBezTo>
                <a:cubicBezTo>
                  <a:pt x="766" y="307"/>
                  <a:pt x="762" y="299"/>
                  <a:pt x="762" y="299"/>
                </a:cubicBezTo>
                <a:cubicBezTo>
                  <a:pt x="758" y="297"/>
                  <a:pt x="758" y="297"/>
                  <a:pt x="758" y="297"/>
                </a:cubicBezTo>
                <a:lnTo>
                  <a:pt x="757" y="297"/>
                </a:lnTo>
                <a:close/>
                <a:moveTo>
                  <a:pt x="760" y="291"/>
                </a:moveTo>
                <a:cubicBezTo>
                  <a:pt x="757" y="293"/>
                  <a:pt x="760" y="294"/>
                  <a:pt x="760" y="293"/>
                </a:cubicBezTo>
                <a:cubicBezTo>
                  <a:pt x="763" y="291"/>
                  <a:pt x="762" y="288"/>
                  <a:pt x="760" y="291"/>
                </a:cubicBezTo>
                <a:close/>
                <a:moveTo>
                  <a:pt x="752" y="286"/>
                </a:moveTo>
                <a:cubicBezTo>
                  <a:pt x="753" y="288"/>
                  <a:pt x="753" y="288"/>
                  <a:pt x="753" y="288"/>
                </a:cubicBezTo>
                <a:cubicBezTo>
                  <a:pt x="753" y="288"/>
                  <a:pt x="753" y="288"/>
                  <a:pt x="753" y="288"/>
                </a:cubicBezTo>
                <a:cubicBezTo>
                  <a:pt x="755" y="291"/>
                  <a:pt x="755" y="291"/>
                  <a:pt x="755" y="291"/>
                </a:cubicBezTo>
                <a:cubicBezTo>
                  <a:pt x="753" y="292"/>
                  <a:pt x="753" y="292"/>
                  <a:pt x="753" y="292"/>
                </a:cubicBezTo>
                <a:cubicBezTo>
                  <a:pt x="756" y="293"/>
                  <a:pt x="756" y="293"/>
                  <a:pt x="756" y="293"/>
                </a:cubicBezTo>
                <a:cubicBezTo>
                  <a:pt x="757" y="290"/>
                  <a:pt x="757" y="290"/>
                  <a:pt x="757" y="290"/>
                </a:cubicBezTo>
                <a:cubicBezTo>
                  <a:pt x="753" y="285"/>
                  <a:pt x="753" y="285"/>
                  <a:pt x="753" y="285"/>
                </a:cubicBezTo>
                <a:lnTo>
                  <a:pt x="752" y="286"/>
                </a:lnTo>
                <a:close/>
                <a:moveTo>
                  <a:pt x="758" y="217"/>
                </a:moveTo>
                <a:cubicBezTo>
                  <a:pt x="755" y="216"/>
                  <a:pt x="755" y="216"/>
                  <a:pt x="755" y="216"/>
                </a:cubicBezTo>
                <a:cubicBezTo>
                  <a:pt x="753" y="218"/>
                  <a:pt x="753" y="218"/>
                  <a:pt x="753" y="218"/>
                </a:cubicBezTo>
                <a:cubicBezTo>
                  <a:pt x="754" y="220"/>
                  <a:pt x="754" y="220"/>
                  <a:pt x="754" y="220"/>
                </a:cubicBezTo>
                <a:lnTo>
                  <a:pt x="758" y="217"/>
                </a:lnTo>
                <a:close/>
                <a:moveTo>
                  <a:pt x="751" y="282"/>
                </a:moveTo>
                <a:cubicBezTo>
                  <a:pt x="753" y="283"/>
                  <a:pt x="754" y="283"/>
                  <a:pt x="754" y="283"/>
                </a:cubicBezTo>
                <a:cubicBezTo>
                  <a:pt x="753" y="278"/>
                  <a:pt x="753" y="278"/>
                  <a:pt x="753" y="278"/>
                </a:cubicBezTo>
                <a:cubicBezTo>
                  <a:pt x="754" y="277"/>
                  <a:pt x="754" y="277"/>
                  <a:pt x="754" y="277"/>
                </a:cubicBezTo>
                <a:cubicBezTo>
                  <a:pt x="752" y="270"/>
                  <a:pt x="752" y="270"/>
                  <a:pt x="752" y="270"/>
                </a:cubicBezTo>
                <a:cubicBezTo>
                  <a:pt x="751" y="272"/>
                  <a:pt x="751" y="272"/>
                  <a:pt x="751" y="272"/>
                </a:cubicBezTo>
                <a:cubicBezTo>
                  <a:pt x="753" y="276"/>
                  <a:pt x="753" y="276"/>
                  <a:pt x="753" y="276"/>
                </a:cubicBezTo>
                <a:cubicBezTo>
                  <a:pt x="749" y="277"/>
                  <a:pt x="749" y="277"/>
                  <a:pt x="749" y="277"/>
                </a:cubicBezTo>
                <a:cubicBezTo>
                  <a:pt x="749" y="277"/>
                  <a:pt x="749" y="280"/>
                  <a:pt x="751" y="282"/>
                </a:cubicBezTo>
                <a:close/>
                <a:moveTo>
                  <a:pt x="767" y="344"/>
                </a:moveTo>
                <a:cubicBezTo>
                  <a:pt x="759" y="343"/>
                  <a:pt x="759" y="343"/>
                  <a:pt x="759" y="343"/>
                </a:cubicBezTo>
                <a:cubicBezTo>
                  <a:pt x="766" y="347"/>
                  <a:pt x="766" y="347"/>
                  <a:pt x="766" y="347"/>
                </a:cubicBezTo>
                <a:lnTo>
                  <a:pt x="767" y="344"/>
                </a:lnTo>
                <a:close/>
                <a:moveTo>
                  <a:pt x="762" y="204"/>
                </a:moveTo>
                <a:cubicBezTo>
                  <a:pt x="758" y="205"/>
                  <a:pt x="758" y="205"/>
                  <a:pt x="758" y="205"/>
                </a:cubicBezTo>
                <a:cubicBezTo>
                  <a:pt x="762" y="207"/>
                  <a:pt x="762" y="207"/>
                  <a:pt x="762" y="207"/>
                </a:cubicBezTo>
                <a:lnTo>
                  <a:pt x="762" y="204"/>
                </a:lnTo>
                <a:close/>
                <a:moveTo>
                  <a:pt x="760" y="182"/>
                </a:moveTo>
                <a:cubicBezTo>
                  <a:pt x="762" y="183"/>
                  <a:pt x="762" y="186"/>
                  <a:pt x="762" y="186"/>
                </a:cubicBezTo>
                <a:cubicBezTo>
                  <a:pt x="765" y="186"/>
                  <a:pt x="765" y="186"/>
                  <a:pt x="765" y="186"/>
                </a:cubicBezTo>
                <a:cubicBezTo>
                  <a:pt x="765" y="180"/>
                  <a:pt x="765" y="180"/>
                  <a:pt x="765" y="180"/>
                </a:cubicBezTo>
                <a:cubicBezTo>
                  <a:pt x="760" y="179"/>
                  <a:pt x="760" y="179"/>
                  <a:pt x="760" y="179"/>
                </a:cubicBezTo>
                <a:cubicBezTo>
                  <a:pt x="760" y="179"/>
                  <a:pt x="759" y="181"/>
                  <a:pt x="760" y="182"/>
                </a:cubicBezTo>
                <a:close/>
                <a:moveTo>
                  <a:pt x="756" y="194"/>
                </a:moveTo>
                <a:cubicBezTo>
                  <a:pt x="764" y="192"/>
                  <a:pt x="764" y="192"/>
                  <a:pt x="764" y="192"/>
                </a:cubicBezTo>
                <a:cubicBezTo>
                  <a:pt x="765" y="189"/>
                  <a:pt x="765" y="189"/>
                  <a:pt x="765" y="189"/>
                </a:cubicBezTo>
                <a:cubicBezTo>
                  <a:pt x="760" y="189"/>
                  <a:pt x="760" y="189"/>
                  <a:pt x="760" y="189"/>
                </a:cubicBezTo>
                <a:cubicBezTo>
                  <a:pt x="756" y="186"/>
                  <a:pt x="756" y="186"/>
                  <a:pt x="756" y="186"/>
                </a:cubicBezTo>
                <a:cubicBezTo>
                  <a:pt x="756" y="189"/>
                  <a:pt x="756" y="189"/>
                  <a:pt x="756" y="189"/>
                </a:cubicBezTo>
                <a:cubicBezTo>
                  <a:pt x="753" y="190"/>
                  <a:pt x="753" y="190"/>
                  <a:pt x="753" y="190"/>
                </a:cubicBezTo>
                <a:cubicBezTo>
                  <a:pt x="757" y="191"/>
                  <a:pt x="757" y="191"/>
                  <a:pt x="757" y="191"/>
                </a:cubicBezTo>
                <a:lnTo>
                  <a:pt x="756" y="194"/>
                </a:lnTo>
                <a:close/>
                <a:moveTo>
                  <a:pt x="755" y="200"/>
                </a:moveTo>
                <a:cubicBezTo>
                  <a:pt x="755" y="197"/>
                  <a:pt x="753" y="197"/>
                  <a:pt x="753" y="199"/>
                </a:cubicBezTo>
                <a:cubicBezTo>
                  <a:pt x="753" y="202"/>
                  <a:pt x="755" y="202"/>
                  <a:pt x="755" y="200"/>
                </a:cubicBezTo>
                <a:close/>
                <a:moveTo>
                  <a:pt x="755" y="195"/>
                </a:moveTo>
                <a:cubicBezTo>
                  <a:pt x="755" y="192"/>
                  <a:pt x="755" y="192"/>
                  <a:pt x="755" y="192"/>
                </a:cubicBezTo>
                <a:cubicBezTo>
                  <a:pt x="753" y="192"/>
                  <a:pt x="753" y="192"/>
                  <a:pt x="753" y="192"/>
                </a:cubicBezTo>
                <a:cubicBezTo>
                  <a:pt x="754" y="194"/>
                  <a:pt x="754" y="194"/>
                  <a:pt x="754" y="194"/>
                </a:cubicBezTo>
                <a:lnTo>
                  <a:pt x="755" y="195"/>
                </a:lnTo>
                <a:close/>
                <a:moveTo>
                  <a:pt x="751" y="340"/>
                </a:moveTo>
                <a:cubicBezTo>
                  <a:pt x="753" y="338"/>
                  <a:pt x="753" y="338"/>
                  <a:pt x="753" y="338"/>
                </a:cubicBezTo>
                <a:cubicBezTo>
                  <a:pt x="753" y="333"/>
                  <a:pt x="753" y="333"/>
                  <a:pt x="753" y="333"/>
                </a:cubicBezTo>
                <a:cubicBezTo>
                  <a:pt x="752" y="327"/>
                  <a:pt x="752" y="327"/>
                  <a:pt x="752" y="327"/>
                </a:cubicBezTo>
                <a:cubicBezTo>
                  <a:pt x="750" y="329"/>
                  <a:pt x="750" y="329"/>
                  <a:pt x="750" y="329"/>
                </a:cubicBezTo>
                <a:cubicBezTo>
                  <a:pt x="750" y="329"/>
                  <a:pt x="749" y="334"/>
                  <a:pt x="750" y="335"/>
                </a:cubicBezTo>
                <a:cubicBezTo>
                  <a:pt x="751" y="337"/>
                  <a:pt x="748" y="340"/>
                  <a:pt x="748" y="340"/>
                </a:cubicBezTo>
                <a:cubicBezTo>
                  <a:pt x="751" y="340"/>
                  <a:pt x="751" y="340"/>
                  <a:pt x="751" y="340"/>
                </a:cubicBezTo>
                <a:close/>
                <a:moveTo>
                  <a:pt x="765" y="306"/>
                </a:moveTo>
                <a:cubicBezTo>
                  <a:pt x="768" y="311"/>
                  <a:pt x="768" y="311"/>
                  <a:pt x="768" y="311"/>
                </a:cubicBezTo>
                <a:cubicBezTo>
                  <a:pt x="772" y="309"/>
                  <a:pt x="772" y="309"/>
                  <a:pt x="772" y="309"/>
                </a:cubicBezTo>
                <a:cubicBezTo>
                  <a:pt x="767" y="304"/>
                  <a:pt x="767" y="304"/>
                  <a:pt x="767" y="304"/>
                </a:cubicBezTo>
                <a:lnTo>
                  <a:pt x="765" y="306"/>
                </a:lnTo>
                <a:close/>
                <a:moveTo>
                  <a:pt x="756" y="210"/>
                </a:moveTo>
                <a:cubicBezTo>
                  <a:pt x="759" y="209"/>
                  <a:pt x="759" y="209"/>
                  <a:pt x="759" y="209"/>
                </a:cubicBezTo>
                <a:cubicBezTo>
                  <a:pt x="755" y="206"/>
                  <a:pt x="755" y="206"/>
                  <a:pt x="755" y="206"/>
                </a:cubicBezTo>
                <a:lnTo>
                  <a:pt x="756" y="210"/>
                </a:lnTo>
                <a:close/>
                <a:moveTo>
                  <a:pt x="774" y="335"/>
                </a:moveTo>
                <a:cubicBezTo>
                  <a:pt x="771" y="335"/>
                  <a:pt x="771" y="335"/>
                  <a:pt x="771" y="335"/>
                </a:cubicBezTo>
                <a:cubicBezTo>
                  <a:pt x="769" y="339"/>
                  <a:pt x="769" y="339"/>
                  <a:pt x="769" y="339"/>
                </a:cubicBezTo>
                <a:cubicBezTo>
                  <a:pt x="776" y="338"/>
                  <a:pt x="776" y="338"/>
                  <a:pt x="776" y="338"/>
                </a:cubicBezTo>
                <a:lnTo>
                  <a:pt x="774" y="335"/>
                </a:lnTo>
                <a:close/>
                <a:moveTo>
                  <a:pt x="779" y="286"/>
                </a:moveTo>
                <a:cubicBezTo>
                  <a:pt x="777" y="288"/>
                  <a:pt x="777" y="288"/>
                  <a:pt x="777" y="288"/>
                </a:cubicBezTo>
                <a:cubicBezTo>
                  <a:pt x="778" y="291"/>
                  <a:pt x="778" y="291"/>
                  <a:pt x="778" y="291"/>
                </a:cubicBezTo>
                <a:cubicBezTo>
                  <a:pt x="780" y="289"/>
                  <a:pt x="780" y="289"/>
                  <a:pt x="780" y="289"/>
                </a:cubicBezTo>
                <a:lnTo>
                  <a:pt x="779" y="286"/>
                </a:lnTo>
                <a:close/>
                <a:moveTo>
                  <a:pt x="756" y="312"/>
                </a:moveTo>
                <a:cubicBezTo>
                  <a:pt x="758" y="311"/>
                  <a:pt x="758" y="311"/>
                  <a:pt x="758" y="311"/>
                </a:cubicBezTo>
                <a:cubicBezTo>
                  <a:pt x="756" y="307"/>
                  <a:pt x="756" y="307"/>
                  <a:pt x="756" y="307"/>
                </a:cubicBezTo>
                <a:cubicBezTo>
                  <a:pt x="756" y="304"/>
                  <a:pt x="756" y="304"/>
                  <a:pt x="756" y="304"/>
                </a:cubicBezTo>
                <a:cubicBezTo>
                  <a:pt x="753" y="302"/>
                  <a:pt x="753" y="302"/>
                  <a:pt x="753" y="302"/>
                </a:cubicBezTo>
                <a:cubicBezTo>
                  <a:pt x="753" y="303"/>
                  <a:pt x="753" y="303"/>
                  <a:pt x="753" y="303"/>
                </a:cubicBezTo>
                <a:cubicBezTo>
                  <a:pt x="753" y="303"/>
                  <a:pt x="752" y="304"/>
                  <a:pt x="751" y="305"/>
                </a:cubicBezTo>
                <a:cubicBezTo>
                  <a:pt x="750" y="307"/>
                  <a:pt x="753" y="309"/>
                  <a:pt x="753" y="309"/>
                </a:cubicBezTo>
                <a:cubicBezTo>
                  <a:pt x="751" y="311"/>
                  <a:pt x="751" y="311"/>
                  <a:pt x="751" y="311"/>
                </a:cubicBezTo>
                <a:cubicBezTo>
                  <a:pt x="751" y="317"/>
                  <a:pt x="751" y="317"/>
                  <a:pt x="751" y="317"/>
                </a:cubicBezTo>
                <a:cubicBezTo>
                  <a:pt x="754" y="316"/>
                  <a:pt x="754" y="316"/>
                  <a:pt x="754" y="316"/>
                </a:cubicBezTo>
                <a:cubicBezTo>
                  <a:pt x="752" y="311"/>
                  <a:pt x="752" y="311"/>
                  <a:pt x="752" y="311"/>
                </a:cubicBezTo>
                <a:cubicBezTo>
                  <a:pt x="755" y="309"/>
                  <a:pt x="755" y="309"/>
                  <a:pt x="755" y="309"/>
                </a:cubicBezTo>
                <a:cubicBezTo>
                  <a:pt x="756" y="309"/>
                  <a:pt x="756" y="309"/>
                  <a:pt x="756" y="309"/>
                </a:cubicBezTo>
                <a:cubicBezTo>
                  <a:pt x="755" y="311"/>
                  <a:pt x="755" y="311"/>
                  <a:pt x="755" y="311"/>
                </a:cubicBezTo>
                <a:lnTo>
                  <a:pt x="756" y="312"/>
                </a:lnTo>
                <a:close/>
                <a:moveTo>
                  <a:pt x="748" y="221"/>
                </a:moveTo>
                <a:cubicBezTo>
                  <a:pt x="751" y="221"/>
                  <a:pt x="752" y="220"/>
                  <a:pt x="749" y="219"/>
                </a:cubicBezTo>
                <a:cubicBezTo>
                  <a:pt x="746" y="219"/>
                  <a:pt x="747" y="221"/>
                  <a:pt x="748" y="221"/>
                </a:cubicBezTo>
                <a:close/>
                <a:moveTo>
                  <a:pt x="745" y="237"/>
                </a:moveTo>
                <a:cubicBezTo>
                  <a:pt x="747" y="238"/>
                  <a:pt x="749" y="233"/>
                  <a:pt x="746" y="234"/>
                </a:cubicBezTo>
                <a:cubicBezTo>
                  <a:pt x="743" y="234"/>
                  <a:pt x="744" y="237"/>
                  <a:pt x="745" y="237"/>
                </a:cubicBezTo>
                <a:close/>
                <a:moveTo>
                  <a:pt x="767" y="291"/>
                </a:moveTo>
                <a:cubicBezTo>
                  <a:pt x="763" y="291"/>
                  <a:pt x="763" y="291"/>
                  <a:pt x="763" y="291"/>
                </a:cubicBezTo>
                <a:cubicBezTo>
                  <a:pt x="763" y="294"/>
                  <a:pt x="763" y="294"/>
                  <a:pt x="763" y="294"/>
                </a:cubicBezTo>
                <a:cubicBezTo>
                  <a:pt x="760" y="296"/>
                  <a:pt x="760" y="296"/>
                  <a:pt x="760" y="296"/>
                </a:cubicBezTo>
                <a:cubicBezTo>
                  <a:pt x="763" y="298"/>
                  <a:pt x="763" y="298"/>
                  <a:pt x="763" y="298"/>
                </a:cubicBezTo>
                <a:cubicBezTo>
                  <a:pt x="765" y="300"/>
                  <a:pt x="765" y="300"/>
                  <a:pt x="765" y="300"/>
                </a:cubicBezTo>
                <a:cubicBezTo>
                  <a:pt x="767" y="300"/>
                  <a:pt x="767" y="300"/>
                  <a:pt x="767" y="300"/>
                </a:cubicBezTo>
                <a:cubicBezTo>
                  <a:pt x="767" y="298"/>
                  <a:pt x="767" y="298"/>
                  <a:pt x="767" y="298"/>
                </a:cubicBezTo>
                <a:cubicBezTo>
                  <a:pt x="768" y="296"/>
                  <a:pt x="768" y="296"/>
                  <a:pt x="768" y="296"/>
                </a:cubicBezTo>
                <a:lnTo>
                  <a:pt x="767" y="291"/>
                </a:lnTo>
                <a:close/>
                <a:moveTo>
                  <a:pt x="762" y="256"/>
                </a:moveTo>
                <a:cubicBezTo>
                  <a:pt x="754" y="248"/>
                  <a:pt x="754" y="248"/>
                  <a:pt x="754" y="248"/>
                </a:cubicBezTo>
                <a:cubicBezTo>
                  <a:pt x="753" y="249"/>
                  <a:pt x="753" y="249"/>
                  <a:pt x="753" y="249"/>
                </a:cubicBezTo>
                <a:cubicBezTo>
                  <a:pt x="759" y="256"/>
                  <a:pt x="759" y="256"/>
                  <a:pt x="759" y="256"/>
                </a:cubicBezTo>
                <a:cubicBezTo>
                  <a:pt x="758" y="258"/>
                  <a:pt x="758" y="258"/>
                  <a:pt x="758" y="258"/>
                </a:cubicBezTo>
                <a:cubicBezTo>
                  <a:pt x="756" y="257"/>
                  <a:pt x="756" y="257"/>
                  <a:pt x="756" y="257"/>
                </a:cubicBezTo>
                <a:cubicBezTo>
                  <a:pt x="760" y="263"/>
                  <a:pt x="760" y="263"/>
                  <a:pt x="760" y="263"/>
                </a:cubicBezTo>
                <a:cubicBezTo>
                  <a:pt x="763" y="263"/>
                  <a:pt x="765" y="260"/>
                  <a:pt x="765" y="260"/>
                </a:cubicBezTo>
                <a:cubicBezTo>
                  <a:pt x="763" y="258"/>
                  <a:pt x="763" y="258"/>
                  <a:pt x="763" y="258"/>
                </a:cubicBezTo>
                <a:lnTo>
                  <a:pt x="762" y="256"/>
                </a:lnTo>
                <a:close/>
                <a:moveTo>
                  <a:pt x="751" y="234"/>
                </a:moveTo>
                <a:cubicBezTo>
                  <a:pt x="753" y="232"/>
                  <a:pt x="753" y="232"/>
                  <a:pt x="753" y="232"/>
                </a:cubicBezTo>
                <a:cubicBezTo>
                  <a:pt x="753" y="234"/>
                  <a:pt x="753" y="234"/>
                  <a:pt x="753" y="234"/>
                </a:cubicBezTo>
                <a:cubicBezTo>
                  <a:pt x="753" y="234"/>
                  <a:pt x="756" y="232"/>
                  <a:pt x="756" y="231"/>
                </a:cubicBezTo>
                <a:cubicBezTo>
                  <a:pt x="756" y="228"/>
                  <a:pt x="753" y="227"/>
                  <a:pt x="753" y="227"/>
                </a:cubicBezTo>
                <a:cubicBezTo>
                  <a:pt x="752" y="228"/>
                  <a:pt x="752" y="228"/>
                  <a:pt x="752" y="228"/>
                </a:cubicBezTo>
                <a:cubicBezTo>
                  <a:pt x="752" y="228"/>
                  <a:pt x="750" y="232"/>
                  <a:pt x="751" y="234"/>
                </a:cubicBezTo>
                <a:close/>
                <a:moveTo>
                  <a:pt x="767" y="270"/>
                </a:moveTo>
                <a:cubicBezTo>
                  <a:pt x="771" y="268"/>
                  <a:pt x="771" y="268"/>
                  <a:pt x="771" y="268"/>
                </a:cubicBezTo>
                <a:cubicBezTo>
                  <a:pt x="773" y="258"/>
                  <a:pt x="773" y="258"/>
                  <a:pt x="773" y="258"/>
                </a:cubicBezTo>
                <a:cubicBezTo>
                  <a:pt x="772" y="258"/>
                  <a:pt x="772" y="258"/>
                  <a:pt x="772" y="258"/>
                </a:cubicBezTo>
                <a:cubicBezTo>
                  <a:pt x="768" y="262"/>
                  <a:pt x="768" y="262"/>
                  <a:pt x="768" y="262"/>
                </a:cubicBezTo>
                <a:cubicBezTo>
                  <a:pt x="768" y="262"/>
                  <a:pt x="767" y="262"/>
                  <a:pt x="766" y="263"/>
                </a:cubicBezTo>
                <a:cubicBezTo>
                  <a:pt x="764" y="263"/>
                  <a:pt x="764" y="265"/>
                  <a:pt x="764" y="265"/>
                </a:cubicBezTo>
                <a:lnTo>
                  <a:pt x="767" y="270"/>
                </a:lnTo>
                <a:close/>
                <a:moveTo>
                  <a:pt x="830" y="599"/>
                </a:moveTo>
                <a:cubicBezTo>
                  <a:pt x="830" y="598"/>
                  <a:pt x="829" y="598"/>
                  <a:pt x="829" y="599"/>
                </a:cubicBezTo>
                <a:cubicBezTo>
                  <a:pt x="829" y="600"/>
                  <a:pt x="830" y="599"/>
                  <a:pt x="830" y="599"/>
                </a:cubicBezTo>
                <a:close/>
                <a:moveTo>
                  <a:pt x="830" y="602"/>
                </a:moveTo>
                <a:cubicBezTo>
                  <a:pt x="831" y="601"/>
                  <a:pt x="831" y="600"/>
                  <a:pt x="830" y="600"/>
                </a:cubicBezTo>
                <a:cubicBezTo>
                  <a:pt x="826" y="601"/>
                  <a:pt x="832" y="603"/>
                  <a:pt x="830" y="602"/>
                </a:cubicBezTo>
                <a:close/>
                <a:moveTo>
                  <a:pt x="830" y="605"/>
                </a:moveTo>
                <a:cubicBezTo>
                  <a:pt x="829" y="603"/>
                  <a:pt x="829" y="607"/>
                  <a:pt x="831" y="607"/>
                </a:cubicBezTo>
                <a:cubicBezTo>
                  <a:pt x="831" y="607"/>
                  <a:pt x="831" y="606"/>
                  <a:pt x="830" y="605"/>
                </a:cubicBezTo>
                <a:close/>
                <a:moveTo>
                  <a:pt x="830" y="633"/>
                </a:moveTo>
                <a:cubicBezTo>
                  <a:pt x="831" y="632"/>
                  <a:pt x="829" y="632"/>
                  <a:pt x="829" y="632"/>
                </a:cubicBezTo>
                <a:cubicBezTo>
                  <a:pt x="828" y="632"/>
                  <a:pt x="829" y="638"/>
                  <a:pt x="830" y="633"/>
                </a:cubicBezTo>
                <a:close/>
                <a:moveTo>
                  <a:pt x="839" y="594"/>
                </a:moveTo>
                <a:cubicBezTo>
                  <a:pt x="837" y="597"/>
                  <a:pt x="839" y="596"/>
                  <a:pt x="839" y="596"/>
                </a:cubicBezTo>
                <a:cubicBezTo>
                  <a:pt x="839" y="596"/>
                  <a:pt x="841" y="593"/>
                  <a:pt x="839" y="594"/>
                </a:cubicBezTo>
                <a:close/>
                <a:moveTo>
                  <a:pt x="838" y="605"/>
                </a:moveTo>
                <a:cubicBezTo>
                  <a:pt x="839" y="605"/>
                  <a:pt x="839" y="604"/>
                  <a:pt x="839" y="604"/>
                </a:cubicBezTo>
                <a:cubicBezTo>
                  <a:pt x="838" y="604"/>
                  <a:pt x="837" y="605"/>
                  <a:pt x="838" y="605"/>
                </a:cubicBezTo>
                <a:close/>
                <a:moveTo>
                  <a:pt x="836" y="594"/>
                </a:moveTo>
                <a:cubicBezTo>
                  <a:pt x="835" y="594"/>
                  <a:pt x="835" y="594"/>
                  <a:pt x="834" y="594"/>
                </a:cubicBezTo>
                <a:cubicBezTo>
                  <a:pt x="835" y="597"/>
                  <a:pt x="835" y="594"/>
                  <a:pt x="836" y="594"/>
                </a:cubicBezTo>
                <a:close/>
                <a:moveTo>
                  <a:pt x="837" y="602"/>
                </a:moveTo>
                <a:cubicBezTo>
                  <a:pt x="838" y="601"/>
                  <a:pt x="839" y="601"/>
                  <a:pt x="838" y="600"/>
                </a:cubicBezTo>
                <a:cubicBezTo>
                  <a:pt x="836" y="599"/>
                  <a:pt x="831" y="605"/>
                  <a:pt x="837" y="602"/>
                </a:cubicBezTo>
                <a:close/>
                <a:moveTo>
                  <a:pt x="828" y="642"/>
                </a:moveTo>
                <a:cubicBezTo>
                  <a:pt x="829" y="641"/>
                  <a:pt x="828" y="640"/>
                  <a:pt x="828" y="640"/>
                </a:cubicBezTo>
                <a:cubicBezTo>
                  <a:pt x="826" y="640"/>
                  <a:pt x="826" y="642"/>
                  <a:pt x="828" y="642"/>
                </a:cubicBezTo>
                <a:close/>
                <a:moveTo>
                  <a:pt x="828" y="597"/>
                </a:moveTo>
                <a:cubicBezTo>
                  <a:pt x="828" y="596"/>
                  <a:pt x="826" y="590"/>
                  <a:pt x="827" y="590"/>
                </a:cubicBezTo>
                <a:cubicBezTo>
                  <a:pt x="826" y="590"/>
                  <a:pt x="825" y="593"/>
                  <a:pt x="824" y="594"/>
                </a:cubicBezTo>
                <a:cubicBezTo>
                  <a:pt x="824" y="594"/>
                  <a:pt x="827" y="599"/>
                  <a:pt x="828" y="597"/>
                </a:cubicBezTo>
                <a:close/>
                <a:moveTo>
                  <a:pt x="839" y="629"/>
                </a:moveTo>
                <a:cubicBezTo>
                  <a:pt x="839" y="627"/>
                  <a:pt x="839" y="627"/>
                  <a:pt x="839" y="627"/>
                </a:cubicBezTo>
                <a:cubicBezTo>
                  <a:pt x="839" y="627"/>
                  <a:pt x="838" y="626"/>
                  <a:pt x="838" y="628"/>
                </a:cubicBezTo>
                <a:cubicBezTo>
                  <a:pt x="838" y="630"/>
                  <a:pt x="839" y="629"/>
                  <a:pt x="839" y="629"/>
                </a:cubicBezTo>
                <a:close/>
                <a:moveTo>
                  <a:pt x="841" y="600"/>
                </a:moveTo>
                <a:cubicBezTo>
                  <a:pt x="841" y="600"/>
                  <a:pt x="840" y="600"/>
                  <a:pt x="841" y="600"/>
                </a:cubicBezTo>
                <a:cubicBezTo>
                  <a:pt x="843" y="600"/>
                  <a:pt x="843" y="600"/>
                  <a:pt x="841" y="600"/>
                </a:cubicBezTo>
                <a:close/>
                <a:moveTo>
                  <a:pt x="1012" y="639"/>
                </a:moveTo>
                <a:cubicBezTo>
                  <a:pt x="1015" y="639"/>
                  <a:pt x="1015" y="639"/>
                  <a:pt x="1015" y="639"/>
                </a:cubicBezTo>
                <a:cubicBezTo>
                  <a:pt x="1016" y="639"/>
                  <a:pt x="1026" y="635"/>
                  <a:pt x="1027" y="639"/>
                </a:cubicBezTo>
                <a:cubicBezTo>
                  <a:pt x="1026" y="635"/>
                  <a:pt x="1024" y="631"/>
                  <a:pt x="1021" y="629"/>
                </a:cubicBezTo>
                <a:cubicBezTo>
                  <a:pt x="1016" y="628"/>
                  <a:pt x="1013" y="621"/>
                  <a:pt x="1009" y="620"/>
                </a:cubicBezTo>
                <a:cubicBezTo>
                  <a:pt x="1009" y="620"/>
                  <a:pt x="1010" y="627"/>
                  <a:pt x="1009" y="629"/>
                </a:cubicBezTo>
                <a:cubicBezTo>
                  <a:pt x="1010" y="629"/>
                  <a:pt x="1011" y="630"/>
                  <a:pt x="1011" y="628"/>
                </a:cubicBezTo>
                <a:cubicBezTo>
                  <a:pt x="1012" y="629"/>
                  <a:pt x="1013" y="629"/>
                  <a:pt x="1013" y="630"/>
                </a:cubicBezTo>
                <a:cubicBezTo>
                  <a:pt x="1013" y="627"/>
                  <a:pt x="1020" y="628"/>
                  <a:pt x="1019" y="633"/>
                </a:cubicBezTo>
                <a:cubicBezTo>
                  <a:pt x="1016" y="632"/>
                  <a:pt x="1017" y="633"/>
                  <a:pt x="1015" y="633"/>
                </a:cubicBezTo>
                <a:cubicBezTo>
                  <a:pt x="1015" y="631"/>
                  <a:pt x="1015" y="631"/>
                  <a:pt x="1015" y="631"/>
                </a:cubicBezTo>
                <a:cubicBezTo>
                  <a:pt x="1013" y="633"/>
                  <a:pt x="1016" y="636"/>
                  <a:pt x="1012" y="639"/>
                </a:cubicBezTo>
                <a:close/>
                <a:moveTo>
                  <a:pt x="832" y="636"/>
                </a:moveTo>
                <a:cubicBezTo>
                  <a:pt x="834" y="636"/>
                  <a:pt x="832" y="635"/>
                  <a:pt x="832" y="635"/>
                </a:cubicBezTo>
                <a:cubicBezTo>
                  <a:pt x="830" y="635"/>
                  <a:pt x="830" y="636"/>
                  <a:pt x="832" y="636"/>
                </a:cubicBezTo>
                <a:close/>
                <a:moveTo>
                  <a:pt x="832" y="605"/>
                </a:moveTo>
                <a:cubicBezTo>
                  <a:pt x="832" y="606"/>
                  <a:pt x="834" y="605"/>
                  <a:pt x="834" y="605"/>
                </a:cubicBezTo>
                <a:cubicBezTo>
                  <a:pt x="834" y="603"/>
                  <a:pt x="832" y="604"/>
                  <a:pt x="832" y="605"/>
                </a:cubicBezTo>
                <a:close/>
                <a:moveTo>
                  <a:pt x="834" y="599"/>
                </a:moveTo>
                <a:cubicBezTo>
                  <a:pt x="834" y="599"/>
                  <a:pt x="832" y="599"/>
                  <a:pt x="832" y="598"/>
                </a:cubicBezTo>
                <a:cubicBezTo>
                  <a:pt x="830" y="599"/>
                  <a:pt x="831" y="600"/>
                  <a:pt x="832" y="600"/>
                </a:cubicBezTo>
                <a:cubicBezTo>
                  <a:pt x="832" y="600"/>
                  <a:pt x="835" y="600"/>
                  <a:pt x="834" y="599"/>
                </a:cubicBezTo>
                <a:close/>
                <a:moveTo>
                  <a:pt x="826" y="577"/>
                </a:moveTo>
                <a:cubicBezTo>
                  <a:pt x="825" y="579"/>
                  <a:pt x="824" y="583"/>
                  <a:pt x="824" y="583"/>
                </a:cubicBezTo>
                <a:cubicBezTo>
                  <a:pt x="824" y="586"/>
                  <a:pt x="824" y="586"/>
                  <a:pt x="824" y="586"/>
                </a:cubicBezTo>
                <a:cubicBezTo>
                  <a:pt x="824" y="588"/>
                  <a:pt x="824" y="588"/>
                  <a:pt x="824" y="588"/>
                </a:cubicBezTo>
                <a:cubicBezTo>
                  <a:pt x="824" y="589"/>
                  <a:pt x="825" y="589"/>
                  <a:pt x="825" y="589"/>
                </a:cubicBezTo>
                <a:cubicBezTo>
                  <a:pt x="825" y="588"/>
                  <a:pt x="825" y="588"/>
                  <a:pt x="825" y="588"/>
                </a:cubicBezTo>
                <a:cubicBezTo>
                  <a:pt x="825" y="587"/>
                  <a:pt x="825" y="587"/>
                  <a:pt x="825" y="587"/>
                </a:cubicBezTo>
                <a:cubicBezTo>
                  <a:pt x="825" y="585"/>
                  <a:pt x="825" y="585"/>
                  <a:pt x="825" y="585"/>
                </a:cubicBezTo>
                <a:cubicBezTo>
                  <a:pt x="825" y="585"/>
                  <a:pt x="825" y="583"/>
                  <a:pt x="826" y="583"/>
                </a:cubicBezTo>
                <a:cubicBezTo>
                  <a:pt x="826" y="581"/>
                  <a:pt x="826" y="581"/>
                  <a:pt x="826" y="581"/>
                </a:cubicBezTo>
                <a:cubicBezTo>
                  <a:pt x="827" y="581"/>
                  <a:pt x="827" y="581"/>
                  <a:pt x="827" y="581"/>
                </a:cubicBezTo>
                <a:cubicBezTo>
                  <a:pt x="827" y="581"/>
                  <a:pt x="827" y="583"/>
                  <a:pt x="828" y="583"/>
                </a:cubicBezTo>
                <a:cubicBezTo>
                  <a:pt x="829" y="583"/>
                  <a:pt x="830" y="583"/>
                  <a:pt x="831" y="581"/>
                </a:cubicBezTo>
                <a:cubicBezTo>
                  <a:pt x="831" y="581"/>
                  <a:pt x="829" y="581"/>
                  <a:pt x="829" y="580"/>
                </a:cubicBezTo>
                <a:cubicBezTo>
                  <a:pt x="828" y="580"/>
                  <a:pt x="828" y="578"/>
                  <a:pt x="828" y="578"/>
                </a:cubicBezTo>
                <a:cubicBezTo>
                  <a:pt x="828" y="576"/>
                  <a:pt x="828" y="576"/>
                  <a:pt x="828" y="576"/>
                </a:cubicBezTo>
                <a:cubicBezTo>
                  <a:pt x="828" y="576"/>
                  <a:pt x="828" y="575"/>
                  <a:pt x="829" y="574"/>
                </a:cubicBezTo>
                <a:cubicBezTo>
                  <a:pt x="829" y="574"/>
                  <a:pt x="829" y="574"/>
                  <a:pt x="830" y="574"/>
                </a:cubicBezTo>
                <a:cubicBezTo>
                  <a:pt x="830" y="573"/>
                  <a:pt x="829" y="572"/>
                  <a:pt x="829" y="572"/>
                </a:cubicBezTo>
                <a:cubicBezTo>
                  <a:pt x="831" y="572"/>
                  <a:pt x="831" y="572"/>
                  <a:pt x="831" y="572"/>
                </a:cubicBezTo>
                <a:cubicBezTo>
                  <a:pt x="831" y="572"/>
                  <a:pt x="831" y="571"/>
                  <a:pt x="830" y="571"/>
                </a:cubicBezTo>
                <a:cubicBezTo>
                  <a:pt x="829" y="571"/>
                  <a:pt x="829" y="572"/>
                  <a:pt x="829" y="572"/>
                </a:cubicBezTo>
                <a:cubicBezTo>
                  <a:pt x="828" y="573"/>
                  <a:pt x="827" y="575"/>
                  <a:pt x="826" y="577"/>
                </a:cubicBezTo>
                <a:close/>
                <a:moveTo>
                  <a:pt x="930" y="634"/>
                </a:moveTo>
                <a:cubicBezTo>
                  <a:pt x="930" y="634"/>
                  <a:pt x="932" y="631"/>
                  <a:pt x="931" y="631"/>
                </a:cubicBezTo>
                <a:cubicBezTo>
                  <a:pt x="931" y="631"/>
                  <a:pt x="926" y="633"/>
                  <a:pt x="927" y="634"/>
                </a:cubicBezTo>
                <a:cubicBezTo>
                  <a:pt x="928" y="635"/>
                  <a:pt x="929" y="634"/>
                  <a:pt x="930" y="634"/>
                </a:cubicBezTo>
                <a:cubicBezTo>
                  <a:pt x="929" y="634"/>
                  <a:pt x="929" y="634"/>
                  <a:pt x="930" y="634"/>
                </a:cubicBezTo>
                <a:close/>
                <a:moveTo>
                  <a:pt x="986" y="605"/>
                </a:moveTo>
                <a:cubicBezTo>
                  <a:pt x="987" y="605"/>
                  <a:pt x="988" y="604"/>
                  <a:pt x="990" y="603"/>
                </a:cubicBezTo>
                <a:cubicBezTo>
                  <a:pt x="988" y="601"/>
                  <a:pt x="988" y="604"/>
                  <a:pt x="986" y="605"/>
                </a:cubicBezTo>
                <a:close/>
                <a:moveTo>
                  <a:pt x="985" y="605"/>
                </a:moveTo>
                <a:cubicBezTo>
                  <a:pt x="982" y="606"/>
                  <a:pt x="982" y="606"/>
                  <a:pt x="982" y="606"/>
                </a:cubicBezTo>
                <a:cubicBezTo>
                  <a:pt x="982" y="606"/>
                  <a:pt x="984" y="607"/>
                  <a:pt x="985" y="605"/>
                </a:cubicBezTo>
                <a:close/>
                <a:moveTo>
                  <a:pt x="916" y="607"/>
                </a:moveTo>
                <a:cubicBezTo>
                  <a:pt x="916" y="608"/>
                  <a:pt x="917" y="608"/>
                  <a:pt x="919" y="607"/>
                </a:cubicBezTo>
                <a:cubicBezTo>
                  <a:pt x="922" y="610"/>
                  <a:pt x="923" y="611"/>
                  <a:pt x="926" y="611"/>
                </a:cubicBezTo>
                <a:cubicBezTo>
                  <a:pt x="926" y="605"/>
                  <a:pt x="915" y="600"/>
                  <a:pt x="916" y="607"/>
                </a:cubicBezTo>
                <a:close/>
                <a:moveTo>
                  <a:pt x="1014" y="616"/>
                </a:moveTo>
                <a:cubicBezTo>
                  <a:pt x="1013" y="615"/>
                  <a:pt x="1013" y="615"/>
                  <a:pt x="1013" y="616"/>
                </a:cubicBezTo>
                <a:cubicBezTo>
                  <a:pt x="1013" y="618"/>
                  <a:pt x="1013" y="616"/>
                  <a:pt x="1014" y="616"/>
                </a:cubicBezTo>
                <a:close/>
                <a:moveTo>
                  <a:pt x="820" y="648"/>
                </a:moveTo>
                <a:cubicBezTo>
                  <a:pt x="821" y="648"/>
                  <a:pt x="823" y="645"/>
                  <a:pt x="821" y="645"/>
                </a:cubicBezTo>
                <a:cubicBezTo>
                  <a:pt x="821" y="645"/>
                  <a:pt x="817" y="648"/>
                  <a:pt x="820" y="648"/>
                </a:cubicBezTo>
                <a:close/>
                <a:moveTo>
                  <a:pt x="1009" y="629"/>
                </a:moveTo>
                <a:cubicBezTo>
                  <a:pt x="1009" y="629"/>
                  <a:pt x="1009" y="629"/>
                  <a:pt x="1009" y="629"/>
                </a:cubicBezTo>
                <a:cubicBezTo>
                  <a:pt x="1009" y="629"/>
                  <a:pt x="1009" y="629"/>
                  <a:pt x="1009" y="629"/>
                </a:cubicBezTo>
                <a:close/>
                <a:moveTo>
                  <a:pt x="776" y="651"/>
                </a:moveTo>
                <a:cubicBezTo>
                  <a:pt x="777" y="652"/>
                  <a:pt x="777" y="649"/>
                  <a:pt x="777" y="649"/>
                </a:cubicBezTo>
                <a:cubicBezTo>
                  <a:pt x="776" y="648"/>
                  <a:pt x="775" y="649"/>
                  <a:pt x="776" y="651"/>
                </a:cubicBezTo>
                <a:close/>
                <a:moveTo>
                  <a:pt x="1006" y="614"/>
                </a:moveTo>
                <a:cubicBezTo>
                  <a:pt x="1006" y="613"/>
                  <a:pt x="1008" y="611"/>
                  <a:pt x="1008" y="611"/>
                </a:cubicBezTo>
                <a:cubicBezTo>
                  <a:pt x="1008" y="608"/>
                  <a:pt x="1001" y="607"/>
                  <a:pt x="1001" y="605"/>
                </a:cubicBezTo>
                <a:cubicBezTo>
                  <a:pt x="1000" y="601"/>
                  <a:pt x="1009" y="594"/>
                  <a:pt x="999" y="598"/>
                </a:cubicBezTo>
                <a:cubicBezTo>
                  <a:pt x="998" y="598"/>
                  <a:pt x="995" y="596"/>
                  <a:pt x="995" y="594"/>
                </a:cubicBezTo>
                <a:cubicBezTo>
                  <a:pt x="995" y="593"/>
                  <a:pt x="999" y="591"/>
                  <a:pt x="995" y="591"/>
                </a:cubicBezTo>
                <a:cubicBezTo>
                  <a:pt x="994" y="591"/>
                  <a:pt x="985" y="597"/>
                  <a:pt x="988" y="599"/>
                </a:cubicBezTo>
                <a:cubicBezTo>
                  <a:pt x="988" y="600"/>
                  <a:pt x="991" y="594"/>
                  <a:pt x="991" y="594"/>
                </a:cubicBezTo>
                <a:cubicBezTo>
                  <a:pt x="993" y="594"/>
                  <a:pt x="991" y="599"/>
                  <a:pt x="991" y="599"/>
                </a:cubicBezTo>
                <a:cubicBezTo>
                  <a:pt x="993" y="599"/>
                  <a:pt x="994" y="596"/>
                  <a:pt x="994" y="596"/>
                </a:cubicBezTo>
                <a:cubicBezTo>
                  <a:pt x="994" y="596"/>
                  <a:pt x="999" y="600"/>
                  <a:pt x="999" y="600"/>
                </a:cubicBezTo>
                <a:cubicBezTo>
                  <a:pt x="999" y="607"/>
                  <a:pt x="996" y="599"/>
                  <a:pt x="995" y="599"/>
                </a:cubicBezTo>
                <a:cubicBezTo>
                  <a:pt x="994" y="600"/>
                  <a:pt x="995" y="600"/>
                  <a:pt x="994" y="600"/>
                </a:cubicBezTo>
                <a:cubicBezTo>
                  <a:pt x="994" y="600"/>
                  <a:pt x="995" y="598"/>
                  <a:pt x="994" y="598"/>
                </a:cubicBezTo>
                <a:cubicBezTo>
                  <a:pt x="993" y="597"/>
                  <a:pt x="993" y="600"/>
                  <a:pt x="994" y="601"/>
                </a:cubicBezTo>
                <a:cubicBezTo>
                  <a:pt x="993" y="600"/>
                  <a:pt x="987" y="598"/>
                  <a:pt x="987" y="600"/>
                </a:cubicBezTo>
                <a:cubicBezTo>
                  <a:pt x="987" y="602"/>
                  <a:pt x="991" y="601"/>
                  <a:pt x="992" y="603"/>
                </a:cubicBezTo>
                <a:cubicBezTo>
                  <a:pt x="992" y="604"/>
                  <a:pt x="987" y="605"/>
                  <a:pt x="988" y="606"/>
                </a:cubicBezTo>
                <a:cubicBezTo>
                  <a:pt x="988" y="607"/>
                  <a:pt x="991" y="605"/>
                  <a:pt x="991" y="607"/>
                </a:cubicBezTo>
                <a:cubicBezTo>
                  <a:pt x="991" y="608"/>
                  <a:pt x="992" y="610"/>
                  <a:pt x="988" y="610"/>
                </a:cubicBezTo>
                <a:cubicBezTo>
                  <a:pt x="986" y="610"/>
                  <a:pt x="986" y="613"/>
                  <a:pt x="987" y="613"/>
                </a:cubicBezTo>
                <a:cubicBezTo>
                  <a:pt x="988" y="614"/>
                  <a:pt x="993" y="616"/>
                  <a:pt x="994" y="616"/>
                </a:cubicBezTo>
                <a:cubicBezTo>
                  <a:pt x="994" y="617"/>
                  <a:pt x="994" y="617"/>
                  <a:pt x="994" y="617"/>
                </a:cubicBezTo>
                <a:cubicBezTo>
                  <a:pt x="994" y="618"/>
                  <a:pt x="997" y="618"/>
                  <a:pt x="997" y="617"/>
                </a:cubicBezTo>
                <a:cubicBezTo>
                  <a:pt x="997" y="615"/>
                  <a:pt x="995" y="617"/>
                  <a:pt x="995" y="615"/>
                </a:cubicBezTo>
                <a:cubicBezTo>
                  <a:pt x="995" y="613"/>
                  <a:pt x="999" y="613"/>
                  <a:pt x="997" y="612"/>
                </a:cubicBezTo>
                <a:cubicBezTo>
                  <a:pt x="998" y="612"/>
                  <a:pt x="1005" y="610"/>
                  <a:pt x="1005" y="611"/>
                </a:cubicBezTo>
                <a:cubicBezTo>
                  <a:pt x="1005" y="611"/>
                  <a:pt x="1002" y="612"/>
                  <a:pt x="1002" y="613"/>
                </a:cubicBezTo>
                <a:cubicBezTo>
                  <a:pt x="1004" y="612"/>
                  <a:pt x="1005" y="612"/>
                  <a:pt x="1006" y="612"/>
                </a:cubicBezTo>
                <a:cubicBezTo>
                  <a:pt x="1004" y="613"/>
                  <a:pt x="1004" y="613"/>
                  <a:pt x="1004" y="613"/>
                </a:cubicBezTo>
                <a:cubicBezTo>
                  <a:pt x="1005" y="613"/>
                  <a:pt x="1006" y="614"/>
                  <a:pt x="1006" y="614"/>
                </a:cubicBezTo>
                <a:close/>
                <a:moveTo>
                  <a:pt x="984" y="604"/>
                </a:moveTo>
                <a:cubicBezTo>
                  <a:pt x="985" y="602"/>
                  <a:pt x="986" y="596"/>
                  <a:pt x="986" y="596"/>
                </a:cubicBezTo>
                <a:cubicBezTo>
                  <a:pt x="983" y="594"/>
                  <a:pt x="984" y="603"/>
                  <a:pt x="984" y="604"/>
                </a:cubicBezTo>
                <a:close/>
                <a:moveTo>
                  <a:pt x="797" y="646"/>
                </a:moveTo>
                <a:cubicBezTo>
                  <a:pt x="798" y="646"/>
                  <a:pt x="801" y="645"/>
                  <a:pt x="801" y="645"/>
                </a:cubicBezTo>
                <a:cubicBezTo>
                  <a:pt x="801" y="644"/>
                  <a:pt x="801" y="643"/>
                  <a:pt x="798" y="644"/>
                </a:cubicBezTo>
                <a:cubicBezTo>
                  <a:pt x="799" y="644"/>
                  <a:pt x="795" y="646"/>
                  <a:pt x="797" y="646"/>
                </a:cubicBezTo>
                <a:close/>
                <a:moveTo>
                  <a:pt x="785" y="648"/>
                </a:moveTo>
                <a:cubicBezTo>
                  <a:pt x="786" y="648"/>
                  <a:pt x="788" y="646"/>
                  <a:pt x="789" y="646"/>
                </a:cubicBezTo>
                <a:cubicBezTo>
                  <a:pt x="791" y="646"/>
                  <a:pt x="793" y="648"/>
                  <a:pt x="793" y="645"/>
                </a:cubicBezTo>
                <a:cubicBezTo>
                  <a:pt x="793" y="643"/>
                  <a:pt x="784" y="646"/>
                  <a:pt x="785" y="648"/>
                </a:cubicBezTo>
                <a:close/>
                <a:moveTo>
                  <a:pt x="795" y="646"/>
                </a:moveTo>
                <a:cubicBezTo>
                  <a:pt x="795" y="646"/>
                  <a:pt x="796" y="645"/>
                  <a:pt x="795" y="645"/>
                </a:cubicBezTo>
                <a:cubicBezTo>
                  <a:pt x="794" y="645"/>
                  <a:pt x="795" y="646"/>
                  <a:pt x="795" y="646"/>
                </a:cubicBezTo>
                <a:close/>
                <a:moveTo>
                  <a:pt x="777" y="648"/>
                </a:moveTo>
                <a:cubicBezTo>
                  <a:pt x="780" y="648"/>
                  <a:pt x="780" y="648"/>
                  <a:pt x="780" y="648"/>
                </a:cubicBezTo>
                <a:cubicBezTo>
                  <a:pt x="781" y="648"/>
                  <a:pt x="782" y="648"/>
                  <a:pt x="784" y="648"/>
                </a:cubicBezTo>
                <a:cubicBezTo>
                  <a:pt x="783" y="645"/>
                  <a:pt x="779" y="648"/>
                  <a:pt x="777" y="648"/>
                </a:cubicBezTo>
                <a:close/>
                <a:moveTo>
                  <a:pt x="813" y="619"/>
                </a:moveTo>
                <a:cubicBezTo>
                  <a:pt x="813" y="619"/>
                  <a:pt x="812" y="620"/>
                  <a:pt x="813" y="620"/>
                </a:cubicBezTo>
                <a:cubicBezTo>
                  <a:pt x="814" y="620"/>
                  <a:pt x="814" y="619"/>
                  <a:pt x="813" y="619"/>
                </a:cubicBezTo>
                <a:close/>
                <a:moveTo>
                  <a:pt x="811" y="643"/>
                </a:moveTo>
                <a:cubicBezTo>
                  <a:pt x="812" y="644"/>
                  <a:pt x="813" y="644"/>
                  <a:pt x="814" y="644"/>
                </a:cubicBezTo>
                <a:cubicBezTo>
                  <a:pt x="816" y="642"/>
                  <a:pt x="808" y="643"/>
                  <a:pt x="811" y="643"/>
                </a:cubicBezTo>
                <a:close/>
                <a:moveTo>
                  <a:pt x="812" y="621"/>
                </a:moveTo>
                <a:cubicBezTo>
                  <a:pt x="812" y="619"/>
                  <a:pt x="812" y="619"/>
                  <a:pt x="812" y="619"/>
                </a:cubicBezTo>
                <a:cubicBezTo>
                  <a:pt x="811" y="619"/>
                  <a:pt x="811" y="620"/>
                  <a:pt x="812" y="621"/>
                </a:cubicBezTo>
                <a:close/>
                <a:moveTo>
                  <a:pt x="816" y="645"/>
                </a:moveTo>
                <a:cubicBezTo>
                  <a:pt x="816" y="645"/>
                  <a:pt x="816" y="645"/>
                  <a:pt x="816" y="645"/>
                </a:cubicBezTo>
                <a:cubicBezTo>
                  <a:pt x="816" y="645"/>
                  <a:pt x="815" y="645"/>
                  <a:pt x="816" y="645"/>
                </a:cubicBezTo>
                <a:close/>
                <a:moveTo>
                  <a:pt x="803" y="645"/>
                </a:moveTo>
                <a:cubicBezTo>
                  <a:pt x="805" y="645"/>
                  <a:pt x="808" y="644"/>
                  <a:pt x="810" y="644"/>
                </a:cubicBezTo>
                <a:cubicBezTo>
                  <a:pt x="810" y="643"/>
                  <a:pt x="806" y="643"/>
                  <a:pt x="806" y="643"/>
                </a:cubicBezTo>
                <a:cubicBezTo>
                  <a:pt x="806" y="643"/>
                  <a:pt x="803" y="643"/>
                  <a:pt x="803" y="645"/>
                </a:cubicBezTo>
                <a:close/>
              </a:path>
            </a:pathLst>
          </a:custGeom>
          <a:gradFill rotWithShape="1">
            <a:gsLst>
              <a:gs pos="0">
                <a:srgbClr val="C0C0C0"/>
              </a:gs>
              <a:gs pos="100000">
                <a:srgbClr val="FFFFF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24282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14"/>
          <p:cNvSpPr>
            <a:spLocks noChangeArrowheads="1"/>
          </p:cNvSpPr>
          <p:nvPr/>
        </p:nvSpPr>
        <p:spPr bwMode="auto">
          <a:xfrm>
            <a:off x="500975" y="5746590"/>
            <a:ext cx="2473325" cy="1651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marL="31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lvl="0">
              <a:spcBef>
                <a:spcPct val="0"/>
              </a:spcBef>
              <a:buNone/>
            </a:pPr>
            <a:r>
              <a:rPr lang="en-GB" altLang="en-US" sz="1000" dirty="0">
                <a:solidFill>
                  <a:srgbClr val="0F5494"/>
                </a:solidFill>
                <a:latin typeface="Verdana" pitchFamily="34" charset="0"/>
              </a:rPr>
              <a:t>Fonte: </a:t>
            </a:r>
            <a:r>
              <a:rPr lang="en-GB" altLang="en-US" sz="1000" dirty="0" err="1">
                <a:solidFill>
                  <a:srgbClr val="0F5494"/>
                </a:solidFill>
                <a:latin typeface="Verdana" pitchFamily="34" charset="0"/>
              </a:rPr>
              <a:t>Inventário</a:t>
            </a:r>
            <a:r>
              <a:rPr lang="en-GB" altLang="en-US" sz="1000" dirty="0">
                <a:solidFill>
                  <a:srgbClr val="0F5494"/>
                </a:solidFill>
                <a:latin typeface="Verdana" pitchFamily="34" charset="0"/>
              </a:rPr>
              <a:t> </a:t>
            </a:r>
            <a:r>
              <a:rPr lang="en-GB" altLang="en-US" sz="1000" dirty="0" err="1">
                <a:solidFill>
                  <a:srgbClr val="0F5494"/>
                </a:solidFill>
                <a:latin typeface="Verdana" pitchFamily="34" charset="0"/>
              </a:rPr>
              <a:t>Europeu</a:t>
            </a:r>
            <a:r>
              <a:rPr lang="en-GB" altLang="en-US" sz="1000" dirty="0">
                <a:solidFill>
                  <a:srgbClr val="0F5494"/>
                </a:solidFill>
                <a:latin typeface="Verdana" pitchFamily="34" charset="0"/>
              </a:rPr>
              <a:t> 2018</a:t>
            </a:r>
            <a:endParaRPr kumimoji="0" lang="en-GB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F5494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0" name="_h1"/>
          <p:cNvSpPr txBox="1">
            <a:spLocks noChangeArrowheads="1"/>
          </p:cNvSpPr>
          <p:nvPr/>
        </p:nvSpPr>
        <p:spPr bwMode="gray">
          <a:xfrm>
            <a:off x="304801" y="50304"/>
            <a:ext cx="11674982" cy="616455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de-DE" sz="3200" b="1" noProof="1">
                <a:solidFill>
                  <a:srgbClr val="202A44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MS PGothic" pitchFamily="34" charset="-128"/>
                <a:cs typeface="MS PGothic" charset="0"/>
              </a:rPr>
              <a:t>Ligação a normas / referenciais formais e certificados </a:t>
            </a:r>
            <a:endParaRPr kumimoji="0" lang="de-DE" sz="3200" b="1" i="0" u="none" strike="noStrike" kern="1200" cap="none" spc="0" normalizeH="0" baseline="0" noProof="1">
              <a:ln>
                <a:noFill/>
              </a:ln>
              <a:solidFill>
                <a:srgbClr val="202A44">
                  <a:lumMod val="75000"/>
                </a:srgbClr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n-lt"/>
              <a:ea typeface="MS PGothic" pitchFamily="34" charset="-128"/>
              <a:cs typeface="MS PGothic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0973" y="717146"/>
            <a:ext cx="5739405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42900" lvl="0" indent="-342900" algn="ctr"/>
            <a:r>
              <a:rPr lang="en-GB" sz="1400" i="1" dirty="0">
                <a:solidFill>
                  <a:srgbClr val="000000"/>
                </a:solidFill>
              </a:rPr>
              <a:t>Em que </a:t>
            </a:r>
            <a:r>
              <a:rPr lang="en-GB" sz="1400" i="1" dirty="0" err="1">
                <a:solidFill>
                  <a:srgbClr val="000000"/>
                </a:solidFill>
              </a:rPr>
              <a:t>medida</a:t>
            </a:r>
            <a:r>
              <a:rPr lang="en-GB" sz="1400" i="1" dirty="0">
                <a:solidFill>
                  <a:srgbClr val="000000"/>
                </a:solidFill>
              </a:rPr>
              <a:t> </a:t>
            </a:r>
            <a:r>
              <a:rPr lang="en-GB" sz="1400" i="1" dirty="0" err="1">
                <a:solidFill>
                  <a:srgbClr val="000000"/>
                </a:solidFill>
              </a:rPr>
              <a:t>os</a:t>
            </a:r>
            <a:r>
              <a:rPr lang="en-GB" sz="1400" i="1" dirty="0">
                <a:solidFill>
                  <a:srgbClr val="000000"/>
                </a:solidFill>
              </a:rPr>
              <a:t> </a:t>
            </a:r>
            <a:r>
              <a:rPr lang="en-GB" sz="1400" i="1" dirty="0" err="1">
                <a:solidFill>
                  <a:srgbClr val="000000"/>
                </a:solidFill>
              </a:rPr>
              <a:t>referenciais</a:t>
            </a:r>
            <a:r>
              <a:rPr lang="en-GB" sz="1400" i="1" dirty="0">
                <a:solidFill>
                  <a:srgbClr val="000000"/>
                </a:solidFill>
              </a:rPr>
              <a:t> </a:t>
            </a:r>
            <a:r>
              <a:rPr lang="en-GB" sz="1400" i="1" dirty="0" err="1">
                <a:solidFill>
                  <a:srgbClr val="000000"/>
                </a:solidFill>
              </a:rPr>
              <a:t>utilizados</a:t>
            </a:r>
            <a:r>
              <a:rPr lang="en-GB" sz="1400" i="1" dirty="0">
                <a:solidFill>
                  <a:srgbClr val="000000"/>
                </a:solidFill>
              </a:rPr>
              <a:t> para RVCC se </a:t>
            </a:r>
            <a:r>
              <a:rPr lang="en-GB" sz="1400" i="1" dirty="0" err="1">
                <a:solidFill>
                  <a:srgbClr val="000000"/>
                </a:solidFill>
              </a:rPr>
              <a:t>relacionam</a:t>
            </a:r>
            <a:r>
              <a:rPr lang="en-GB" sz="1400" i="1" dirty="0">
                <a:solidFill>
                  <a:srgbClr val="000000"/>
                </a:solidFill>
              </a:rPr>
              <a:t> com </a:t>
            </a:r>
            <a:r>
              <a:rPr lang="en-GB" sz="1400" i="1" dirty="0" err="1">
                <a:solidFill>
                  <a:srgbClr val="000000"/>
                </a:solidFill>
              </a:rPr>
              <a:t>os</a:t>
            </a:r>
            <a:r>
              <a:rPr lang="en-GB" sz="1400" i="1" dirty="0">
                <a:solidFill>
                  <a:srgbClr val="000000"/>
                </a:solidFill>
              </a:rPr>
              <a:t> </a:t>
            </a:r>
            <a:r>
              <a:rPr lang="en-GB" sz="1400" i="1" dirty="0" err="1">
                <a:solidFill>
                  <a:srgbClr val="000000"/>
                </a:solidFill>
              </a:rPr>
              <a:t>utilizados</a:t>
            </a:r>
            <a:r>
              <a:rPr lang="en-GB" sz="1400" i="1" dirty="0">
                <a:solidFill>
                  <a:srgbClr val="000000"/>
                </a:solidFill>
              </a:rPr>
              <a:t> no </a:t>
            </a:r>
            <a:r>
              <a:rPr lang="en-GB" sz="1400" i="1" dirty="0" err="1">
                <a:solidFill>
                  <a:srgbClr val="000000"/>
                </a:solidFill>
              </a:rPr>
              <a:t>sistema</a:t>
            </a:r>
            <a:r>
              <a:rPr lang="en-GB" sz="1400" i="1" dirty="0">
                <a:solidFill>
                  <a:srgbClr val="000000"/>
                </a:solidFill>
              </a:rPr>
              <a:t> de </a:t>
            </a:r>
            <a:r>
              <a:rPr lang="en-GB" sz="1400" i="1" dirty="0" err="1">
                <a:solidFill>
                  <a:srgbClr val="000000"/>
                </a:solidFill>
              </a:rPr>
              <a:t>ensino</a:t>
            </a:r>
            <a:r>
              <a:rPr lang="en-GB" sz="1400" i="1" dirty="0">
                <a:solidFill>
                  <a:srgbClr val="000000"/>
                </a:solidFill>
              </a:rPr>
              <a:t> formal</a:t>
            </a:r>
            <a:endParaRPr kumimoji="0" lang="en-GB" sz="14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87788940-8F79-43A3-B3EB-6DDAC54496C3}"/>
              </a:ext>
            </a:extLst>
          </p:cNvPr>
          <p:cNvGraphicFramePr>
            <a:graphicFrameLocks/>
          </p:cNvGraphicFramePr>
          <p:nvPr/>
        </p:nvGraphicFramePr>
        <p:xfrm>
          <a:off x="500975" y="1481224"/>
          <a:ext cx="5739404" cy="42399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F90B2A0C-800C-454B-9AA3-480E97F139E7}"/>
              </a:ext>
            </a:extLst>
          </p:cNvPr>
          <p:cNvGraphicFramePr>
            <a:graphicFrameLocks/>
          </p:cNvGraphicFramePr>
          <p:nvPr/>
        </p:nvGraphicFramePr>
        <p:xfrm>
          <a:off x="6240379" y="1481223"/>
          <a:ext cx="5739404" cy="42399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9968EC8C-1A43-4A5D-AF7B-AFEB452DD97F}"/>
              </a:ext>
            </a:extLst>
          </p:cNvPr>
          <p:cNvSpPr txBox="1"/>
          <p:nvPr/>
        </p:nvSpPr>
        <p:spPr>
          <a:xfrm>
            <a:off x="6240378" y="717145"/>
            <a:ext cx="5739405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42900" lvl="0" indent="-342900" algn="ctr"/>
            <a:r>
              <a:rPr lang="en-GB" sz="1400" i="1" dirty="0" err="1">
                <a:solidFill>
                  <a:srgbClr val="000000"/>
                </a:solidFill>
              </a:rPr>
              <a:t>Os</a:t>
            </a:r>
            <a:r>
              <a:rPr lang="en-GB" sz="1400" i="1" dirty="0">
                <a:solidFill>
                  <a:srgbClr val="000000"/>
                </a:solidFill>
              </a:rPr>
              <a:t> </a:t>
            </a:r>
            <a:r>
              <a:rPr lang="en-GB" sz="1400" i="1" dirty="0" err="1">
                <a:solidFill>
                  <a:srgbClr val="000000"/>
                </a:solidFill>
              </a:rPr>
              <a:t>certificados</a:t>
            </a:r>
            <a:r>
              <a:rPr lang="en-GB" sz="1400" i="1" dirty="0">
                <a:solidFill>
                  <a:srgbClr val="000000"/>
                </a:solidFill>
              </a:rPr>
              <a:t> </a:t>
            </a:r>
            <a:r>
              <a:rPr lang="en-GB" sz="1400" i="1" dirty="0" err="1">
                <a:solidFill>
                  <a:srgbClr val="000000"/>
                </a:solidFill>
              </a:rPr>
              <a:t>obtidos</a:t>
            </a:r>
            <a:r>
              <a:rPr lang="en-GB" sz="1400" i="1" dirty="0">
                <a:solidFill>
                  <a:srgbClr val="000000"/>
                </a:solidFill>
              </a:rPr>
              <a:t> </a:t>
            </a:r>
            <a:r>
              <a:rPr lang="en-GB" sz="1400" i="1" dirty="0" err="1">
                <a:solidFill>
                  <a:srgbClr val="000000"/>
                </a:solidFill>
              </a:rPr>
              <a:t>através</a:t>
            </a:r>
            <a:r>
              <a:rPr lang="en-GB" sz="1400" i="1" dirty="0">
                <a:solidFill>
                  <a:srgbClr val="000000"/>
                </a:solidFill>
              </a:rPr>
              <a:t> da </a:t>
            </a:r>
            <a:r>
              <a:rPr lang="en-GB" sz="1400" i="1" dirty="0" err="1">
                <a:solidFill>
                  <a:srgbClr val="000000"/>
                </a:solidFill>
              </a:rPr>
              <a:t>validação</a:t>
            </a:r>
            <a:r>
              <a:rPr lang="en-GB" sz="1400" i="1" dirty="0">
                <a:solidFill>
                  <a:srgbClr val="000000"/>
                </a:solidFill>
              </a:rPr>
              <a:t> </a:t>
            </a:r>
            <a:r>
              <a:rPr lang="en-GB" sz="1400" i="1" dirty="0" err="1">
                <a:solidFill>
                  <a:srgbClr val="000000"/>
                </a:solidFill>
              </a:rPr>
              <a:t>são</a:t>
            </a:r>
            <a:r>
              <a:rPr lang="en-GB" sz="1400" i="1" dirty="0">
                <a:solidFill>
                  <a:srgbClr val="000000"/>
                </a:solidFill>
              </a:rPr>
              <a:t> </a:t>
            </a:r>
            <a:r>
              <a:rPr lang="en-GB" sz="1400" i="1" dirty="0" err="1">
                <a:solidFill>
                  <a:srgbClr val="000000"/>
                </a:solidFill>
              </a:rPr>
              <a:t>diferentes</a:t>
            </a:r>
            <a:r>
              <a:rPr lang="en-GB" sz="1400" i="1" dirty="0">
                <a:solidFill>
                  <a:srgbClr val="000000"/>
                </a:solidFill>
              </a:rPr>
              <a:t> dos </a:t>
            </a:r>
            <a:r>
              <a:rPr lang="en-GB" sz="1400" i="1" dirty="0" err="1">
                <a:solidFill>
                  <a:srgbClr val="000000"/>
                </a:solidFill>
              </a:rPr>
              <a:t>obtidos</a:t>
            </a:r>
            <a:r>
              <a:rPr lang="en-GB" sz="1400" i="1" dirty="0">
                <a:solidFill>
                  <a:srgbClr val="000000"/>
                </a:solidFill>
              </a:rPr>
              <a:t> </a:t>
            </a:r>
            <a:r>
              <a:rPr lang="en-GB" sz="1400" i="1" dirty="0" err="1">
                <a:solidFill>
                  <a:srgbClr val="000000"/>
                </a:solidFill>
              </a:rPr>
              <a:t>através</a:t>
            </a:r>
            <a:r>
              <a:rPr lang="en-GB" sz="1400" i="1" dirty="0">
                <a:solidFill>
                  <a:srgbClr val="000000"/>
                </a:solidFill>
              </a:rPr>
              <a:t> da </a:t>
            </a:r>
            <a:r>
              <a:rPr lang="en-GB" sz="1400" i="1" dirty="0" err="1">
                <a:solidFill>
                  <a:srgbClr val="000000"/>
                </a:solidFill>
              </a:rPr>
              <a:t>educação</a:t>
            </a:r>
            <a:r>
              <a:rPr lang="en-GB" sz="1400" i="1" dirty="0">
                <a:solidFill>
                  <a:srgbClr val="000000"/>
                </a:solidFill>
              </a:rPr>
              <a:t> formal (% das </a:t>
            </a:r>
            <a:r>
              <a:rPr lang="en-GB" sz="1400" i="1" dirty="0" err="1">
                <a:solidFill>
                  <a:srgbClr val="000000"/>
                </a:solidFill>
              </a:rPr>
              <a:t>modalidades</a:t>
            </a:r>
            <a:r>
              <a:rPr lang="en-GB" sz="1400" i="1" dirty="0">
                <a:solidFill>
                  <a:srgbClr val="000000"/>
                </a:solidFill>
              </a:rPr>
              <a:t> de </a:t>
            </a:r>
            <a:r>
              <a:rPr lang="en-GB" sz="1400" i="1" dirty="0" err="1">
                <a:solidFill>
                  <a:srgbClr val="000000"/>
                </a:solidFill>
              </a:rPr>
              <a:t>validação</a:t>
            </a:r>
            <a:r>
              <a:rPr lang="en-GB" sz="1400" i="1" dirty="0">
                <a:solidFill>
                  <a:srgbClr val="000000"/>
                </a:solidFill>
              </a:rPr>
              <a:t> </a:t>
            </a:r>
            <a:r>
              <a:rPr lang="en-GB" sz="1400" i="1" dirty="0" err="1">
                <a:solidFill>
                  <a:srgbClr val="000000"/>
                </a:solidFill>
              </a:rPr>
              <a:t>em</a:t>
            </a:r>
            <a:r>
              <a:rPr lang="en-GB" sz="1400" i="1" dirty="0">
                <a:solidFill>
                  <a:srgbClr val="000000"/>
                </a:solidFill>
              </a:rPr>
              <a:t> E&amp;T)</a:t>
            </a:r>
            <a:endParaRPr kumimoji="0" lang="en-GB" sz="14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6783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9" grpId="0" animBg="1"/>
      <p:bldGraphic spid="7" grpId="0">
        <p:bldAsOne/>
      </p:bldGraphic>
      <p:bldGraphic spid="8" grpId="0">
        <p:bldAsOne/>
      </p:bldGraphic>
      <p:bldP spid="11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35602-775C-8A0B-0F84-FBF2E6F7A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2475" y="2898181"/>
            <a:ext cx="5344885" cy="763085"/>
          </a:xfrm>
          <a:solidFill>
            <a:schemeClr val="accent2">
              <a:lumMod val="10000"/>
              <a:lumOff val="90000"/>
            </a:schemeClr>
          </a:solidFill>
        </p:spPr>
        <p:txBody>
          <a:bodyPr anchor="b">
            <a:normAutofit/>
          </a:bodyPr>
          <a:lstStyle/>
          <a:p>
            <a:pPr algn="ctr"/>
            <a:r>
              <a:rPr lang="en-BE" sz="4000" dirty="0">
                <a:solidFill>
                  <a:schemeClr val="tx2"/>
                </a:solidFill>
              </a:rPr>
              <a:t>Perguntas?</a:t>
            </a:r>
          </a:p>
        </p:txBody>
      </p:sp>
      <p:pic>
        <p:nvPicPr>
          <p:cNvPr id="6" name="Picture 5" descr="A picture containing indoor, colorful, orange&#10;&#10;Description automatically generated">
            <a:extLst>
              <a:ext uri="{FF2B5EF4-FFF2-40B4-BE49-F238E27FC236}">
                <a16:creationId xmlns:a16="http://schemas.microsoft.com/office/drawing/2014/main" id="{2B754EC9-1E2D-C0B0-D33A-0786183166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7728" y="0"/>
            <a:ext cx="5472544" cy="6857999"/>
          </a:xfrm>
          <a:prstGeom prst="rect">
            <a:avLst/>
          </a:prstGeom>
          <a:noFill/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A4EF0DA-4C56-858A-110C-34B1FB1419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24282A"/>
              </a:solidFill>
              <a:effectLst/>
              <a:uLnTx/>
              <a:uFillTx/>
              <a:latin typeface="Nunito Sans Light" pitchFamily="2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56510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6BB5DB-919C-C14E-8B5A-1EA9319DEA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850" y="84869"/>
            <a:ext cx="11650300" cy="667950"/>
          </a:xfr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fr-FR" sz="3500" dirty="0" err="1">
                <a:latin typeface="+mn-lt"/>
              </a:rPr>
              <a:t>Aprender</a:t>
            </a:r>
            <a:r>
              <a:rPr lang="fr-FR" sz="3500" dirty="0">
                <a:latin typeface="+mn-lt"/>
              </a:rPr>
              <a:t>: </a:t>
            </a:r>
            <a:r>
              <a:rPr lang="fr-FR" sz="3500" dirty="0" err="1">
                <a:latin typeface="+mn-lt"/>
              </a:rPr>
              <a:t>em</a:t>
            </a:r>
            <a:r>
              <a:rPr lang="fr-FR" sz="3500" dirty="0">
                <a:latin typeface="+mn-lt"/>
              </a:rPr>
              <a:t> </a:t>
            </a:r>
            <a:r>
              <a:rPr lang="fr-FR" sz="3500" dirty="0" err="1">
                <a:latin typeface="+mn-lt"/>
              </a:rPr>
              <a:t>qualquer</a:t>
            </a:r>
            <a:r>
              <a:rPr lang="fr-FR" sz="3500" dirty="0">
                <a:latin typeface="+mn-lt"/>
              </a:rPr>
              <a:t> </a:t>
            </a:r>
            <a:r>
              <a:rPr lang="fr-FR" sz="3500" dirty="0" err="1">
                <a:latin typeface="+mn-lt"/>
              </a:rPr>
              <a:t>lugar</a:t>
            </a:r>
            <a:r>
              <a:rPr lang="fr-FR" sz="3500" dirty="0">
                <a:latin typeface="+mn-lt"/>
              </a:rPr>
              <a:t>, a </a:t>
            </a:r>
            <a:r>
              <a:rPr lang="fr-FR" sz="3500" dirty="0" err="1">
                <a:latin typeface="+mn-lt"/>
              </a:rPr>
              <a:t>qualquer</a:t>
            </a:r>
            <a:r>
              <a:rPr lang="fr-FR" sz="3500" dirty="0">
                <a:latin typeface="+mn-lt"/>
              </a:rPr>
              <a:t> hora, </a:t>
            </a:r>
            <a:r>
              <a:rPr lang="fr-FR" sz="3500" dirty="0" err="1">
                <a:latin typeface="+mn-lt"/>
              </a:rPr>
              <a:t>qualquer</a:t>
            </a:r>
            <a:r>
              <a:rPr lang="fr-FR" sz="3500" dirty="0">
                <a:latin typeface="+mn-lt"/>
              </a:rPr>
              <a:t> </a:t>
            </a:r>
            <a:r>
              <a:rPr lang="fr-FR" sz="3500" dirty="0" err="1">
                <a:latin typeface="+mn-lt"/>
              </a:rPr>
              <a:t>coisa</a:t>
            </a:r>
            <a:r>
              <a:rPr lang="fr-FR" sz="3500" dirty="0">
                <a:latin typeface="+mn-lt"/>
              </a:rPr>
              <a:t>, </a:t>
            </a:r>
            <a:r>
              <a:rPr lang="fr-FR" sz="3500" dirty="0" err="1">
                <a:latin typeface="+mn-lt"/>
              </a:rPr>
              <a:t>todos</a:t>
            </a:r>
            <a:r>
              <a:rPr lang="fr-FR" sz="3500" dirty="0">
                <a:latin typeface="+mn-lt"/>
              </a:rPr>
              <a:t> os </a:t>
            </a:r>
            <a:r>
              <a:rPr lang="fr-FR" sz="3500" dirty="0" err="1">
                <a:latin typeface="+mn-lt"/>
              </a:rPr>
              <a:t>modos</a:t>
            </a:r>
            <a:endParaRPr lang="en-US" sz="3500" b="0" dirty="0">
              <a:latin typeface="+mj-lt"/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6B73A8E8-CACE-C4DF-D54F-68B34DBABF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668" y="949813"/>
            <a:ext cx="10696664" cy="5588552"/>
          </a:xfrm>
          <a:prstGeom prst="rect">
            <a:avLst/>
          </a:prstGeom>
          <a:solidFill>
            <a:schemeClr val="accent3"/>
          </a:solidFill>
        </p:spPr>
      </p:pic>
    </p:spTree>
    <p:extLst>
      <p:ext uri="{BB962C8B-B14F-4D97-AF65-F5344CB8AC3E}">
        <p14:creationId xmlns:p14="http://schemas.microsoft.com/office/powerpoint/2010/main" val="1112341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 descr="Background pattern&#10;&#10;Description automatically generated">
            <a:extLst>
              <a:ext uri="{FF2B5EF4-FFF2-40B4-BE49-F238E27FC236}">
                <a16:creationId xmlns:a16="http://schemas.microsoft.com/office/drawing/2014/main" id="{2EAB297C-1176-FB67-1CFB-9A05BE004A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460" r="-1" b="-1"/>
          <a:stretch/>
        </p:blipFill>
        <p:spPr>
          <a:xfrm>
            <a:off x="-1" y="13"/>
            <a:ext cx="7574492" cy="685798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4B7A90B-E8D8-F8DC-40A8-C06D72DDC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576" y="740701"/>
            <a:ext cx="3462469" cy="4669920"/>
          </a:xfrm>
          <a:noFill/>
        </p:spPr>
        <p:txBody>
          <a:bodyPr vert="horz" lIns="121920" tIns="60960" rIns="121920" bIns="60960" rtlCol="0" anchor="t">
            <a:normAutofit fontScale="90000"/>
          </a:bodyPr>
          <a:lstStyle/>
          <a:p>
            <a:r>
              <a:rPr lang="en-US" sz="4800" dirty="0" err="1">
                <a:solidFill>
                  <a:schemeClr val="tx1"/>
                </a:solidFill>
              </a:rPr>
              <a:t>ObrigadA</a:t>
            </a:r>
            <a:br>
              <a:rPr lang="en-US" sz="4800" dirty="0">
                <a:solidFill>
                  <a:schemeClr val="tx1"/>
                </a:solidFill>
              </a:rPr>
            </a:br>
            <a:br>
              <a:rPr lang="en-US" sz="4800" dirty="0">
                <a:solidFill>
                  <a:schemeClr val="tx1"/>
                </a:solidFill>
              </a:rPr>
            </a:br>
            <a:r>
              <a:rPr lang="en-US" sz="4800" dirty="0">
                <a:solidFill>
                  <a:schemeClr val="tx1"/>
                </a:solidFill>
              </a:rPr>
              <a:t>Thank you</a:t>
            </a:r>
            <a:br>
              <a:rPr lang="en-US" sz="4800" dirty="0">
                <a:solidFill>
                  <a:schemeClr val="tx1"/>
                </a:solidFill>
              </a:rPr>
            </a:br>
            <a:br>
              <a:rPr lang="en-US" sz="4800" dirty="0">
                <a:solidFill>
                  <a:schemeClr val="tx1"/>
                </a:solidFill>
              </a:rPr>
            </a:br>
            <a:r>
              <a:rPr lang="en-US" sz="4800" dirty="0">
                <a:solidFill>
                  <a:schemeClr val="tx1"/>
                </a:solidFill>
              </a:rPr>
              <a:t>Asante SANA</a:t>
            </a:r>
            <a:br>
              <a:rPr lang="en-US" sz="4800" dirty="0">
                <a:solidFill>
                  <a:schemeClr val="tx1"/>
                </a:solidFill>
              </a:rPr>
            </a:br>
            <a:br>
              <a:rPr lang="en-US" sz="4800" dirty="0">
                <a:solidFill>
                  <a:schemeClr val="tx1"/>
                </a:solidFill>
              </a:rPr>
            </a:br>
            <a:r>
              <a:rPr lang="en-US" sz="2933" dirty="0">
                <a:solidFill>
                  <a:schemeClr val="tx1"/>
                </a:solidFill>
              </a:rPr>
              <a:t>26/05/2025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4C0663-EBA3-80A6-CE2C-D5A8A59A508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732520" y="6356350"/>
            <a:ext cx="3199376" cy="365125"/>
          </a:xfrm>
        </p:spPr>
        <p:txBody>
          <a:bodyPr vert="horz" lIns="121920" tIns="60960" rIns="121920" bIns="60960" rtlCol="0" anchor="ctr">
            <a:normAutofit/>
          </a:bodyPr>
          <a:lstStyle/>
          <a:p>
            <a:pPr defTabSz="1219170">
              <a:lnSpc>
                <a:spcPct val="90000"/>
              </a:lnSpc>
              <a:spcAft>
                <a:spcPts val="800"/>
              </a:spcAft>
              <a:defRPr/>
            </a:pPr>
            <a:fld id="{BA7DDD0C-F7B3-44FD-8FF2-ED85422D685B}" type="slidenum">
              <a:rPr lang="en-US" sz="1600">
                <a:solidFill>
                  <a:prstClr val="black"/>
                </a:solidFill>
                <a:latin typeface="Arial"/>
              </a:rPr>
              <a:pPr defTabSz="1219170">
                <a:lnSpc>
                  <a:spcPct val="90000"/>
                </a:lnSpc>
                <a:spcAft>
                  <a:spcPts val="800"/>
                </a:spcAft>
                <a:defRPr/>
              </a:pPr>
              <a:t>70</a:t>
            </a:fld>
            <a:endParaRPr lang="en-US" sz="160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7" name="Picture 6" descr="A tree painting on a wall&#10;&#10;AI-generated content may be incorrect.">
            <a:extLst>
              <a:ext uri="{FF2B5EF4-FFF2-40B4-BE49-F238E27FC236}">
                <a16:creationId xmlns:a16="http://schemas.microsoft.com/office/drawing/2014/main" id="{25FD37D5-E999-D366-ADD5-0CE9418F52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1285" y="433370"/>
            <a:ext cx="8384140" cy="6288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555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2DA5F1-4D73-A51A-C60E-1C9541FDBF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964807" y="2411882"/>
            <a:ext cx="8589962" cy="2391937"/>
          </a:xfrm>
          <a:ln>
            <a:solidFill>
              <a:schemeClr val="bg1"/>
            </a:solidFill>
          </a:ln>
        </p:spPr>
        <p:txBody>
          <a:bodyPr>
            <a:noAutofit/>
          </a:bodyPr>
          <a:lstStyle/>
          <a:p>
            <a:r>
              <a:rPr lang="en-BE" sz="5000" u="sng" dirty="0"/>
              <a:t>Anexos</a:t>
            </a:r>
            <a:r>
              <a:rPr lang="en-BE" sz="5000" dirty="0"/>
              <a:t>:</a:t>
            </a:r>
          </a:p>
          <a:p>
            <a:r>
              <a:rPr lang="en-BE" sz="5000" dirty="0"/>
              <a:t>Continue a aprender sobre RVCC</a:t>
            </a:r>
          </a:p>
        </p:txBody>
      </p:sp>
    </p:spTree>
    <p:extLst>
      <p:ext uri="{BB962C8B-B14F-4D97-AF65-F5344CB8AC3E}">
        <p14:creationId xmlns:p14="http://schemas.microsoft.com/office/powerpoint/2010/main" val="356693155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3FB16-AE2D-C9B1-7EA7-644E33EDC7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095" y="110944"/>
            <a:ext cx="11502601" cy="835683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/>
            <a:r>
              <a:rPr lang="en-GB" sz="4000" dirty="0" err="1"/>
              <a:t>Os</a:t>
            </a:r>
            <a:r>
              <a:rPr lang="en-GB" sz="4000" dirty="0"/>
              <a:t> </a:t>
            </a:r>
            <a:r>
              <a:rPr lang="en-GB" sz="4000" dirty="0" err="1"/>
              <a:t>quadros</a:t>
            </a:r>
            <a:r>
              <a:rPr lang="en-GB" sz="4000" dirty="0"/>
              <a:t> de </a:t>
            </a:r>
            <a:r>
              <a:rPr lang="en-GB" sz="4000" dirty="0" err="1"/>
              <a:t>qualificações</a:t>
            </a:r>
            <a:r>
              <a:rPr lang="en-GB" sz="4000" dirty="0"/>
              <a:t> </a:t>
            </a:r>
            <a:r>
              <a:rPr lang="en-GB" sz="4000" dirty="0" err="1"/>
              <a:t>estão</a:t>
            </a:r>
            <a:r>
              <a:rPr lang="en-GB" sz="4000" dirty="0"/>
              <a:t> a mudar</a:t>
            </a:r>
            <a:r>
              <a:rPr lang="en-BE" sz="4000" dirty="0"/>
              <a:t>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0D6382-7F0F-6D56-6BB5-8B31610D36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624" y="1083454"/>
            <a:ext cx="6671166" cy="5174842"/>
          </a:xfrm>
          <a:ln>
            <a:solidFill>
              <a:schemeClr val="tx1"/>
            </a:solidFill>
          </a:ln>
        </p:spPr>
        <p:txBody>
          <a:bodyPr>
            <a:normAutofit fontScale="92500" lnSpcReduction="20000"/>
          </a:bodyPr>
          <a:lstStyle/>
          <a:p>
            <a:r>
              <a:rPr lang="en-GB" dirty="0" err="1">
                <a:latin typeface="+mn-lt"/>
              </a:rPr>
              <a:t>Objetivos</a:t>
            </a:r>
            <a:r>
              <a:rPr lang="en-GB" dirty="0">
                <a:latin typeface="+mn-lt"/>
              </a:rPr>
              <a:t> dos QNQ...
</a:t>
            </a:r>
            <a:r>
              <a:rPr lang="en-GB" dirty="0" err="1">
                <a:latin typeface="+mn-lt"/>
              </a:rPr>
              <a:t>Governação</a:t>
            </a:r>
            <a:r>
              <a:rPr lang="en-GB" dirty="0">
                <a:latin typeface="+mn-lt"/>
              </a:rPr>
              <a:t> e </a:t>
            </a:r>
            <a:r>
              <a:rPr lang="en-GB" dirty="0" err="1">
                <a:latin typeface="+mn-lt"/>
              </a:rPr>
              <a:t>objectivos</a:t>
            </a:r>
            <a:r>
              <a:rPr lang="en-GB" dirty="0">
                <a:latin typeface="+mn-lt"/>
              </a:rPr>
              <a:t> </a:t>
            </a:r>
            <a:r>
              <a:rPr lang="en-GB" dirty="0" err="1">
                <a:latin typeface="+mn-lt"/>
              </a:rPr>
              <a:t>daa</a:t>
            </a:r>
            <a:r>
              <a:rPr lang="en-GB" dirty="0">
                <a:latin typeface="+mn-lt"/>
              </a:rPr>
              <a:t> </a:t>
            </a:r>
            <a:r>
              <a:rPr lang="en-GB" dirty="0" err="1">
                <a:latin typeface="+mn-lt"/>
              </a:rPr>
              <a:t>Autoridades</a:t>
            </a:r>
            <a:r>
              <a:rPr lang="en-GB" dirty="0">
                <a:latin typeface="+mn-lt"/>
              </a:rPr>
              <a:t> de </a:t>
            </a:r>
            <a:r>
              <a:rPr lang="en-GB" dirty="0" err="1">
                <a:latin typeface="+mn-lt"/>
              </a:rPr>
              <a:t>Qualificações</a:t>
            </a:r>
            <a:r>
              <a:rPr lang="en-GB" dirty="0">
                <a:latin typeface="+mn-lt"/>
              </a:rPr>
              <a:t> (SAQA…)
</a:t>
            </a:r>
            <a:r>
              <a:rPr lang="en-GB" b="1" dirty="0" err="1">
                <a:solidFill>
                  <a:srgbClr val="FF0000"/>
                </a:solidFill>
                <a:latin typeface="+mn-lt"/>
              </a:rPr>
              <a:t>Âmbito</a:t>
            </a:r>
            <a:r>
              <a:rPr lang="en-GB" b="1" dirty="0">
                <a:solidFill>
                  <a:srgbClr val="FF0000"/>
                </a:solidFill>
                <a:latin typeface="+mn-lt"/>
              </a:rPr>
              <a:t> de </a:t>
            </a:r>
            <a:r>
              <a:rPr lang="en-GB" b="1" dirty="0" err="1">
                <a:solidFill>
                  <a:srgbClr val="FF0000"/>
                </a:solidFill>
                <a:latin typeface="+mn-lt"/>
              </a:rPr>
              <a:t>aplicação</a:t>
            </a:r>
            <a:r>
              <a:rPr lang="en-GB" b="1" dirty="0">
                <a:solidFill>
                  <a:srgbClr val="FF0000"/>
                </a:solidFill>
                <a:latin typeface="+mn-lt"/>
              </a:rPr>
              <a:t>: AMPLO e INCLUSIVO - </a:t>
            </a:r>
            <a:r>
              <a:rPr lang="en-GB" b="1" dirty="0" err="1">
                <a:solidFill>
                  <a:srgbClr val="FF0000"/>
                </a:solidFill>
                <a:latin typeface="+mn-lt"/>
              </a:rPr>
              <a:t>abertura</a:t>
            </a:r>
            <a:r>
              <a:rPr lang="en-GB" b="1" dirty="0">
                <a:solidFill>
                  <a:srgbClr val="FF0000"/>
                </a:solidFill>
                <a:latin typeface="+mn-lt"/>
              </a:rPr>
              <a:t> a </a:t>
            </a:r>
            <a:r>
              <a:rPr lang="en-GB" b="1" dirty="0" err="1">
                <a:solidFill>
                  <a:srgbClr val="FF0000"/>
                </a:solidFill>
                <a:latin typeface="+mn-lt"/>
              </a:rPr>
              <a:t>novos</a:t>
            </a:r>
            <a:r>
              <a:rPr lang="en-GB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GB" b="1" dirty="0" err="1">
                <a:solidFill>
                  <a:srgbClr val="FF0000"/>
                </a:solidFill>
                <a:latin typeface="+mn-lt"/>
              </a:rPr>
              <a:t>tipos</a:t>
            </a:r>
            <a:r>
              <a:rPr lang="en-GB" b="1" dirty="0">
                <a:solidFill>
                  <a:srgbClr val="FF0000"/>
                </a:solidFill>
                <a:latin typeface="+mn-lt"/>
              </a:rPr>
              <a:t> de </a:t>
            </a:r>
            <a:r>
              <a:rPr lang="en-GB" b="1" dirty="0" err="1">
                <a:solidFill>
                  <a:srgbClr val="FF0000"/>
                </a:solidFill>
                <a:latin typeface="+mn-lt"/>
              </a:rPr>
              <a:t>qualificações</a:t>
            </a:r>
            <a:r>
              <a:rPr lang="en-GB" b="1" dirty="0">
                <a:solidFill>
                  <a:srgbClr val="FF0000"/>
                </a:solidFill>
                <a:latin typeface="+mn-lt"/>
              </a:rPr>
              <a:t>; </a:t>
            </a:r>
            <a:r>
              <a:rPr lang="en-GB" b="1" dirty="0" err="1">
                <a:solidFill>
                  <a:srgbClr val="FF0000"/>
                </a:solidFill>
                <a:latin typeface="+mn-lt"/>
              </a:rPr>
              <a:t>aprendizagem</a:t>
            </a:r>
            <a:r>
              <a:rPr lang="en-GB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GB" b="1" dirty="0" err="1">
                <a:solidFill>
                  <a:srgbClr val="FF0000"/>
                </a:solidFill>
                <a:latin typeface="+mn-lt"/>
              </a:rPr>
              <a:t>não</a:t>
            </a:r>
            <a:r>
              <a:rPr lang="en-GB" b="1" dirty="0">
                <a:solidFill>
                  <a:srgbClr val="FF0000"/>
                </a:solidFill>
                <a:latin typeface="+mn-lt"/>
              </a:rPr>
              <a:t> formal e informal; microcredenciais</a:t>
            </a:r>
            <a:r>
              <a:rPr lang="en-GB" dirty="0">
                <a:latin typeface="+mn-lt"/>
              </a:rPr>
              <a:t>
</a:t>
            </a:r>
            <a:r>
              <a:rPr lang="en-GB" b="1" dirty="0">
                <a:solidFill>
                  <a:schemeClr val="accent1"/>
                </a:solidFill>
                <a:latin typeface="+mn-lt"/>
              </a:rPr>
              <a:t>Novas </a:t>
            </a:r>
            <a:r>
              <a:rPr lang="en-GB" b="1" dirty="0" err="1">
                <a:solidFill>
                  <a:schemeClr val="accent1"/>
                </a:solidFill>
                <a:latin typeface="+mn-lt"/>
              </a:rPr>
              <a:t>competências</a:t>
            </a:r>
            <a:r>
              <a:rPr lang="en-GB" b="1" dirty="0">
                <a:solidFill>
                  <a:schemeClr val="accent1"/>
                </a:solidFill>
                <a:latin typeface="+mn-lt"/>
              </a:rPr>
              <a:t>: </a:t>
            </a:r>
            <a:r>
              <a:rPr lang="en-GB" b="1" dirty="0" err="1">
                <a:solidFill>
                  <a:schemeClr val="accent1"/>
                </a:solidFill>
                <a:latin typeface="+mn-lt"/>
              </a:rPr>
              <a:t>verdes</a:t>
            </a:r>
            <a:r>
              <a:rPr lang="en-GB" b="1" dirty="0">
                <a:solidFill>
                  <a:schemeClr val="accent1"/>
                </a:solidFill>
                <a:latin typeface="+mn-lt"/>
              </a:rPr>
              <a:t>, </a:t>
            </a:r>
            <a:r>
              <a:rPr lang="en-GB" b="1" dirty="0" err="1">
                <a:solidFill>
                  <a:schemeClr val="accent1"/>
                </a:solidFill>
                <a:latin typeface="+mn-lt"/>
              </a:rPr>
              <a:t>digitais</a:t>
            </a:r>
            <a:endParaRPr lang="en-GB" b="1" dirty="0">
              <a:solidFill>
                <a:schemeClr val="accent1"/>
              </a:solidFill>
              <a:latin typeface="+mn-lt"/>
            </a:endParaRPr>
          </a:p>
          <a:p>
            <a:r>
              <a:rPr lang="en-GB" dirty="0" err="1">
                <a:latin typeface="+mn-lt"/>
              </a:rPr>
              <a:t>Digitalização</a:t>
            </a:r>
            <a:r>
              <a:rPr lang="en-GB" dirty="0">
                <a:latin typeface="+mn-lt"/>
              </a:rPr>
              <a:t>: </a:t>
            </a:r>
            <a:r>
              <a:rPr lang="en-GB" dirty="0" err="1">
                <a:latin typeface="+mn-lt"/>
              </a:rPr>
              <a:t>aprendizagem</a:t>
            </a:r>
            <a:r>
              <a:rPr lang="en-GB" dirty="0">
                <a:latin typeface="+mn-lt"/>
              </a:rPr>
              <a:t>, </a:t>
            </a:r>
            <a:r>
              <a:rPr lang="en-GB" dirty="0" err="1">
                <a:latin typeface="+mn-lt"/>
              </a:rPr>
              <a:t>certificação</a:t>
            </a:r>
            <a:r>
              <a:rPr lang="en-GB" dirty="0">
                <a:latin typeface="+mn-lt"/>
              </a:rPr>
              <a:t>, bases de dados de </a:t>
            </a:r>
            <a:r>
              <a:rPr lang="en-GB" dirty="0" err="1">
                <a:latin typeface="+mn-lt"/>
              </a:rPr>
              <a:t>qualificações</a:t>
            </a:r>
            <a:r>
              <a:rPr lang="en-GB" dirty="0">
                <a:latin typeface="+mn-lt"/>
              </a:rPr>
              <a:t> </a:t>
            </a:r>
            <a:r>
              <a:rPr lang="en-GB" dirty="0" err="1">
                <a:latin typeface="+mn-lt"/>
              </a:rPr>
              <a:t>acessíveis</a:t>
            </a:r>
            <a:r>
              <a:rPr lang="en-GB" dirty="0">
                <a:latin typeface="+mn-lt"/>
              </a:rPr>
              <a:t> </a:t>
            </a:r>
            <a:r>
              <a:rPr lang="en-GB" dirty="0" err="1">
                <a:latin typeface="+mn-lt"/>
              </a:rPr>
              <a:t>em</a:t>
            </a:r>
            <a:r>
              <a:rPr lang="en-GB" dirty="0">
                <a:latin typeface="+mn-lt"/>
              </a:rPr>
              <a:t> </a:t>
            </a:r>
            <a:r>
              <a:rPr lang="en-GB" dirty="0" err="1">
                <a:latin typeface="+mn-lt"/>
              </a:rPr>
              <a:t>linha</a:t>
            </a:r>
            <a:r>
              <a:rPr lang="en-GB" dirty="0">
                <a:latin typeface="+mn-lt"/>
              </a:rPr>
              <a:t>
</a:t>
            </a:r>
            <a:r>
              <a:rPr lang="en-GB" dirty="0" err="1">
                <a:latin typeface="+mn-lt"/>
              </a:rPr>
              <a:t>Descritores</a:t>
            </a:r>
            <a:r>
              <a:rPr lang="en-GB" dirty="0">
                <a:latin typeface="+mn-lt"/>
              </a:rPr>
              <a:t> de </a:t>
            </a:r>
            <a:r>
              <a:rPr lang="en-GB" dirty="0" err="1">
                <a:latin typeface="+mn-lt"/>
              </a:rPr>
              <a:t>nível</a:t>
            </a:r>
            <a:r>
              <a:rPr lang="en-GB" dirty="0">
                <a:latin typeface="+mn-lt"/>
              </a:rPr>
              <a:t> 
</a:t>
            </a:r>
            <a:r>
              <a:rPr lang="en-GB" dirty="0" err="1">
                <a:latin typeface="+mn-lt"/>
              </a:rPr>
              <a:t>Instrumentos</a:t>
            </a:r>
            <a:r>
              <a:rPr lang="en-GB" dirty="0">
                <a:latin typeface="+mn-lt"/>
              </a:rPr>
              <a:t> de </a:t>
            </a:r>
            <a:r>
              <a:rPr lang="en-GB" dirty="0" err="1">
                <a:latin typeface="+mn-lt"/>
              </a:rPr>
              <a:t>cooperação</a:t>
            </a:r>
            <a:r>
              <a:rPr lang="en-GB" dirty="0">
                <a:latin typeface="+mn-lt"/>
              </a:rPr>
              <a:t> e </a:t>
            </a:r>
            <a:r>
              <a:rPr lang="en-GB" dirty="0" err="1">
                <a:latin typeface="+mn-lt"/>
              </a:rPr>
              <a:t>transparência</a:t>
            </a:r>
            <a:r>
              <a:rPr lang="en-GB" dirty="0">
                <a:latin typeface="+mn-lt"/>
              </a:rPr>
              <a:t> </a:t>
            </a:r>
            <a:r>
              <a:rPr lang="en-GB" dirty="0" err="1">
                <a:latin typeface="+mn-lt"/>
              </a:rPr>
              <a:t>regionais</a:t>
            </a:r>
            <a:r>
              <a:rPr lang="en-GB" dirty="0">
                <a:latin typeface="+mn-lt"/>
              </a:rPr>
              <a:t> e </a:t>
            </a:r>
            <a:r>
              <a:rPr lang="en-GB" dirty="0" err="1">
                <a:latin typeface="+mn-lt"/>
              </a:rPr>
              <a:t>globais</a:t>
            </a:r>
            <a:endParaRPr lang="en-BE" dirty="0"/>
          </a:p>
          <a:p>
            <a:endParaRPr lang="en-BE" dirty="0"/>
          </a:p>
          <a:p>
            <a:endParaRPr lang="en-BE" dirty="0"/>
          </a:p>
          <a:p>
            <a:endParaRPr lang="en-BE" dirty="0"/>
          </a:p>
        </p:txBody>
      </p:sp>
      <p:pic>
        <p:nvPicPr>
          <p:cNvPr id="9" name="Picture 8" descr="A row of light bulbs with one light bulb glowing&#10;&#10;Description automatically generated">
            <a:extLst>
              <a:ext uri="{FF2B5EF4-FFF2-40B4-BE49-F238E27FC236}">
                <a16:creationId xmlns:a16="http://schemas.microsoft.com/office/drawing/2014/main" id="{C2404143-7B07-C18D-5708-7022258FDC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902700" y="1940992"/>
            <a:ext cx="5111223" cy="346589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FA73D74-D371-4487-8333-A7FD69C2EB09}"/>
              </a:ext>
            </a:extLst>
          </p:cNvPr>
          <p:cNvSpPr txBox="1"/>
          <p:nvPr/>
        </p:nvSpPr>
        <p:spPr>
          <a:xfrm>
            <a:off x="6902700" y="5543715"/>
            <a:ext cx="511122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E" sz="900" b="0" i="0" u="none" strike="noStrike" kern="1200" cap="none" spc="0" normalizeH="0" baseline="0" noProof="0" dirty="0">
                <a:ln>
                  <a:noFill/>
                </a:ln>
                <a:solidFill>
                  <a:srgbClr val="24282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 tooltip="https://geobrava.wordpress.com/2017/08/16/3-key-digital-transformation-trends-for-the-next-decade/"/>
              </a:rPr>
              <a:t>This Photo</a:t>
            </a:r>
            <a:r>
              <a:rPr kumimoji="0" lang="en-BE" sz="900" b="0" i="0" u="none" strike="noStrike" kern="1200" cap="none" spc="0" normalizeH="0" baseline="0" noProof="0" dirty="0">
                <a:ln>
                  <a:noFill/>
                </a:ln>
                <a:solidFill>
                  <a:srgbClr val="24282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by Unknown Author is licensed under </a:t>
            </a:r>
            <a:r>
              <a:rPr kumimoji="0" lang="en-BE" sz="900" b="0" i="0" u="none" strike="noStrike" kern="1200" cap="none" spc="0" normalizeH="0" baseline="0" noProof="0" dirty="0">
                <a:ln>
                  <a:noFill/>
                </a:ln>
                <a:solidFill>
                  <a:srgbClr val="24282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 tooltip="https://creativecommons.org/licenses/by-sa/3.0/"/>
              </a:rPr>
              <a:t>CC BY-SA</a:t>
            </a:r>
            <a:endParaRPr kumimoji="0" lang="en-BE" sz="900" b="0" i="0" u="none" strike="noStrike" kern="1200" cap="none" spc="0" normalizeH="0" baseline="0" noProof="0" dirty="0">
              <a:ln>
                <a:noFill/>
              </a:ln>
              <a:solidFill>
                <a:srgbClr val="24282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089910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graph of different types of qualification&#10;&#10;Description automatically generated">
            <a:extLst>
              <a:ext uri="{FF2B5EF4-FFF2-40B4-BE49-F238E27FC236}">
                <a16:creationId xmlns:a16="http://schemas.microsoft.com/office/drawing/2014/main" id="{151392C7-0636-5276-FC65-2F5AF42971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/>
          <a:stretch/>
        </p:blipFill>
        <p:spPr>
          <a:xfrm>
            <a:off x="20" y="-59367"/>
            <a:ext cx="12191980" cy="6857990"/>
          </a:xfrm>
          <a:noFill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A00CB71-BACC-5EDF-2A91-47F6DDCDA152}"/>
              </a:ext>
            </a:extLst>
          </p:cNvPr>
          <p:cNvSpPr txBox="1"/>
          <p:nvPr/>
        </p:nvSpPr>
        <p:spPr>
          <a:xfrm>
            <a:off x="8931965" y="159026"/>
            <a:ext cx="2451653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BE" dirty="0"/>
              <a:t>Europa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B89EA6F-B396-68C5-3619-F821114E6662}"/>
              </a:ext>
            </a:extLst>
          </p:cNvPr>
          <p:cNvSpPr txBox="1"/>
          <p:nvPr/>
        </p:nvSpPr>
        <p:spPr>
          <a:xfrm>
            <a:off x="342869" y="343692"/>
            <a:ext cx="7140102" cy="49244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BE" sz="2600" b="1" dirty="0"/>
              <a:t>Tipos de qualificões novos / alternativos nos QNQ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BAF5CAC-8473-67AD-E2BA-F4DA85A6CD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51851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D437451-C10B-D1AE-F50F-E889E41995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0F5B6D-69E3-F20E-F932-7F5244719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074" y="2766218"/>
            <a:ext cx="11467851" cy="1325563"/>
          </a:xfrm>
        </p:spPr>
        <p:txBody>
          <a:bodyPr/>
          <a:lstStyle/>
          <a:p>
            <a:pPr algn="ctr"/>
            <a:r>
              <a:rPr lang="en-BE" sz="6000" dirty="0">
                <a:solidFill>
                  <a:schemeClr val="tx1"/>
                </a:solidFill>
              </a:rPr>
              <a:t>RVCC</a:t>
            </a:r>
            <a:r>
              <a:rPr lang="en-BE" dirty="0">
                <a:solidFill>
                  <a:schemeClr val="tx1"/>
                </a:solidFill>
              </a:rPr>
              <a:t>  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A245CEA-2B5A-2533-5B71-0F90E58E8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39234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53618B-0794-6EDB-F5E5-DA7E655570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999" y="615429"/>
            <a:ext cx="11467851" cy="1325563"/>
          </a:xfrm>
        </p:spPr>
        <p:txBody>
          <a:bodyPr anchor="ctr">
            <a:normAutofit fontScale="90000"/>
          </a:bodyPr>
          <a:lstStyle/>
          <a:p>
            <a:r>
              <a:rPr lang="en-BE" dirty="0">
                <a:solidFill>
                  <a:schemeClr val="tx1"/>
                </a:solidFill>
              </a:rPr>
              <a:t>RVCC</a:t>
            </a:r>
            <a:br>
              <a:rPr lang="en-BE" dirty="0">
                <a:solidFill>
                  <a:schemeClr val="tx1"/>
                </a:solidFill>
              </a:rPr>
            </a:br>
            <a:r>
              <a:rPr lang="en-BE" sz="3800" dirty="0">
                <a:solidFill>
                  <a:schemeClr val="tx1"/>
                </a:solidFill>
              </a:rPr>
              <a:t>Tornar </a:t>
            </a:r>
            <a:r>
              <a:rPr lang="en-BE" sz="3800" u="sng" dirty="0">
                <a:solidFill>
                  <a:schemeClr val="tx1"/>
                </a:solidFill>
              </a:rPr>
              <a:t>visíveis</a:t>
            </a:r>
            <a:r>
              <a:rPr lang="en-BE" sz="3800" dirty="0">
                <a:solidFill>
                  <a:schemeClr val="tx1"/>
                </a:solidFill>
              </a:rPr>
              <a:t> as competências de cada indidíduo</a:t>
            </a:r>
          </a:p>
        </p:txBody>
      </p:sp>
      <p:pic>
        <p:nvPicPr>
          <p:cNvPr id="6" name="Content Placeholder 5" descr="A collage of people in orange jumpsuits and helmets&#10;&#10;Description automatically generated">
            <a:extLst>
              <a:ext uri="{FF2B5EF4-FFF2-40B4-BE49-F238E27FC236}">
                <a16:creationId xmlns:a16="http://schemas.microsoft.com/office/drawing/2014/main" id="{1EF4DD19-79D7-5FBD-5486-EF7CBCF52A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31017" r="-1" b="23660"/>
          <a:stretch/>
        </p:blipFill>
        <p:spPr>
          <a:xfrm>
            <a:off x="0" y="2175201"/>
            <a:ext cx="12016902" cy="4342331"/>
          </a:xfrm>
          <a:prstGeom prst="rect">
            <a:avLst/>
          </a:prstGeom>
          <a:noFill/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1146251-16F0-E5E4-3B30-4DD7B2D5E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84570894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B72FC9-7153-F323-8718-47607F6B10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8133" y="95680"/>
            <a:ext cx="5344885" cy="634776"/>
          </a:xfrm>
        </p:spPr>
        <p:txBody>
          <a:bodyPr anchor="b">
            <a:normAutofit/>
          </a:bodyPr>
          <a:lstStyle/>
          <a:p>
            <a:r>
              <a:rPr lang="en-BE" dirty="0"/>
              <a:t>O que é RPL, RVCC</a:t>
            </a:r>
          </a:p>
        </p:txBody>
      </p:sp>
      <p:pic>
        <p:nvPicPr>
          <p:cNvPr id="7" name="Picture 6" descr="Lâmpada num fundo amarelo com um cabo e raios de luz desenhados">
            <a:extLst>
              <a:ext uri="{FF2B5EF4-FFF2-40B4-BE49-F238E27FC236}">
                <a16:creationId xmlns:a16="http://schemas.microsoft.com/office/drawing/2014/main" id="{429DF667-7510-265F-9DBE-21F8702C77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796" r="538"/>
          <a:stretch/>
        </p:blipFill>
        <p:spPr>
          <a:xfrm>
            <a:off x="9042400" y="1743077"/>
            <a:ext cx="2997200" cy="3371845"/>
          </a:xfrm>
          <a:prstGeom prst="rect">
            <a:avLst/>
          </a:prstGeom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0EB524-EB6B-881C-7332-99DBDD0F95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2401" y="823891"/>
            <a:ext cx="8754532" cy="5253228"/>
          </a:xfrm>
        </p:spPr>
        <p:txBody>
          <a:bodyPr>
            <a:noAutofit/>
          </a:bodyPr>
          <a:lstStyle/>
          <a:p>
            <a:pPr marL="0" indent="0">
              <a:spcBef>
                <a:spcPts val="500"/>
              </a:spcBef>
            </a:pPr>
            <a:r>
              <a:rPr lang="pt-PT" sz="2000" b="1" dirty="0">
                <a:solidFill>
                  <a:srgbClr val="C00000"/>
                </a:solidFill>
              </a:rPr>
              <a:t>Processo de confirmação, por um organismo autorizado, de que os resultados de aprendizagem (conhecimentos, saber-fazer, informação, valores, aptidões e competências) adquiridos em contextos não formais ou informais foram avaliados de acordo com as normas pertinentes.</a:t>
            </a:r>
            <a:r>
              <a:rPr lang="pt-PT" sz="2000" dirty="0"/>
              <a:t>
</a:t>
            </a:r>
            <a:r>
              <a:rPr lang="pt-PT" sz="2000" b="1" dirty="0"/>
              <a:t>De notar!</a:t>
            </a:r>
          </a:p>
          <a:p>
            <a:pPr marL="342900" indent="-3429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pt-PT" sz="2000" dirty="0"/>
              <a:t>A validação dos resultados de aprendizagem não formal e informal consiste em quatro fases: identificação, documentação, avaliação e certificação dos resultados de aprendizagem;
Torna visíveis os conhecimentos e as competências dos indivíduos e aumenta o seu valor;
A validação refere-se a vários termos e siglas, incluindo: avaliação da aprendizagem experiencial prévia (APEL); acreditação de aprendizagem experiencial prévia; avaliação da aprendizagem prévia (APL); reconhecimento da aprendizagem não formal e informal (RNFIL); reconhecimento de aprendizagens prévias (RPL); validação da aprendizagem não formal e informal (VNFIL). Todos estes termos englobam noções relacionadas de processos semelhantes, relacionados com tornar visível e valorizar os conhecimentos e competências que os indivíduos possuem.</a:t>
            </a:r>
            <a:endParaRPr lang="pt-PT" sz="2000" i="1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B68D92-346F-C643-6267-AB96F2DB14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07327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0000" y="437985"/>
            <a:ext cx="11470556" cy="984415"/>
          </a:xfrm>
        </p:spPr>
        <p:txBody>
          <a:bodyPr>
            <a:normAutofit fontScale="90000"/>
          </a:bodyPr>
          <a:lstStyle/>
          <a:p>
            <a:r>
              <a:rPr lang="en-US" sz="3600" dirty="0" err="1"/>
              <a:t>Quem</a:t>
            </a:r>
            <a:r>
              <a:rPr lang="en-US" sz="3600" dirty="0"/>
              <a:t> </a:t>
            </a:r>
            <a:r>
              <a:rPr lang="en-US" sz="3600" dirty="0" err="1"/>
              <a:t>é</a:t>
            </a:r>
            <a:r>
              <a:rPr lang="en-US" sz="3600" dirty="0"/>
              <a:t> </a:t>
            </a:r>
            <a:r>
              <a:rPr lang="en-US" sz="3600" dirty="0" err="1"/>
              <a:t>elegível</a:t>
            </a:r>
            <a:r>
              <a:rPr lang="en-US" sz="3600" dirty="0"/>
              <a:t> para RPL / RVCC
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0000" y="1422400"/>
            <a:ext cx="11470556" cy="4639733"/>
          </a:xfrm>
        </p:spPr>
        <p:txBody>
          <a:bodyPr>
            <a:normAutofit fontScale="92500" lnSpcReduction="20000"/>
          </a:bodyPr>
          <a:lstStyle/>
          <a:p>
            <a:pPr marL="571500" indent="-571500" algn="l">
              <a:buFont typeface="Wingdings" panose="05000000000000000000" pitchFamily="2" charset="2"/>
              <a:buChar char="q"/>
            </a:pPr>
            <a:r>
              <a:rPr lang="en-US" sz="3600" dirty="0" err="1">
                <a:solidFill>
                  <a:schemeClr val="accent5">
                    <a:lumMod val="10000"/>
                  </a:schemeClr>
                </a:solidFill>
              </a:rPr>
              <a:t>Indivíduos</a:t>
            </a:r>
            <a:r>
              <a:rPr lang="en-US" sz="3600" dirty="0">
                <a:solidFill>
                  <a:schemeClr val="accent5">
                    <a:lumMod val="10000"/>
                  </a:schemeClr>
                </a:solidFill>
              </a:rPr>
              <a:t> que </a:t>
            </a:r>
            <a:r>
              <a:rPr lang="en-US" sz="3600" dirty="0" err="1">
                <a:solidFill>
                  <a:schemeClr val="accent5">
                    <a:lumMod val="10000"/>
                  </a:schemeClr>
                </a:solidFill>
              </a:rPr>
              <a:t>têm</a:t>
            </a:r>
            <a:r>
              <a:rPr lang="en-US" sz="3600" dirty="0">
                <a:solidFill>
                  <a:schemeClr val="accent5">
                    <a:lumMod val="1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5">
                    <a:lumMod val="10000"/>
                  </a:schemeClr>
                </a:solidFill>
              </a:rPr>
              <a:t>conhecimentos</a:t>
            </a:r>
            <a:r>
              <a:rPr lang="en-US" sz="3600" dirty="0">
                <a:solidFill>
                  <a:schemeClr val="accent5">
                    <a:lumMod val="10000"/>
                  </a:schemeClr>
                </a:solidFill>
              </a:rPr>
              <a:t>, </a:t>
            </a:r>
            <a:r>
              <a:rPr lang="en-US" sz="3600" dirty="0" err="1">
                <a:solidFill>
                  <a:schemeClr val="accent5">
                    <a:lumMod val="10000"/>
                  </a:schemeClr>
                </a:solidFill>
              </a:rPr>
              <a:t>aptidões</a:t>
            </a:r>
            <a:r>
              <a:rPr lang="en-US" sz="3600" dirty="0">
                <a:solidFill>
                  <a:schemeClr val="accent5">
                    <a:lumMod val="10000"/>
                  </a:schemeClr>
                </a:solidFill>
              </a:rPr>
              <a:t> e </a:t>
            </a:r>
            <a:r>
              <a:rPr lang="en-US" sz="3600" dirty="0" err="1">
                <a:solidFill>
                  <a:schemeClr val="accent5">
                    <a:lumMod val="10000"/>
                  </a:schemeClr>
                </a:solidFill>
              </a:rPr>
              <a:t>competências</a:t>
            </a:r>
            <a:r>
              <a:rPr lang="en-US" sz="3600" dirty="0">
                <a:solidFill>
                  <a:schemeClr val="accent5">
                    <a:lumMod val="10000"/>
                  </a:schemeClr>
                </a:solidFill>
              </a:rPr>
              <a:t> – mas </a:t>
            </a:r>
            <a:r>
              <a:rPr lang="en-US" sz="3600" dirty="0" err="1">
                <a:solidFill>
                  <a:schemeClr val="accent5">
                    <a:lumMod val="10000"/>
                  </a:schemeClr>
                </a:solidFill>
              </a:rPr>
              <a:t>não</a:t>
            </a:r>
            <a:r>
              <a:rPr lang="en-US" sz="3600" dirty="0">
                <a:solidFill>
                  <a:schemeClr val="accent5">
                    <a:lumMod val="1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5">
                    <a:lumMod val="10000"/>
                  </a:schemeClr>
                </a:solidFill>
              </a:rPr>
              <a:t>uma</a:t>
            </a:r>
            <a:r>
              <a:rPr lang="en-US" sz="3600" dirty="0">
                <a:solidFill>
                  <a:schemeClr val="accent5">
                    <a:lumMod val="1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5">
                    <a:lumMod val="10000"/>
                  </a:schemeClr>
                </a:solidFill>
              </a:rPr>
              <a:t>qualificação</a:t>
            </a:r>
            <a:r>
              <a:rPr lang="en-US" sz="3600" dirty="0">
                <a:solidFill>
                  <a:schemeClr val="accent5">
                    <a:lumMod val="10000"/>
                  </a:schemeClr>
                </a:solidFill>
              </a:rPr>
              <a:t>. </a:t>
            </a:r>
          </a:p>
          <a:p>
            <a:pPr marL="571500" indent="-571500" algn="l">
              <a:buFont typeface="Wingdings" panose="05000000000000000000" pitchFamily="2" charset="2"/>
              <a:buChar char="q"/>
            </a:pPr>
            <a:r>
              <a:rPr lang="en-US" sz="3200" b="1" u="sng" dirty="0">
                <a:solidFill>
                  <a:schemeClr val="accent6">
                    <a:lumMod val="10000"/>
                  </a:schemeClr>
                </a:solidFill>
              </a:rPr>
              <a:t>OBSERVAÇÃO!</a:t>
            </a:r>
          </a:p>
          <a:p>
            <a:pPr marL="571500" indent="-571500" algn="l">
              <a:buFont typeface="Wingdings" panose="05000000000000000000" pitchFamily="2" charset="2"/>
              <a:buChar char="q"/>
            </a:pPr>
            <a:endParaRPr lang="en-US" sz="3200" u="sng" dirty="0">
              <a:solidFill>
                <a:schemeClr val="accent6">
                  <a:lumMod val="10000"/>
                </a:schemeClr>
              </a:solidFill>
            </a:endParaRPr>
          </a:p>
          <a:p>
            <a:pPr marL="571500" indent="-571500" algn="l">
              <a:buFont typeface="Wingdings" pitchFamily="2" charset="2"/>
              <a:buChar char="ü"/>
            </a:pPr>
            <a:r>
              <a:rPr lang="en-US" sz="3200" dirty="0">
                <a:solidFill>
                  <a:srgbClr val="C00000"/>
                </a:solidFill>
              </a:rPr>
              <a:t>O RPL </a:t>
            </a:r>
            <a:r>
              <a:rPr lang="en-US" sz="3200" dirty="0" err="1">
                <a:solidFill>
                  <a:srgbClr val="C00000"/>
                </a:solidFill>
              </a:rPr>
              <a:t>avalia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os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resultados</a:t>
            </a:r>
            <a:r>
              <a:rPr lang="en-US" sz="3200" dirty="0">
                <a:solidFill>
                  <a:srgbClr val="C00000"/>
                </a:solidFill>
              </a:rPr>
              <a:t> de </a:t>
            </a:r>
            <a:r>
              <a:rPr lang="en-US" sz="3200" dirty="0" err="1">
                <a:solidFill>
                  <a:srgbClr val="C00000"/>
                </a:solidFill>
              </a:rPr>
              <a:t>aprendizagem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alcançados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através</a:t>
            </a:r>
            <a:r>
              <a:rPr lang="en-US" sz="3200" dirty="0">
                <a:solidFill>
                  <a:srgbClr val="C00000"/>
                </a:solidFill>
              </a:rPr>
              <a:t> da </a:t>
            </a:r>
            <a:r>
              <a:rPr lang="en-US" sz="3200" dirty="0" err="1">
                <a:solidFill>
                  <a:srgbClr val="C00000"/>
                </a:solidFill>
              </a:rPr>
              <a:t>aprendizagem</a:t>
            </a:r>
            <a:r>
              <a:rPr lang="en-US" sz="3200" dirty="0">
                <a:solidFill>
                  <a:srgbClr val="C00000"/>
                </a:solidFill>
              </a:rPr>
              <a:t> anterior, </a:t>
            </a:r>
            <a:r>
              <a:rPr lang="en-US" sz="3200" dirty="0" err="1">
                <a:solidFill>
                  <a:srgbClr val="C00000"/>
                </a:solidFill>
              </a:rPr>
              <a:t>não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os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percursos</a:t>
            </a:r>
            <a:r>
              <a:rPr lang="en-US" sz="3200" dirty="0">
                <a:solidFill>
                  <a:srgbClr val="C00000"/>
                </a:solidFill>
              </a:rPr>
              <a:t> de </a:t>
            </a:r>
            <a:r>
              <a:rPr lang="en-US" sz="3200" dirty="0" err="1">
                <a:solidFill>
                  <a:srgbClr val="C00000"/>
                </a:solidFill>
              </a:rPr>
              <a:t>aprendizagem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anteriores</a:t>
            </a:r>
            <a:r>
              <a:rPr lang="en-US" sz="3200" dirty="0">
                <a:solidFill>
                  <a:srgbClr val="C00000"/>
                </a:solidFill>
              </a:rPr>
              <a:t> (</a:t>
            </a:r>
            <a:r>
              <a:rPr lang="en-US" sz="3200" dirty="0" err="1">
                <a:solidFill>
                  <a:srgbClr val="C00000"/>
                </a:solidFill>
              </a:rPr>
              <a:t>escolaridade</a:t>
            </a:r>
            <a:r>
              <a:rPr lang="en-US" sz="3200" dirty="0">
                <a:solidFill>
                  <a:srgbClr val="C00000"/>
                </a:solidFill>
              </a:rPr>
              <a:t>)</a:t>
            </a:r>
            <a:r>
              <a:rPr lang="en-US" sz="3200" dirty="0">
                <a:solidFill>
                  <a:schemeClr val="accent6">
                    <a:lumMod val="10000"/>
                  </a:schemeClr>
                </a:solidFill>
              </a:rPr>
              <a:t>
</a:t>
            </a:r>
            <a:r>
              <a:rPr lang="en-US" sz="3200" dirty="0">
                <a:solidFill>
                  <a:srgbClr val="C00000"/>
                </a:solidFill>
              </a:rPr>
              <a:t>RPL </a:t>
            </a:r>
            <a:r>
              <a:rPr lang="en-US" sz="3200" dirty="0" err="1">
                <a:solidFill>
                  <a:srgbClr val="C00000"/>
                </a:solidFill>
              </a:rPr>
              <a:t>não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é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adequado</a:t>
            </a:r>
            <a:r>
              <a:rPr lang="en-US" sz="3200" dirty="0">
                <a:solidFill>
                  <a:srgbClr val="C00000"/>
                </a:solidFill>
              </a:rPr>
              <a:t> para </a:t>
            </a:r>
            <a:r>
              <a:rPr lang="en-US" sz="3200" dirty="0" err="1">
                <a:solidFill>
                  <a:srgbClr val="C00000"/>
                </a:solidFill>
              </a:rPr>
              <a:t>indivíduos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sem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experiência</a:t>
            </a:r>
            <a:r>
              <a:rPr lang="en-US" sz="3200" dirty="0">
                <a:solidFill>
                  <a:srgbClr val="C00000"/>
                </a:solidFill>
              </a:rPr>
              <a:t>, </a:t>
            </a:r>
            <a:r>
              <a:rPr lang="en-US" sz="3200" dirty="0" err="1">
                <a:solidFill>
                  <a:srgbClr val="C00000"/>
                </a:solidFill>
              </a:rPr>
              <a:t>nem</a:t>
            </a:r>
            <a:r>
              <a:rPr lang="en-US" sz="3200" dirty="0">
                <a:solidFill>
                  <a:srgbClr val="C00000"/>
                </a:solidFill>
              </a:rPr>
              <a:t>  </a:t>
            </a:r>
            <a:r>
              <a:rPr lang="en-US" sz="3200" dirty="0" err="1">
                <a:solidFill>
                  <a:srgbClr val="C00000"/>
                </a:solidFill>
              </a:rPr>
              <a:t>aptidões</a:t>
            </a:r>
            <a:r>
              <a:rPr lang="en-US" sz="3200" dirty="0">
                <a:solidFill>
                  <a:srgbClr val="C00000"/>
                </a:solidFill>
              </a:rPr>
              <a:t> e </a:t>
            </a:r>
            <a:r>
              <a:rPr lang="en-US" sz="3200" dirty="0" err="1">
                <a:solidFill>
                  <a:srgbClr val="C00000"/>
                </a:solidFill>
              </a:rPr>
              <a:t>competências</a:t>
            </a:r>
            <a:endParaRPr lang="en-US" sz="3200" dirty="0">
              <a:solidFill>
                <a:srgbClr val="C00000"/>
              </a:solidFill>
            </a:endParaRPr>
          </a:p>
          <a:p>
            <a:pPr marL="571500" indent="-571500" algn="l">
              <a:buFont typeface="Wingdings" pitchFamily="2" charset="2"/>
              <a:buChar char="ü"/>
            </a:pPr>
            <a:r>
              <a:rPr lang="en-US" sz="3200" dirty="0">
                <a:solidFill>
                  <a:srgbClr val="C00000"/>
                </a:solidFill>
              </a:rPr>
              <a:t>RPL se </a:t>
            </a:r>
            <a:r>
              <a:rPr lang="en-US" sz="3200" dirty="0" err="1">
                <a:solidFill>
                  <a:srgbClr val="C00000"/>
                </a:solidFill>
              </a:rPr>
              <a:t>usa</a:t>
            </a:r>
            <a:r>
              <a:rPr lang="en-US" sz="3200" dirty="0">
                <a:solidFill>
                  <a:srgbClr val="C00000"/>
                </a:solidFill>
              </a:rPr>
              <a:t> para o </a:t>
            </a:r>
            <a:r>
              <a:rPr lang="en-US" sz="3200" dirty="0" err="1">
                <a:solidFill>
                  <a:srgbClr val="C00000"/>
                </a:solidFill>
              </a:rPr>
              <a:t>reconhecimento</a:t>
            </a:r>
            <a:r>
              <a:rPr lang="en-US" sz="3200" dirty="0">
                <a:solidFill>
                  <a:srgbClr val="C00000"/>
                </a:solidFill>
              </a:rPr>
              <a:t> entre </a:t>
            </a:r>
            <a:r>
              <a:rPr lang="en-US" sz="3200" dirty="0" err="1">
                <a:solidFill>
                  <a:srgbClr val="C00000"/>
                </a:solidFill>
              </a:rPr>
              <a:t>países</a:t>
            </a:r>
            <a:r>
              <a:rPr lang="en-US" sz="3200" dirty="0">
                <a:solidFill>
                  <a:srgbClr val="C00000"/>
                </a:solidFill>
              </a:rPr>
              <a:t> de </a:t>
            </a:r>
            <a:r>
              <a:rPr lang="en-US" sz="3200" dirty="0" err="1">
                <a:solidFill>
                  <a:srgbClr val="C00000"/>
                </a:solidFill>
              </a:rPr>
              <a:t>qualificações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formais</a:t>
            </a:r>
            <a:endParaRPr lang="en-US" sz="3200" dirty="0">
              <a:solidFill>
                <a:schemeClr val="accent6">
                  <a:lumMod val="10000"/>
                </a:scheme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153B09-7CCC-895F-510F-7AE09529B5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9029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8FEB90-83E6-0344-89E6-792F3DAC8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307" y="132522"/>
            <a:ext cx="11467851" cy="742122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n-BE" dirty="0"/>
              <a:t>Qual a sua opinião…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3CA127-26DD-0B70-1A8D-92FADE3676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3662" y="1289538"/>
            <a:ext cx="6834553" cy="5071505"/>
          </a:xfrm>
          <a:ln>
            <a:solidFill>
              <a:schemeClr val="tx1"/>
            </a:solidFill>
          </a:ln>
        </p:spPr>
        <p:txBody>
          <a:bodyPr>
            <a:normAutofit fontScale="85000" lnSpcReduction="10000"/>
          </a:bodyPr>
          <a:lstStyle/>
          <a:p>
            <a:pPr>
              <a:lnSpc>
                <a:spcPct val="110000"/>
              </a:lnSpc>
              <a:spcBef>
                <a:spcPts val="300"/>
              </a:spcBef>
            </a:pPr>
            <a:r>
              <a:rPr lang="en-BE" sz="3200" dirty="0"/>
              <a:t>Qual a percentagem da população adulta activa (aprox. 18 -60 anos) em Angola que tem aptidões e competências profissionais baseadas na experiência e aprendizagens não-formais e informais, mas não possui um documento de qualificação correspondente / adequado?</a:t>
            </a:r>
          </a:p>
          <a:p>
            <a:pPr marL="0" indent="0">
              <a:lnSpc>
                <a:spcPct val="110000"/>
              </a:lnSpc>
              <a:spcBef>
                <a:spcPts val="300"/>
              </a:spcBef>
              <a:buNone/>
            </a:pPr>
            <a:endParaRPr lang="en-BE" dirty="0"/>
          </a:p>
          <a:p>
            <a:pPr lvl="1">
              <a:lnSpc>
                <a:spcPct val="110000"/>
              </a:lnSpc>
              <a:spcBef>
                <a:spcPts val="300"/>
              </a:spcBef>
              <a:buFont typeface="Wingdings" pitchFamily="2" charset="2"/>
              <a:buChar char="q"/>
            </a:pPr>
            <a:r>
              <a:rPr lang="en-BE" sz="3500" dirty="0">
                <a:solidFill>
                  <a:srgbClr val="C00000"/>
                </a:solidFill>
              </a:rPr>
              <a:t>% Muito alta</a:t>
            </a:r>
          </a:p>
          <a:p>
            <a:pPr lvl="1">
              <a:lnSpc>
                <a:spcPct val="110000"/>
              </a:lnSpc>
              <a:spcBef>
                <a:spcPts val="300"/>
              </a:spcBef>
              <a:buFont typeface="Wingdings" pitchFamily="2" charset="2"/>
              <a:buChar char="q"/>
            </a:pPr>
            <a:r>
              <a:rPr lang="en-BE" sz="3500" dirty="0">
                <a:solidFill>
                  <a:srgbClr val="0070C0"/>
                </a:solidFill>
              </a:rPr>
              <a:t>% Elevada</a:t>
            </a:r>
          </a:p>
          <a:p>
            <a:pPr lvl="1">
              <a:lnSpc>
                <a:spcPct val="110000"/>
              </a:lnSpc>
              <a:spcBef>
                <a:spcPts val="300"/>
              </a:spcBef>
              <a:buFont typeface="Wingdings" pitchFamily="2" charset="2"/>
              <a:buChar char="q"/>
            </a:pPr>
            <a:r>
              <a:rPr lang="en-BE" sz="3500" dirty="0">
                <a:solidFill>
                  <a:schemeClr val="accent1"/>
                </a:solidFill>
              </a:rPr>
              <a:t>% Baixa</a:t>
            </a:r>
          </a:p>
          <a:p>
            <a:pPr marL="457200" lvl="1" indent="0">
              <a:buNone/>
            </a:pPr>
            <a:endParaRPr lang="en-BE" dirty="0"/>
          </a:p>
          <a:p>
            <a:pPr lvl="1"/>
            <a:endParaRPr lang="en-BE" dirty="0"/>
          </a:p>
        </p:txBody>
      </p:sp>
      <p:pic>
        <p:nvPicPr>
          <p:cNvPr id="6" name="Picture 5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1764FAF0-C47F-A65E-ABEF-11A59F9AF9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85" y="2567354"/>
            <a:ext cx="4990268" cy="1875692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1A03A9-4709-90C2-4E84-41ED1CD040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93595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18618F-127A-5217-3E51-293A23F22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999" y="146834"/>
            <a:ext cx="11696513" cy="700445"/>
          </a:xfrm>
          <a:solidFill>
            <a:schemeClr val="bg1"/>
          </a:solidFill>
        </p:spPr>
        <p:txBody>
          <a:bodyPr anchor="ctr">
            <a:normAutofit fontScale="90000"/>
          </a:bodyPr>
          <a:lstStyle/>
          <a:p>
            <a:r>
              <a:rPr lang="en-GB" sz="2800" dirty="0" err="1"/>
              <a:t>Inquérito</a:t>
            </a:r>
            <a:r>
              <a:rPr lang="en-GB" sz="2800" dirty="0"/>
              <a:t> ACQF </a:t>
            </a:r>
            <a:r>
              <a:rPr lang="en-GB" sz="2800" dirty="0" err="1"/>
              <a:t>sobre</a:t>
            </a:r>
            <a:r>
              <a:rPr lang="en-GB" sz="2800" dirty="0"/>
              <a:t> </a:t>
            </a:r>
            <a:r>
              <a:rPr lang="en-GB" sz="2800" dirty="0" err="1"/>
              <a:t>práticas</a:t>
            </a:r>
            <a:r>
              <a:rPr lang="en-GB" sz="2800" dirty="0"/>
              <a:t> RVCC </a:t>
            </a:r>
            <a:r>
              <a:rPr lang="en-GB" sz="2800" dirty="0" err="1"/>
              <a:t>em</a:t>
            </a:r>
            <a:r>
              <a:rPr lang="en-GB" sz="2800" dirty="0"/>
              <a:t> </a:t>
            </a:r>
            <a:r>
              <a:rPr lang="en-GB" sz="2800" dirty="0" err="1"/>
              <a:t>África</a:t>
            </a:r>
            <a:r>
              <a:rPr lang="en-GB" sz="2800" dirty="0"/>
              <a:t>: Em que </a:t>
            </a:r>
            <a:r>
              <a:rPr lang="en-GB" sz="2800" dirty="0" err="1"/>
              <a:t>domínios</a:t>
            </a:r>
            <a:r>
              <a:rPr lang="en-GB" sz="2800" dirty="0"/>
              <a:t> </a:t>
            </a:r>
            <a:r>
              <a:rPr lang="en-GB" sz="2800" dirty="0" err="1"/>
              <a:t>enfrentou</a:t>
            </a:r>
            <a:r>
              <a:rPr lang="en-GB" sz="2800" dirty="0"/>
              <a:t> </a:t>
            </a:r>
            <a:r>
              <a:rPr lang="en-GB" sz="2800" dirty="0" err="1"/>
              <a:t>desafios</a:t>
            </a:r>
            <a:r>
              <a:rPr lang="en-GB" sz="2800" dirty="0"/>
              <a:t>/</a:t>
            </a:r>
            <a:r>
              <a:rPr lang="en-GB" sz="2800" dirty="0" err="1"/>
              <a:t>dificuldades</a:t>
            </a:r>
            <a:r>
              <a:rPr lang="en-GB" sz="2800" dirty="0"/>
              <a:t> </a:t>
            </a:r>
            <a:r>
              <a:rPr lang="en-GB" sz="2800" dirty="0" err="1"/>
              <a:t>nas</a:t>
            </a:r>
            <a:r>
              <a:rPr lang="en-GB" sz="2800" dirty="0"/>
              <a:t> </a:t>
            </a:r>
            <a:r>
              <a:rPr lang="en-GB" sz="2800" dirty="0" err="1"/>
              <a:t>atividades</a:t>
            </a:r>
            <a:r>
              <a:rPr lang="en-GB" sz="2800" dirty="0"/>
              <a:t> de RPL</a:t>
            </a:r>
            <a:endParaRPr lang="en-BE" sz="2800" dirty="0"/>
          </a:p>
        </p:txBody>
      </p:sp>
      <p:pic>
        <p:nvPicPr>
          <p:cNvPr id="7" name="Picture 6" descr="A graph with different colored bars&#10;&#10;Description automatically generated">
            <a:extLst>
              <a:ext uri="{FF2B5EF4-FFF2-40B4-BE49-F238E27FC236}">
                <a16:creationId xmlns:a16="http://schemas.microsoft.com/office/drawing/2014/main" id="{0B1719DD-AA6A-7F2D-6B5B-EA17C87650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999" y="1113513"/>
            <a:ext cx="11696513" cy="5597653"/>
          </a:xfrm>
          <a:prstGeom prst="rect">
            <a:avLst/>
          </a:prstGeom>
          <a:noFill/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AC65ED-C7A5-1B61-DF5B-CE4B6B89A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8482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4C2AED-EECA-4D03-E819-088C565CA0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250" y="0"/>
            <a:ext cx="10566400" cy="1143000"/>
          </a:xfrm>
          <a:solidFill>
            <a:schemeClr val="bg1"/>
          </a:solidFill>
        </p:spPr>
        <p:txBody>
          <a:bodyPr anchor="ctr">
            <a:normAutofit fontScale="90000"/>
          </a:bodyPr>
          <a:lstStyle/>
          <a:p>
            <a:pPr algn="ctr"/>
            <a:r>
              <a:rPr lang="en-BE" sz="3800" dirty="0"/>
              <a:t>Aprende-se ao longo da vida em muitos contextos</a:t>
            </a:r>
            <a:br>
              <a:rPr lang="en-BE" sz="3400" dirty="0"/>
            </a:br>
            <a:endParaRPr lang="en-BE" sz="3400" dirty="0"/>
          </a:p>
        </p:txBody>
      </p: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406CF7C2-054F-90DD-59EB-1EB91BC195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0000" y="6271340"/>
            <a:ext cx="3710343" cy="173592"/>
          </a:xfrm>
        </p:spPr>
        <p:txBody>
          <a:bodyPr/>
          <a:lstStyle/>
          <a:p>
            <a:endParaRPr lang="fr-FR"/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A23274AA-9FE0-BAD3-975E-D532EF225571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130327683"/>
              </p:ext>
            </p:extLst>
          </p:nvPr>
        </p:nvGraphicFramePr>
        <p:xfrm>
          <a:off x="359999" y="965915"/>
          <a:ext cx="11153713" cy="51901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Oval 6">
            <a:extLst>
              <a:ext uri="{FF2B5EF4-FFF2-40B4-BE49-F238E27FC236}">
                <a16:creationId xmlns:a16="http://schemas.microsoft.com/office/drawing/2014/main" id="{736931A7-CECE-4312-18D5-3573EBD73204}"/>
              </a:ext>
            </a:extLst>
          </p:cNvPr>
          <p:cNvSpPr/>
          <p:nvPr/>
        </p:nvSpPr>
        <p:spPr>
          <a:xfrm>
            <a:off x="2704563" y="850676"/>
            <a:ext cx="7392474" cy="1258239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BE" sz="2200" dirty="0"/>
              <a:t>Todas as aprendizagens têm valor e mérito e os conhecimentos, aptidões e competências devem ser valorizados</a:t>
            </a:r>
          </a:p>
        </p:txBody>
      </p:sp>
    </p:spTree>
    <p:extLst>
      <p:ext uri="{BB962C8B-B14F-4D97-AF65-F5344CB8AC3E}">
        <p14:creationId xmlns:p14="http://schemas.microsoft.com/office/powerpoint/2010/main" val="585251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1C6B45-2D00-466A-B9EC-271BD85755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DD71A7-15B5-0A50-C93E-990373EC07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307" y="132522"/>
            <a:ext cx="11467851" cy="742122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n-BE" dirty="0"/>
              <a:t>Qual a sua opinião…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748431-A1B2-B0D8-B209-08DDB1912D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5859" y="1234363"/>
            <a:ext cx="5035825" cy="1678184"/>
          </a:xfrm>
          <a:solidFill>
            <a:schemeClr val="accent1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BE" b="1" dirty="0">
                <a:solidFill>
                  <a:schemeClr val="bg1"/>
                </a:solidFill>
              </a:rPr>
              <a:t>1. Quais as principais oportunidades e benefícios esperados do RVCC em Angola?</a:t>
            </a:r>
            <a:endParaRPr lang="en-BE" dirty="0">
              <a:solidFill>
                <a:schemeClr val="bg1"/>
              </a:solidFill>
            </a:endParaRPr>
          </a:p>
          <a:p>
            <a:pPr marL="457200" lvl="1" indent="0">
              <a:buNone/>
            </a:pPr>
            <a:endParaRPr lang="en-BE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0B5C37F-A8D2-8CFC-269C-A40C0489EF52}"/>
              </a:ext>
            </a:extLst>
          </p:cNvPr>
          <p:cNvSpPr txBox="1">
            <a:spLocks/>
          </p:cNvSpPr>
          <p:nvPr/>
        </p:nvSpPr>
        <p:spPr>
          <a:xfrm>
            <a:off x="7457662" y="1343313"/>
            <a:ext cx="3942520" cy="1036217"/>
          </a:xfrm>
          <a:prstGeom prst="rect">
            <a:avLst/>
          </a:prstGeom>
          <a:solidFill>
            <a:schemeClr val="accent6">
              <a:lumMod val="90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Nunito Sans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Nunito Sans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Nunito Sans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Nunito Sans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Nunito Sans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BE" b="1" dirty="0"/>
              <a:t>2. Quais os maiores desafios?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BE" dirty="0"/>
          </a:p>
          <a:p>
            <a:pPr marL="457200" lvl="1" indent="0">
              <a:buFont typeface="Arial" panose="020B0604020202020204" pitchFamily="34" charset="0"/>
              <a:buNone/>
            </a:pPr>
            <a:endParaRPr lang="en-BE" dirty="0"/>
          </a:p>
          <a:p>
            <a:pPr lvl="1"/>
            <a:endParaRPr lang="en-BE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C0E338-1E81-4213-B22D-B6061EB8CB97}"/>
              </a:ext>
            </a:extLst>
          </p:cNvPr>
          <p:cNvSpPr txBox="1"/>
          <p:nvPr/>
        </p:nvSpPr>
        <p:spPr>
          <a:xfrm>
            <a:off x="324676" y="3160113"/>
            <a:ext cx="5738193" cy="3570208"/>
          </a:xfrm>
          <a:prstGeom prst="rect">
            <a:avLst/>
          </a:prstGeom>
          <a:solidFill>
            <a:schemeClr val="accent5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AutoNum type="alphaLcParenR"/>
            </a:pPr>
            <a:r>
              <a:rPr lang="en-BE" sz="2600" dirty="0"/>
              <a:t>Elevar o nível de qualificação da população.</a:t>
            </a:r>
          </a:p>
          <a:p>
            <a:pPr marL="342900" indent="-342900">
              <a:buAutoNum type="alphaLcParenR"/>
            </a:pPr>
            <a:r>
              <a:rPr lang="en-BE" sz="2600" dirty="0"/>
              <a:t>Inclusão: acesso e aumento ALV.</a:t>
            </a:r>
          </a:p>
          <a:p>
            <a:pPr marL="342900" indent="-342900">
              <a:buAutoNum type="alphaLcParenR"/>
            </a:pPr>
            <a:r>
              <a:rPr lang="en-BE" sz="2600" dirty="0"/>
              <a:t>Inclusão: acesso a emprego decente.</a:t>
            </a:r>
          </a:p>
          <a:p>
            <a:pPr marL="342900" indent="-342900">
              <a:buAutoNum type="alphaLcParenR"/>
            </a:pPr>
            <a:r>
              <a:rPr lang="en-BE" sz="2600" dirty="0"/>
              <a:t>Aumentar a % da economia formal.</a:t>
            </a:r>
          </a:p>
          <a:p>
            <a:pPr marL="342900" indent="-342900">
              <a:buAutoNum type="alphaLcParenR"/>
            </a:pPr>
            <a:r>
              <a:rPr lang="en-BE" sz="2600" dirty="0"/>
              <a:t>Justiça social, auto-estima.</a:t>
            </a:r>
          </a:p>
          <a:p>
            <a:pPr marL="342900" indent="-342900">
              <a:buAutoNum type="alphaLcParenR"/>
            </a:pPr>
            <a:r>
              <a:rPr lang="en-BE" sz="2600" dirty="0"/>
              <a:t>Todos os pontos acima.</a:t>
            </a:r>
          </a:p>
          <a:p>
            <a:pPr marL="342900" indent="-342900">
              <a:buAutoNum type="alphaLcParenR"/>
            </a:pPr>
            <a:r>
              <a:rPr lang="en-BE" sz="2600" dirty="0"/>
              <a:t>Outros aspectos?</a:t>
            </a:r>
          </a:p>
          <a:p>
            <a:pPr marL="342900" indent="-342900">
              <a:buAutoNum type="alphaLcParenR"/>
            </a:pPr>
            <a:endParaRPr lang="en-BE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8602C2F-ACB4-F5F3-4CDE-60D616D175B9}"/>
              </a:ext>
            </a:extLst>
          </p:cNvPr>
          <p:cNvSpPr txBox="1">
            <a:spLocks/>
          </p:cNvSpPr>
          <p:nvPr/>
        </p:nvSpPr>
        <p:spPr>
          <a:xfrm>
            <a:off x="6838122" y="3160112"/>
            <a:ext cx="5181600" cy="3240687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Nunito Sans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Nunito Sans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Nunito Sans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Nunito Sans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Nunito Sans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AutoNum type="alphaLcParenR"/>
            </a:pPr>
            <a:r>
              <a:rPr lang="en-GB" sz="2600" dirty="0" err="1">
                <a:solidFill>
                  <a:schemeClr val="bg1"/>
                </a:solidFill>
              </a:rPr>
              <a:t>É</a:t>
            </a:r>
            <a:r>
              <a:rPr lang="en-GB" sz="2600" dirty="0">
                <a:solidFill>
                  <a:schemeClr val="bg1"/>
                </a:solidFill>
              </a:rPr>
              <a:t> </a:t>
            </a:r>
            <a:r>
              <a:rPr lang="en-GB" sz="2600" dirty="0" err="1">
                <a:solidFill>
                  <a:schemeClr val="bg1"/>
                </a:solidFill>
              </a:rPr>
              <a:t>uma</a:t>
            </a:r>
            <a:r>
              <a:rPr lang="en-GB" sz="2600" dirty="0">
                <a:solidFill>
                  <a:schemeClr val="bg1"/>
                </a:solidFill>
              </a:rPr>
              <a:t> </a:t>
            </a:r>
            <a:r>
              <a:rPr lang="en-GB" sz="2600" dirty="0" err="1">
                <a:solidFill>
                  <a:schemeClr val="bg1"/>
                </a:solidFill>
              </a:rPr>
              <a:t>novidade</a:t>
            </a:r>
            <a:r>
              <a:rPr lang="en-GB" sz="2600" dirty="0">
                <a:solidFill>
                  <a:schemeClr val="bg1"/>
                </a:solidFill>
              </a:rPr>
              <a:t> no Sistema – </a:t>
            </a:r>
            <a:r>
              <a:rPr lang="en-GB" sz="2600" dirty="0" err="1">
                <a:solidFill>
                  <a:schemeClr val="bg1"/>
                </a:solidFill>
              </a:rPr>
              <a:t>ainda</a:t>
            </a:r>
            <a:r>
              <a:rPr lang="en-GB" sz="2600" dirty="0">
                <a:solidFill>
                  <a:schemeClr val="bg1"/>
                </a:solidFill>
              </a:rPr>
              <a:t> </a:t>
            </a:r>
            <a:r>
              <a:rPr lang="en-GB" sz="2600" dirty="0" err="1">
                <a:solidFill>
                  <a:schemeClr val="bg1"/>
                </a:solidFill>
              </a:rPr>
              <a:t>falta</a:t>
            </a:r>
            <a:r>
              <a:rPr lang="en-GB" sz="2600" dirty="0">
                <a:solidFill>
                  <a:schemeClr val="bg1"/>
                </a:solidFill>
              </a:rPr>
              <a:t> </a:t>
            </a:r>
            <a:r>
              <a:rPr lang="en-GB" sz="2600" dirty="0" err="1">
                <a:solidFill>
                  <a:schemeClr val="bg1"/>
                </a:solidFill>
              </a:rPr>
              <a:t>estruturar</a:t>
            </a:r>
            <a:r>
              <a:rPr lang="en-GB" sz="2600" dirty="0">
                <a:solidFill>
                  <a:schemeClr val="bg1"/>
                </a:solidFill>
              </a:rPr>
              <a:t> e </a:t>
            </a:r>
            <a:r>
              <a:rPr lang="en-GB" sz="2600" dirty="0" err="1">
                <a:solidFill>
                  <a:schemeClr val="bg1"/>
                </a:solidFill>
              </a:rPr>
              <a:t>convencer</a:t>
            </a:r>
            <a:endParaRPr lang="en-GB" sz="2600" dirty="0">
              <a:solidFill>
                <a:schemeClr val="bg1"/>
              </a:solidFill>
            </a:endParaRPr>
          </a:p>
          <a:p>
            <a:pPr marL="514350" indent="-514350">
              <a:buAutoNum type="alphaLcParenR"/>
            </a:pPr>
            <a:r>
              <a:rPr lang="en-GB" sz="2600" dirty="0" err="1">
                <a:solidFill>
                  <a:schemeClr val="bg1"/>
                </a:solidFill>
              </a:rPr>
              <a:t>Capacidades</a:t>
            </a:r>
            <a:r>
              <a:rPr lang="en-GB" sz="2600" dirty="0">
                <a:solidFill>
                  <a:schemeClr val="bg1"/>
                </a:solidFill>
              </a:rPr>
              <a:t> (</a:t>
            </a:r>
            <a:r>
              <a:rPr lang="en-GB" sz="2600" dirty="0" err="1">
                <a:solidFill>
                  <a:schemeClr val="bg1"/>
                </a:solidFill>
              </a:rPr>
              <a:t>técnicas</a:t>
            </a:r>
            <a:r>
              <a:rPr lang="en-GB" sz="2600" dirty="0">
                <a:solidFill>
                  <a:schemeClr val="bg1"/>
                </a:solidFill>
              </a:rPr>
              <a:t>, </a:t>
            </a:r>
            <a:r>
              <a:rPr lang="en-GB" sz="2600" dirty="0" err="1">
                <a:solidFill>
                  <a:schemeClr val="bg1"/>
                </a:solidFill>
              </a:rPr>
              <a:t>humanas</a:t>
            </a:r>
            <a:r>
              <a:rPr lang="en-GB" sz="2600" dirty="0">
                <a:solidFill>
                  <a:schemeClr val="bg1"/>
                </a:solidFill>
              </a:rPr>
              <a:t>, </a:t>
            </a:r>
            <a:r>
              <a:rPr lang="en-GB" sz="2600" dirty="0" err="1">
                <a:solidFill>
                  <a:schemeClr val="bg1"/>
                </a:solidFill>
              </a:rPr>
              <a:t>referenciais</a:t>
            </a:r>
            <a:r>
              <a:rPr lang="en-GB" sz="2600" dirty="0">
                <a:solidFill>
                  <a:schemeClr val="bg1"/>
                </a:solidFill>
              </a:rPr>
              <a:t>…)</a:t>
            </a:r>
          </a:p>
          <a:p>
            <a:pPr marL="514350" indent="-514350">
              <a:buAutoNum type="alphaLcParenR"/>
            </a:pPr>
            <a:r>
              <a:rPr lang="en-GB" sz="2600" dirty="0" err="1">
                <a:solidFill>
                  <a:schemeClr val="bg1"/>
                </a:solidFill>
              </a:rPr>
              <a:t>Financiamento</a:t>
            </a:r>
            <a:endParaRPr lang="en-GB" sz="2600" dirty="0">
              <a:solidFill>
                <a:schemeClr val="bg1"/>
              </a:solidFill>
            </a:endParaRPr>
          </a:p>
          <a:p>
            <a:pPr marL="514350" indent="-514350">
              <a:buAutoNum type="alphaLcParenR"/>
            </a:pPr>
            <a:r>
              <a:rPr lang="en-GB" sz="2600" dirty="0" err="1">
                <a:solidFill>
                  <a:schemeClr val="bg1"/>
                </a:solidFill>
              </a:rPr>
              <a:t>Divulgação</a:t>
            </a:r>
            <a:r>
              <a:rPr lang="en-GB" sz="2600" dirty="0">
                <a:solidFill>
                  <a:schemeClr val="bg1"/>
                </a:solidFill>
              </a:rPr>
              <a:t> para a </a:t>
            </a:r>
            <a:r>
              <a:rPr lang="en-GB" sz="2600" dirty="0" err="1">
                <a:solidFill>
                  <a:schemeClr val="bg1"/>
                </a:solidFill>
              </a:rPr>
              <a:t>população</a:t>
            </a:r>
            <a:endParaRPr lang="en-GB" sz="2600" dirty="0">
              <a:solidFill>
                <a:schemeClr val="bg1"/>
              </a:solidFill>
            </a:endParaRPr>
          </a:p>
          <a:p>
            <a:pPr marL="514350" indent="-514350">
              <a:buAutoNum type="alphaLcParenR"/>
            </a:pPr>
            <a:r>
              <a:rPr lang="en-GB" sz="2600" dirty="0" err="1">
                <a:solidFill>
                  <a:schemeClr val="bg1"/>
                </a:solidFill>
              </a:rPr>
              <a:t>Todos</a:t>
            </a:r>
            <a:r>
              <a:rPr lang="en-GB" sz="2600" dirty="0">
                <a:solidFill>
                  <a:schemeClr val="bg1"/>
                </a:solidFill>
              </a:rPr>
              <a:t> </a:t>
            </a:r>
            <a:r>
              <a:rPr lang="en-GB" sz="2600" dirty="0" err="1">
                <a:solidFill>
                  <a:schemeClr val="bg1"/>
                </a:solidFill>
              </a:rPr>
              <a:t>os</a:t>
            </a:r>
            <a:r>
              <a:rPr lang="en-GB" sz="2600" dirty="0">
                <a:solidFill>
                  <a:schemeClr val="bg1"/>
                </a:solidFill>
              </a:rPr>
              <a:t> </a:t>
            </a:r>
            <a:r>
              <a:rPr lang="en-GB" sz="2600" dirty="0" err="1">
                <a:solidFill>
                  <a:schemeClr val="bg1"/>
                </a:solidFill>
              </a:rPr>
              <a:t>pontos</a:t>
            </a:r>
            <a:r>
              <a:rPr lang="en-GB" sz="2600" dirty="0">
                <a:solidFill>
                  <a:schemeClr val="bg1"/>
                </a:solidFill>
              </a:rPr>
              <a:t> </a:t>
            </a:r>
            <a:r>
              <a:rPr lang="en-GB" sz="2600" dirty="0" err="1">
                <a:solidFill>
                  <a:schemeClr val="bg1"/>
                </a:solidFill>
              </a:rPr>
              <a:t>acima</a:t>
            </a:r>
            <a:endParaRPr lang="en-GB" sz="2600" dirty="0">
              <a:solidFill>
                <a:schemeClr val="bg1"/>
              </a:solidFill>
            </a:endParaRPr>
          </a:p>
          <a:p>
            <a:pPr marL="514350" indent="-514350">
              <a:buAutoNum type="alphaLcParenR"/>
            </a:pPr>
            <a:endParaRPr lang="en-GB" sz="2600" dirty="0">
              <a:solidFill>
                <a:schemeClr val="bg1"/>
              </a:solidFill>
            </a:endParaRPr>
          </a:p>
          <a:p>
            <a:pPr marL="514350" indent="-514350">
              <a:buAutoNum type="alphaLcParenR"/>
            </a:pPr>
            <a:endParaRPr lang="en-GB" sz="2600" dirty="0">
              <a:solidFill>
                <a:schemeClr val="bg1"/>
              </a:solidFill>
            </a:endParaRPr>
          </a:p>
          <a:p>
            <a:pPr marL="514350" indent="-514350">
              <a:buAutoNum type="alphaLcParenR"/>
            </a:pPr>
            <a:endParaRPr lang="en-BE" sz="2600" dirty="0">
              <a:solidFill>
                <a:schemeClr val="bg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BE" dirty="0"/>
          </a:p>
          <a:p>
            <a:pPr marL="457200" lvl="1" indent="0">
              <a:buFont typeface="Arial" panose="020B0604020202020204" pitchFamily="34" charset="0"/>
              <a:buNone/>
            </a:pPr>
            <a:endParaRPr lang="en-BE" dirty="0"/>
          </a:p>
          <a:p>
            <a:pPr lvl="1"/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334682216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B5FD3B-84CF-0090-1FA9-E2C188613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811" y="170817"/>
            <a:ext cx="11467851" cy="484501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ctr"/>
            <a:r>
              <a:rPr lang="en-BE" dirty="0"/>
              <a:t>Medidas para estabelecer o sistema RVCC (1)</a:t>
            </a:r>
          </a:p>
        </p:txBody>
      </p:sp>
      <p:pic>
        <p:nvPicPr>
          <p:cNvPr id="11" name="Content Placeholder 10" descr="A green and white text on a page&#10;&#10;AI-generated content may be incorrect.">
            <a:extLst>
              <a:ext uri="{FF2B5EF4-FFF2-40B4-BE49-F238E27FC236}">
                <a16:creationId xmlns:a16="http://schemas.microsoft.com/office/drawing/2014/main" id="{19599467-997B-7C75-1FE6-A6F56F921F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67711" y="655318"/>
            <a:ext cx="8784455" cy="6055847"/>
          </a:xfr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74289419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B17CBE-BEBA-4F42-865A-3C16473D9D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CDB32D-AA69-2A8C-D717-4DF4F0A18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811" y="170817"/>
            <a:ext cx="11467851" cy="484501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ctr"/>
            <a:r>
              <a:rPr lang="en-BE" dirty="0"/>
              <a:t>Medidas para estabelecer o sistema RVCC (2)</a:t>
            </a:r>
          </a:p>
        </p:txBody>
      </p:sp>
      <p:pic>
        <p:nvPicPr>
          <p:cNvPr id="7" name="Content Placeholder 6" descr="A green and white background with white text&#10;&#10;AI-generated content may be incorrect.">
            <a:extLst>
              <a:ext uri="{FF2B5EF4-FFF2-40B4-BE49-F238E27FC236}">
                <a16:creationId xmlns:a16="http://schemas.microsoft.com/office/drawing/2014/main" id="{4EE0BD1A-3409-A439-CF29-A74C8195E3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5489" y="856033"/>
            <a:ext cx="10525327" cy="5831149"/>
          </a:xfr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77749397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0227E6-175A-BBEC-186B-EA7D0857E4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8C23C6-F719-596E-2277-D4A74243F1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811" y="170817"/>
            <a:ext cx="11467851" cy="484501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ctr"/>
            <a:r>
              <a:rPr lang="en-BE" dirty="0"/>
              <a:t>Medidas para estabelecer o sistema RVCC (3)</a:t>
            </a:r>
          </a:p>
        </p:txBody>
      </p:sp>
      <p:pic>
        <p:nvPicPr>
          <p:cNvPr id="12" name="Content Placeholder 11" descr="A screenshot of a computer&#10;&#10;AI-generated content may be incorrect.">
            <a:extLst>
              <a:ext uri="{FF2B5EF4-FFF2-40B4-BE49-F238E27FC236}">
                <a16:creationId xmlns:a16="http://schemas.microsoft.com/office/drawing/2014/main" id="{CD7A2ED5-DA4A-EE27-A60C-923FDE61DD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94945" y="711637"/>
            <a:ext cx="10311319" cy="5999529"/>
          </a:xfr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82812211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6D90E-0223-DA52-E285-9D9BD9298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532" y="34982"/>
            <a:ext cx="11467851" cy="756171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n-BE" dirty="0"/>
              <a:t>RVCC – Ensino Superior: benefícios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9B1FBF-0E1E-B4B7-8146-A49EE31B3B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4532" y="1086813"/>
            <a:ext cx="4963886" cy="4992306"/>
          </a:xfrm>
          <a:ln>
            <a:solidFill>
              <a:schemeClr val="tx1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en-BE" b="1" dirty="0">
                <a:latin typeface="Calibri" panose="020F0502020204030204" pitchFamily="34" charset="0"/>
                <a:cs typeface="Calibri" panose="020F0502020204030204" pitchFamily="34" charset="0"/>
              </a:rPr>
              <a:t>Benefícios:</a:t>
            </a:r>
          </a:p>
          <a:p>
            <a:r>
              <a:rPr lang="en-BE" dirty="0">
                <a:latin typeface="Calibri" panose="020F0502020204030204" pitchFamily="34" charset="0"/>
                <a:cs typeface="Calibri" panose="020F0502020204030204" pitchFamily="34" charset="0"/>
              </a:rPr>
              <a:t>Promover acesso inclusivo ao Ensino Superior</a:t>
            </a:r>
          </a:p>
          <a:p>
            <a:r>
              <a:rPr lang="en-BE" dirty="0">
                <a:latin typeface="Calibri" panose="020F0502020204030204" pitchFamily="34" charset="0"/>
                <a:cs typeface="Calibri" panose="020F0502020204030204" pitchFamily="34" charset="0"/>
              </a:rPr>
              <a:t>ALV</a:t>
            </a:r>
          </a:p>
          <a:p>
            <a:r>
              <a:rPr lang="en-BE" dirty="0">
                <a:latin typeface="Calibri" panose="020F0502020204030204" pitchFamily="34" charset="0"/>
                <a:cs typeface="Calibri" panose="020F0502020204030204" pitchFamily="34" charset="0"/>
              </a:rPr>
              <a:t>Utilização das competências dos estudantes – evitar redundância</a:t>
            </a:r>
          </a:p>
          <a:p>
            <a:r>
              <a:rPr lang="en-BE" dirty="0">
                <a:latin typeface="Calibri" panose="020F0502020204030204" pitchFamily="34" charset="0"/>
                <a:cs typeface="Calibri" panose="020F0502020204030204" pitchFamily="34" charset="0"/>
              </a:rPr>
              <a:t>Desenvolvimento dos recursos humanos </a:t>
            </a:r>
          </a:p>
          <a:p>
            <a:r>
              <a:rPr lang="en-BE" dirty="0">
                <a:latin typeface="Calibri" panose="020F0502020204030204" pitchFamily="34" charset="0"/>
                <a:cs typeface="Calibri" panose="020F0502020204030204" pitchFamily="34" charset="0"/>
              </a:rPr>
              <a:t>Equidade e justiça social</a:t>
            </a:r>
          </a:p>
          <a:p>
            <a:pPr marL="0" indent="0">
              <a:buNone/>
            </a:pPr>
            <a:endParaRPr lang="en-BE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45C817-9A88-13FB-F0CB-3CD9E97114A2}"/>
              </a:ext>
            </a:extLst>
          </p:cNvPr>
          <p:cNvSpPr txBox="1"/>
          <p:nvPr/>
        </p:nvSpPr>
        <p:spPr>
          <a:xfrm>
            <a:off x="6388925" y="1083734"/>
            <a:ext cx="5605153" cy="4893647"/>
          </a:xfrm>
          <a:prstGeom prst="rect">
            <a:avLst/>
          </a:prstGeom>
          <a:solidFill>
            <a:schemeClr val="accent5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BE" sz="2600" b="1" dirty="0"/>
              <a:t>O RVCC já é aplicado no ES em muitos países: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BE" sz="2600" dirty="0"/>
              <a:t>Avaliação da aprendizagem prévia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BE" sz="2600" dirty="0"/>
              <a:t>Avaliação de portefolio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BE" sz="2600" dirty="0"/>
              <a:t>Transferência de créditos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BE" sz="2600" dirty="0"/>
              <a:t>Desafios e competições de habilidades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BE" sz="2600" dirty="0"/>
              <a:t>Entrevistas e avaliações de resultados de aprendizagem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BE" sz="2600" dirty="0"/>
              <a:t>Formação-Gap (colmatar lacunas)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BE" sz="2600" dirty="0"/>
              <a:t>Acordos de articulação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BE" sz="2600" dirty="0"/>
              <a:t>Políticas de admissão flexíveis</a:t>
            </a:r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CAAE34DA-8D4B-460B-CEF4-F103BC546A53}"/>
              </a:ext>
            </a:extLst>
          </p:cNvPr>
          <p:cNvSpPr/>
          <p:nvPr/>
        </p:nvSpPr>
        <p:spPr>
          <a:xfrm>
            <a:off x="5272094" y="2900135"/>
            <a:ext cx="1033154" cy="136566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51696135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4D4638-CA3C-CC70-C4BF-0B440F7861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830" y="116114"/>
            <a:ext cx="11639164" cy="6429829"/>
          </a:xfrm>
          <a:solidFill>
            <a:schemeClr val="accent3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en-BE" sz="5400" dirty="0">
                <a:solidFill>
                  <a:schemeClr val="tx1"/>
                </a:solidFill>
              </a:rPr>
              <a:t>Quénia – RVCC em crescimento</a:t>
            </a:r>
          </a:p>
        </p:txBody>
      </p:sp>
    </p:spTree>
    <p:extLst>
      <p:ext uri="{BB962C8B-B14F-4D97-AF65-F5344CB8AC3E}">
        <p14:creationId xmlns:p14="http://schemas.microsoft.com/office/powerpoint/2010/main" val="336890073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FD2239-64D3-9E91-4AE9-4788AA8590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723" y="141297"/>
            <a:ext cx="11467851" cy="519104"/>
          </a:xfrm>
          <a:solidFill>
            <a:schemeClr val="bg1"/>
          </a:solidFill>
        </p:spPr>
        <p:txBody>
          <a:bodyPr anchor="ctr">
            <a:normAutofit fontScale="90000"/>
          </a:bodyPr>
          <a:lstStyle/>
          <a:p>
            <a:pPr algn="ctr"/>
            <a:r>
              <a:rPr lang="en-BE" dirty="0"/>
              <a:t>Quénia – RVCC / RPL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6FC9ED-23CC-F497-345A-1C869DAFA0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6255" y="660401"/>
            <a:ext cx="5853545" cy="6056302"/>
          </a:xfrm>
          <a:ln>
            <a:solidFill>
              <a:schemeClr val="tx1"/>
            </a:solidFill>
          </a:ln>
        </p:spPr>
        <p:txBody>
          <a:bodyPr>
            <a:normAutofit lnSpcReduction="10000"/>
          </a:bodyPr>
          <a:lstStyle/>
          <a:p>
            <a:r>
              <a:rPr lang="en-BE" sz="2200" dirty="0"/>
              <a:t>Forte apoio político ao mais alto nível do Estado (PR)</a:t>
            </a:r>
          </a:p>
          <a:p>
            <a:r>
              <a:rPr lang="en-BE" sz="2200" dirty="0"/>
              <a:t>RPL – considerado um instrumento do desenvolvimento da economia e emprego formais</a:t>
            </a:r>
          </a:p>
          <a:p>
            <a:r>
              <a:rPr lang="en-BE" sz="2200" dirty="0"/>
              <a:t>RPL – fundamentação, documentação, divulgação para todos os níveis (macro, meso, micro) de implementação e coordenação</a:t>
            </a:r>
          </a:p>
          <a:p>
            <a:r>
              <a:rPr lang="en-BE" sz="2200" dirty="0"/>
              <a:t>Baseado e ligado ao QNQ</a:t>
            </a:r>
          </a:p>
          <a:p>
            <a:r>
              <a:rPr lang="en-BE" sz="2200" dirty="0"/>
              <a:t>Coordenado pelo Ministério da Educação / KNQA</a:t>
            </a:r>
          </a:p>
          <a:p>
            <a:r>
              <a:rPr lang="en-BE" sz="2200" dirty="0"/>
              <a:t>Centros de Excelência RPL</a:t>
            </a:r>
          </a:p>
          <a:p>
            <a:r>
              <a:rPr lang="en-BE" sz="2200" dirty="0"/>
              <a:t>Associação Jua Kali (Informal sector)</a:t>
            </a:r>
          </a:p>
          <a:p>
            <a:r>
              <a:rPr lang="en-BE" sz="2200" dirty="0"/>
              <a:t>Grande número de candidato(a)s e certificado(a)s: 960 receberam os seus certificados em 22/Mar 2024 – Conferência RPL</a:t>
            </a:r>
          </a:p>
          <a:p>
            <a:endParaRPr lang="en-BE" sz="1500" dirty="0"/>
          </a:p>
          <a:p>
            <a:endParaRPr lang="en-BE" sz="1500" dirty="0"/>
          </a:p>
        </p:txBody>
      </p:sp>
      <p:pic>
        <p:nvPicPr>
          <p:cNvPr id="4" name="Picture 3" descr="A group of people standing in a row&#10;&#10;Description automatically generated">
            <a:extLst>
              <a:ext uri="{FF2B5EF4-FFF2-40B4-BE49-F238E27FC236}">
                <a16:creationId xmlns:a16="http://schemas.microsoft.com/office/drawing/2014/main" id="{B1BBB9F8-D261-800B-5DAE-B93FB2D78CA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" r="2" b="2"/>
          <a:stretch/>
        </p:blipFill>
        <p:spPr>
          <a:xfrm>
            <a:off x="6370095" y="1671245"/>
            <a:ext cx="5655650" cy="4251494"/>
          </a:xfrm>
          <a:prstGeom prst="rect">
            <a:avLst/>
          </a:prstGeom>
          <a:noFill/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CD36DB-EB9C-0A74-11AE-0D473D016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99774970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CA463D-5E0E-0CB3-298A-C4A47F53C4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533" y="0"/>
            <a:ext cx="11467851" cy="866899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n-BE" dirty="0"/>
              <a:t>RPL – no website KNQA</a:t>
            </a:r>
          </a:p>
        </p:txBody>
      </p:sp>
      <p:pic>
        <p:nvPicPr>
          <p:cNvPr id="11" name="Picture 10" descr="A computer screen shot of a website&#10;&#10;AI-generated content may be incorrect.">
            <a:extLst>
              <a:ext uri="{FF2B5EF4-FFF2-40B4-BE49-F238E27FC236}">
                <a16:creationId xmlns:a16="http://schemas.microsoft.com/office/drawing/2014/main" id="{A37F540D-BD4A-0C82-46B2-06F20D6FDD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7935" y="745710"/>
            <a:ext cx="9398606" cy="611229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D71FC0-A806-6ACF-8123-3C0B219C0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99514985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5D8C69-9C8F-EADB-E44E-74AD4E603A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5A0C5E-5BF7-2303-3FE5-5F403BF25F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513" y="144999"/>
            <a:ext cx="4807184" cy="583650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en-BE" sz="2800" dirty="0"/>
              <a:t>Informação fácil e detalhada sobre RPL</a:t>
            </a:r>
          </a:p>
        </p:txBody>
      </p:sp>
      <p:pic>
        <p:nvPicPr>
          <p:cNvPr id="5" name="Content Placeholder 4" descr="A screenshot of a survey&#10;&#10;AI-generated content may be incorrect.">
            <a:extLst>
              <a:ext uri="{FF2B5EF4-FFF2-40B4-BE49-F238E27FC236}">
                <a16:creationId xmlns:a16="http://schemas.microsoft.com/office/drawing/2014/main" id="{2B4961A2-BDED-5EEA-5AC7-08435F9419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891" y="1223310"/>
            <a:ext cx="5014428" cy="4780052"/>
          </a:xfrm>
          <a:ln>
            <a:solidFill>
              <a:schemeClr val="tx1"/>
            </a:solidFill>
          </a:ln>
        </p:spPr>
      </p:pic>
      <p:pic>
        <p:nvPicPr>
          <p:cNvPr id="7" name="Picture 6" descr="A screenshot of a phone&#10;&#10;AI-generated content may be incorrect.">
            <a:extLst>
              <a:ext uri="{FF2B5EF4-FFF2-40B4-BE49-F238E27FC236}">
                <a16:creationId xmlns:a16="http://schemas.microsoft.com/office/drawing/2014/main" id="{6D20897E-38D2-AE66-44B5-7D8CB4DE72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4876" y="0"/>
            <a:ext cx="4077124" cy="670212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F25760B-9E00-FD39-82CD-ACDA8188CAC8}"/>
              </a:ext>
            </a:extLst>
          </p:cNvPr>
          <p:cNvSpPr txBox="1"/>
          <p:nvPr/>
        </p:nvSpPr>
        <p:spPr>
          <a:xfrm>
            <a:off x="1329635" y="834481"/>
            <a:ext cx="238694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BE" dirty="0"/>
              <a:t>Perguntas e respostas</a:t>
            </a:r>
          </a:p>
        </p:txBody>
      </p:sp>
      <p:pic>
        <p:nvPicPr>
          <p:cNvPr id="6" name="Picture 5" descr="A screenshot of a phone&#10;&#10;AI-generated content may be incorrect.">
            <a:extLst>
              <a:ext uri="{FF2B5EF4-FFF2-40B4-BE49-F238E27FC236}">
                <a16:creationId xmlns:a16="http://schemas.microsoft.com/office/drawing/2014/main" id="{6257BEDB-554B-7526-F280-3A0881BA7F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0319" y="26246"/>
            <a:ext cx="3267424" cy="6858000"/>
          </a:xfrm>
          <a:prstGeom prst="rect">
            <a:avLst/>
          </a:prstGeom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71815903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60D9BE-D26F-2DE2-EA7A-C4F8DC2E42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325" y="0"/>
            <a:ext cx="11467851" cy="1325563"/>
          </a:xfrm>
          <a:solidFill>
            <a:schemeClr val="bg1"/>
          </a:solidFill>
        </p:spPr>
        <p:txBody>
          <a:bodyPr anchor="ctr">
            <a:normAutofit/>
          </a:bodyPr>
          <a:lstStyle/>
          <a:p>
            <a:r>
              <a:rPr lang="en-BE" dirty="0"/>
              <a:t>Quénia: passos do processo de avaliação RVCC</a:t>
            </a:r>
          </a:p>
        </p:txBody>
      </p:sp>
      <p:pic>
        <p:nvPicPr>
          <p:cNvPr id="6" name="Picture 5" descr="A picture containing person, standing, group&#10;&#10;Description automatically generated">
            <a:extLst>
              <a:ext uri="{FF2B5EF4-FFF2-40B4-BE49-F238E27FC236}">
                <a16:creationId xmlns:a16="http://schemas.microsoft.com/office/drawing/2014/main" id="{6839AEAC-2D5F-311F-263E-291122EC38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114" y="2178378"/>
            <a:ext cx="5414268" cy="3522133"/>
          </a:xfrm>
          <a:prstGeom prst="rect">
            <a:avLst/>
          </a:prstGeom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47D333-F9EF-EC95-E33B-BB3E69861F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94213" y="855755"/>
            <a:ext cx="6479461" cy="5675674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marL="514350" indent="-514350">
              <a:spcBef>
                <a:spcPts val="600"/>
              </a:spcBef>
              <a:buFont typeface="+mj-lt"/>
              <a:buChar char="•"/>
            </a:pPr>
            <a:r>
              <a:rPr lang="en-GB" dirty="0" err="1">
                <a:latin typeface="+mn-lt"/>
              </a:rPr>
              <a:t>Aconselhamento</a:t>
            </a:r>
            <a:r>
              <a:rPr lang="en-GB" dirty="0">
                <a:latin typeface="+mn-lt"/>
              </a:rPr>
              <a:t> e </a:t>
            </a:r>
            <a:r>
              <a:rPr lang="en-GB" dirty="0" err="1">
                <a:latin typeface="+mn-lt"/>
              </a:rPr>
              <a:t>facilitação</a:t>
            </a:r>
            <a:r>
              <a:rPr lang="en-GB" dirty="0">
                <a:latin typeface="+mn-lt"/>
              </a:rPr>
              <a:t>;
</a:t>
            </a:r>
            <a:r>
              <a:rPr lang="en-GB" dirty="0" err="1">
                <a:latin typeface="+mn-lt"/>
              </a:rPr>
              <a:t>Definir</a:t>
            </a:r>
            <a:r>
              <a:rPr lang="en-GB" dirty="0">
                <a:latin typeface="+mn-lt"/>
              </a:rPr>
              <a:t> o </a:t>
            </a:r>
            <a:r>
              <a:rPr lang="en-GB" dirty="0" err="1">
                <a:latin typeface="+mn-lt"/>
              </a:rPr>
              <a:t>objetivo</a:t>
            </a:r>
            <a:r>
              <a:rPr lang="en-GB" dirty="0">
                <a:latin typeface="+mn-lt"/>
              </a:rPr>
              <a:t> da </a:t>
            </a:r>
            <a:r>
              <a:rPr lang="en-GB" dirty="0" err="1">
                <a:latin typeface="+mn-lt"/>
              </a:rPr>
              <a:t>avaliação</a:t>
            </a:r>
            <a:r>
              <a:rPr lang="en-GB" dirty="0">
                <a:latin typeface="+mn-lt"/>
              </a:rPr>
              <a:t>;
</a:t>
            </a:r>
            <a:r>
              <a:rPr lang="en-GB" dirty="0" err="1">
                <a:latin typeface="+mn-lt"/>
              </a:rPr>
              <a:t>Identificação</a:t>
            </a:r>
            <a:r>
              <a:rPr lang="en-GB" dirty="0">
                <a:latin typeface="+mn-lt"/>
              </a:rPr>
              <a:t> das </a:t>
            </a:r>
            <a:r>
              <a:rPr lang="en-GB" dirty="0" err="1">
                <a:latin typeface="+mn-lt"/>
              </a:rPr>
              <a:t>provas</a:t>
            </a:r>
            <a:r>
              <a:rPr lang="en-GB" dirty="0">
                <a:latin typeface="+mn-lt"/>
              </a:rPr>
              <a:t> </a:t>
            </a:r>
            <a:r>
              <a:rPr lang="en-GB" dirty="0" err="1">
                <a:latin typeface="+mn-lt"/>
              </a:rPr>
              <a:t>exigidas</a:t>
            </a:r>
            <a:r>
              <a:rPr lang="en-GB" dirty="0">
                <a:latin typeface="+mn-lt"/>
              </a:rPr>
              <a:t>;
</a:t>
            </a:r>
            <a:r>
              <a:rPr lang="en-GB" dirty="0" err="1">
                <a:latin typeface="+mn-lt"/>
              </a:rPr>
              <a:t>Utilizar</a:t>
            </a:r>
            <a:r>
              <a:rPr lang="en-GB" dirty="0">
                <a:latin typeface="+mn-lt"/>
              </a:rPr>
              <a:t> </a:t>
            </a:r>
            <a:r>
              <a:rPr lang="en-GB" dirty="0" err="1">
                <a:latin typeface="+mn-lt"/>
              </a:rPr>
              <a:t>métodos</a:t>
            </a:r>
            <a:r>
              <a:rPr lang="en-GB" dirty="0">
                <a:latin typeface="+mn-lt"/>
              </a:rPr>
              <a:t> </a:t>
            </a:r>
            <a:r>
              <a:rPr lang="en-GB" dirty="0" err="1">
                <a:latin typeface="+mn-lt"/>
              </a:rPr>
              <a:t>adequados</a:t>
            </a:r>
            <a:r>
              <a:rPr lang="en-GB" dirty="0">
                <a:latin typeface="+mn-lt"/>
              </a:rPr>
              <a:t> de </a:t>
            </a:r>
            <a:r>
              <a:rPr lang="en-GB" dirty="0" err="1">
                <a:latin typeface="+mn-lt"/>
              </a:rPr>
              <a:t>recolha</a:t>
            </a:r>
            <a:r>
              <a:rPr lang="en-GB" dirty="0">
                <a:latin typeface="+mn-lt"/>
              </a:rPr>
              <a:t> de </a:t>
            </a:r>
            <a:r>
              <a:rPr lang="en-GB" dirty="0" err="1">
                <a:latin typeface="+mn-lt"/>
              </a:rPr>
              <a:t>provas</a:t>
            </a:r>
            <a:r>
              <a:rPr lang="en-GB" dirty="0">
                <a:latin typeface="+mn-lt"/>
              </a:rPr>
              <a:t>;</a:t>
            </a:r>
          </a:p>
          <a:p>
            <a:pPr marL="514350" indent="-514350">
              <a:spcBef>
                <a:spcPts val="600"/>
              </a:spcBef>
              <a:buFont typeface="+mj-lt"/>
              <a:buChar char="•"/>
            </a:pPr>
            <a:r>
              <a:rPr lang="en-GB" dirty="0" err="1">
                <a:latin typeface="+mn-lt"/>
              </a:rPr>
              <a:t>Interpretar</a:t>
            </a:r>
            <a:r>
              <a:rPr lang="en-GB" dirty="0">
                <a:latin typeface="+mn-lt"/>
              </a:rPr>
              <a:t> </a:t>
            </a:r>
            <a:r>
              <a:rPr lang="en-GB" dirty="0" err="1">
                <a:latin typeface="+mn-lt"/>
              </a:rPr>
              <a:t>provas</a:t>
            </a:r>
            <a:r>
              <a:rPr lang="en-GB" dirty="0">
                <a:latin typeface="+mn-lt"/>
              </a:rPr>
              <a:t> e </a:t>
            </a:r>
            <a:r>
              <a:rPr lang="en-GB" dirty="0" err="1">
                <a:latin typeface="+mn-lt"/>
              </a:rPr>
              <a:t>fazer</a:t>
            </a:r>
            <a:r>
              <a:rPr lang="en-GB" dirty="0">
                <a:latin typeface="+mn-lt"/>
              </a:rPr>
              <a:t> </a:t>
            </a:r>
            <a:r>
              <a:rPr lang="en-GB" dirty="0" err="1">
                <a:latin typeface="+mn-lt"/>
              </a:rPr>
              <a:t>uma</a:t>
            </a:r>
            <a:r>
              <a:rPr lang="en-GB" dirty="0">
                <a:latin typeface="+mn-lt"/>
              </a:rPr>
              <a:t> </a:t>
            </a:r>
            <a:r>
              <a:rPr lang="en-GB" dirty="0" err="1">
                <a:latin typeface="+mn-lt"/>
              </a:rPr>
              <a:t>apreciação</a:t>
            </a:r>
            <a:r>
              <a:rPr lang="en-GB" dirty="0">
                <a:latin typeface="+mn-lt"/>
              </a:rPr>
              <a:t>;
</a:t>
            </a:r>
            <a:r>
              <a:rPr lang="en-GB" dirty="0" err="1">
                <a:latin typeface="+mn-lt"/>
              </a:rPr>
              <a:t>Registo</a:t>
            </a:r>
            <a:r>
              <a:rPr lang="en-GB" dirty="0">
                <a:latin typeface="+mn-lt"/>
              </a:rPr>
              <a:t> do </a:t>
            </a:r>
            <a:r>
              <a:rPr lang="en-GB" dirty="0" err="1">
                <a:latin typeface="+mn-lt"/>
              </a:rPr>
              <a:t>resultado</a:t>
            </a:r>
            <a:r>
              <a:rPr lang="en-GB" dirty="0">
                <a:latin typeface="+mn-lt"/>
              </a:rPr>
              <a:t>;
</a:t>
            </a:r>
            <a:r>
              <a:rPr lang="en-GB" dirty="0" err="1">
                <a:latin typeface="+mn-lt"/>
              </a:rPr>
              <a:t>Reporte</a:t>
            </a:r>
            <a:r>
              <a:rPr lang="en-GB" dirty="0">
                <a:latin typeface="+mn-lt"/>
              </a:rPr>
              <a:t> </a:t>
            </a:r>
            <a:r>
              <a:rPr lang="en-GB" dirty="0" err="1">
                <a:latin typeface="+mn-lt"/>
              </a:rPr>
              <a:t>às</a:t>
            </a:r>
            <a:r>
              <a:rPr lang="en-GB" dirty="0">
                <a:latin typeface="+mn-lt"/>
              </a:rPr>
              <a:t> </a:t>
            </a:r>
            <a:r>
              <a:rPr lang="en-GB" dirty="0" err="1">
                <a:latin typeface="+mn-lt"/>
              </a:rPr>
              <a:t>principais</a:t>
            </a:r>
            <a:r>
              <a:rPr lang="en-GB" dirty="0">
                <a:latin typeface="+mn-lt"/>
              </a:rPr>
              <a:t> partes </a:t>
            </a:r>
            <a:r>
              <a:rPr lang="en-GB" dirty="0" err="1">
                <a:latin typeface="+mn-lt"/>
              </a:rPr>
              <a:t>interessadas</a:t>
            </a:r>
            <a:r>
              <a:rPr lang="en-GB" dirty="0">
                <a:latin typeface="+mn-lt"/>
              </a:rPr>
              <a:t>;
</a:t>
            </a:r>
            <a:r>
              <a:rPr lang="en-GB" dirty="0" err="1">
                <a:latin typeface="+mn-lt"/>
              </a:rPr>
              <a:t>Candidato</a:t>
            </a:r>
            <a:r>
              <a:rPr lang="en-GB" dirty="0">
                <a:latin typeface="+mn-lt"/>
              </a:rPr>
              <a:t> </a:t>
            </a:r>
            <a:r>
              <a:rPr lang="en-GB" dirty="0" err="1">
                <a:latin typeface="+mn-lt"/>
              </a:rPr>
              <a:t>aprovado</a:t>
            </a:r>
            <a:r>
              <a:rPr lang="en-GB" dirty="0">
                <a:latin typeface="+mn-lt"/>
              </a:rPr>
              <a:t> - </a:t>
            </a:r>
            <a:r>
              <a:rPr lang="en-GB" dirty="0" err="1">
                <a:latin typeface="+mn-lt"/>
              </a:rPr>
              <a:t>emitido</a:t>
            </a:r>
            <a:r>
              <a:rPr lang="en-GB" dirty="0">
                <a:latin typeface="+mn-lt"/>
              </a:rPr>
              <a:t> o </a:t>
            </a:r>
            <a:r>
              <a:rPr lang="en-GB" dirty="0" err="1">
                <a:latin typeface="+mn-lt"/>
              </a:rPr>
              <a:t>Certificado</a:t>
            </a:r>
            <a:r>
              <a:rPr lang="en-GB" dirty="0">
                <a:latin typeface="+mn-lt"/>
              </a:rPr>
              <a:t>;
</a:t>
            </a:r>
            <a:r>
              <a:rPr lang="en-GB" dirty="0" err="1">
                <a:latin typeface="+mn-lt"/>
              </a:rPr>
              <a:t>Processo</a:t>
            </a:r>
            <a:r>
              <a:rPr lang="en-GB" dirty="0">
                <a:latin typeface="+mn-lt"/>
              </a:rPr>
              <a:t> de </a:t>
            </a:r>
            <a:r>
              <a:rPr lang="en-GB" dirty="0" err="1">
                <a:latin typeface="+mn-lt"/>
              </a:rPr>
              <a:t>recurso</a:t>
            </a:r>
            <a:endParaRPr lang="en-BE" dirty="0">
              <a:latin typeface="+mn-lt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FD7111-4AAB-1476-0A26-5AAFA52762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8834855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5BC85B-2F1F-5428-39F1-1FF911704F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973" y="42227"/>
            <a:ext cx="11467851" cy="741681"/>
          </a:xfrm>
          <a:solidFill>
            <a:schemeClr val="bg1"/>
          </a:solidFill>
        </p:spPr>
        <p:txBody>
          <a:bodyPr/>
          <a:lstStyle/>
          <a:p>
            <a:r>
              <a:rPr lang="en-BE" dirty="0"/>
              <a:t>Quem beneficia de RVCC?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15798F97-7225-0A9A-4D3C-D50B5A36FE1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19837038"/>
              </p:ext>
            </p:extLst>
          </p:nvPr>
        </p:nvGraphicFramePr>
        <p:xfrm>
          <a:off x="357981" y="997087"/>
          <a:ext cx="11476038" cy="55711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08002">
                  <a:extLst>
                    <a:ext uri="{9D8B030D-6E8A-4147-A177-3AD203B41FA5}">
                      <a16:colId xmlns:a16="http://schemas.microsoft.com/office/drawing/2014/main" val="3299101065"/>
                    </a:ext>
                  </a:extLst>
                </a:gridCol>
                <a:gridCol w="7368036">
                  <a:extLst>
                    <a:ext uri="{9D8B030D-6E8A-4147-A177-3AD203B41FA5}">
                      <a16:colId xmlns:a16="http://schemas.microsoft.com/office/drawing/2014/main" val="3821340571"/>
                    </a:ext>
                  </a:extLst>
                </a:gridCol>
              </a:tblGrid>
              <a:tr h="445691">
                <a:tc>
                  <a:txBody>
                    <a:bodyPr/>
                    <a:lstStyle/>
                    <a:p>
                      <a:r>
                        <a:rPr lang="en-BE" sz="2200" dirty="0"/>
                        <a:t>Grupos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BE" sz="2200" dirty="0"/>
                        <a:t>Benefícios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0564613"/>
                  </a:ext>
                </a:extLst>
              </a:tr>
              <a:tr h="795877">
                <a:tc>
                  <a:txBody>
                    <a:bodyPr/>
                    <a:lstStyle/>
                    <a:p>
                      <a:r>
                        <a:rPr lang="en-BE" sz="2200" b="1" dirty="0"/>
                        <a:t>Trabalhadores sector informal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BE" sz="2200" dirty="0"/>
                        <a:t>Obter qualificação ou parte – </a:t>
                      </a:r>
                      <a:r>
                        <a:rPr lang="en-BE" sz="2200" b="1" u="sng" dirty="0">
                          <a:solidFill>
                            <a:schemeClr val="accent4"/>
                          </a:solidFill>
                        </a:rPr>
                        <a:t>acesso trabalho digno</a:t>
                      </a:r>
                      <a:r>
                        <a:rPr lang="en-BE" sz="2200" dirty="0"/>
                        <a:t>; formalização economia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5902813"/>
                  </a:ext>
                </a:extLst>
              </a:tr>
              <a:tr h="795877">
                <a:tc>
                  <a:txBody>
                    <a:bodyPr/>
                    <a:lstStyle/>
                    <a:p>
                      <a:r>
                        <a:rPr lang="en-BE" sz="2200" b="1" dirty="0"/>
                        <a:t>Empregados(as) empresas e organizações formais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BE" sz="2200" dirty="0"/>
                        <a:t>Obter qualificação ou parte – </a:t>
                      </a:r>
                      <a:r>
                        <a:rPr lang="en-BE" sz="2200" b="1" u="sng" dirty="0">
                          <a:solidFill>
                            <a:schemeClr val="accent4"/>
                          </a:solidFill>
                        </a:rPr>
                        <a:t>progressão carreira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210394"/>
                  </a:ext>
                </a:extLst>
              </a:tr>
              <a:tr h="795877">
                <a:tc>
                  <a:txBody>
                    <a:bodyPr/>
                    <a:lstStyle/>
                    <a:p>
                      <a:r>
                        <a:rPr lang="en-BE" sz="2200" b="1" dirty="0"/>
                        <a:t>Pessoas à procura de emprego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BE" sz="2200" dirty="0"/>
                        <a:t>Documentar, reconhecer competências e percursos profissionais; obter qualificação ou parte – </a:t>
                      </a:r>
                      <a:r>
                        <a:rPr lang="en-BE" sz="2200" b="1" u="sng" dirty="0">
                          <a:solidFill>
                            <a:schemeClr val="accent4"/>
                          </a:solidFill>
                        </a:rPr>
                        <a:t>valorizar o CV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6986299"/>
                  </a:ext>
                </a:extLst>
              </a:tr>
              <a:tr h="795877">
                <a:tc>
                  <a:txBody>
                    <a:bodyPr/>
                    <a:lstStyle/>
                    <a:p>
                      <a:r>
                        <a:rPr lang="en-BE" sz="2200" b="1" dirty="0"/>
                        <a:t>Jovens fora da escolaridade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BE" sz="2200" dirty="0"/>
                        <a:t>Obter validação de conhecimentos, aptidões – </a:t>
                      </a:r>
                      <a:r>
                        <a:rPr lang="en-BE" sz="2200" b="1" u="sng" dirty="0">
                          <a:solidFill>
                            <a:schemeClr val="accent4"/>
                          </a:solidFill>
                        </a:rPr>
                        <a:t>para re-entrada na educação formal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9563213"/>
                  </a:ext>
                </a:extLst>
              </a:tr>
              <a:tr h="1146062">
                <a:tc>
                  <a:txBody>
                    <a:bodyPr/>
                    <a:lstStyle/>
                    <a:p>
                      <a:r>
                        <a:rPr lang="en-BE" sz="2200" b="1" dirty="0"/>
                        <a:t>Pessoas que procuram regressar à vida activa (ex.: mulheres)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BE" sz="2200" dirty="0"/>
                        <a:t>Documentar, reconhecer competências, percursos profissionais – obter qualificação ou parte; re-entrar na educação formal e mercado de trabalho.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8553422"/>
                  </a:ext>
                </a:extLst>
              </a:tr>
              <a:tr h="795877">
                <a:tc>
                  <a:txBody>
                    <a:bodyPr/>
                    <a:lstStyle/>
                    <a:p>
                      <a:r>
                        <a:rPr lang="en-BE" sz="2200" b="1" dirty="0"/>
                        <a:t>Qualquer pessoa com experiência profissional mas sem qualificação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BE" sz="2200" b="1" dirty="0">
                          <a:solidFill>
                            <a:schemeClr val="accent4"/>
                          </a:solidFill>
                        </a:rPr>
                        <a:t>Documentar, avaliar, certificar – qualificação ou parte</a:t>
                      </a:r>
                      <a:r>
                        <a:rPr lang="en-BE" sz="2200" dirty="0"/>
                        <a:t>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47897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8837231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CAE9F9-D589-FF4D-1BE4-D9C6B0F37E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535" y="113066"/>
            <a:ext cx="10740066" cy="604054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ctr"/>
            <a:r>
              <a:rPr lang="en-BE" dirty="0"/>
              <a:t>Quénia: instrumentos avaliação RPL / RVCC 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054CF372-0E9F-E543-A627-70869C6B25D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94585137"/>
              </p:ext>
            </p:extLst>
          </p:nvPr>
        </p:nvGraphicFramePr>
        <p:xfrm>
          <a:off x="148856" y="700999"/>
          <a:ext cx="11759609" cy="626878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45255">
                  <a:extLst>
                    <a:ext uri="{9D8B030D-6E8A-4147-A177-3AD203B41FA5}">
                      <a16:colId xmlns:a16="http://schemas.microsoft.com/office/drawing/2014/main" val="90613645"/>
                    </a:ext>
                  </a:extLst>
                </a:gridCol>
                <a:gridCol w="6593614">
                  <a:extLst>
                    <a:ext uri="{9D8B030D-6E8A-4147-A177-3AD203B41FA5}">
                      <a16:colId xmlns:a16="http://schemas.microsoft.com/office/drawing/2014/main" val="526284680"/>
                    </a:ext>
                  </a:extLst>
                </a:gridCol>
                <a:gridCol w="3920740">
                  <a:extLst>
                    <a:ext uri="{9D8B030D-6E8A-4147-A177-3AD203B41FA5}">
                      <a16:colId xmlns:a16="http://schemas.microsoft.com/office/drawing/2014/main" val="435965662"/>
                    </a:ext>
                  </a:extLst>
                </a:gridCol>
              </a:tblGrid>
              <a:tr h="388661"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Bef>
                          <a:spcPts val="600"/>
                        </a:spcBef>
                      </a:pPr>
                      <a:r>
                        <a:rPr lang="en-US" sz="1600" dirty="0" err="1">
                          <a:effectLst/>
                        </a:rPr>
                        <a:t>Nível</a:t>
                      </a:r>
                      <a:r>
                        <a:rPr lang="en-US" sz="1600" dirty="0">
                          <a:effectLst/>
                        </a:rPr>
                        <a:t> do QNQ</a:t>
                      </a:r>
                      <a:endParaRPr lang="en-BE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513" marR="6751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Bef>
                          <a:spcPts val="600"/>
                        </a:spcBef>
                      </a:pPr>
                      <a:r>
                        <a:rPr lang="en-US" sz="1600" dirty="0">
                          <a:effectLst/>
                        </a:rPr>
                        <a:t>Portfolio  de </a:t>
                      </a:r>
                      <a:r>
                        <a:rPr lang="en-US" sz="1600" dirty="0" err="1">
                          <a:effectLst/>
                        </a:rPr>
                        <a:t>evidências</a:t>
                      </a:r>
                      <a:endParaRPr lang="en-BE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513" marR="6751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Bef>
                          <a:spcPts val="600"/>
                        </a:spcBef>
                      </a:pPr>
                      <a:r>
                        <a:rPr lang="en-US" sz="1600" dirty="0" err="1">
                          <a:effectLst/>
                        </a:rPr>
                        <a:t>Requisitos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mínimos</a:t>
                      </a:r>
                      <a:endParaRPr lang="en-BE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513" marR="67513" marT="0" marB="0"/>
                </a:tc>
                <a:extLst>
                  <a:ext uri="{0D108BD9-81ED-4DB2-BD59-A6C34878D82A}">
                    <a16:rowId xmlns:a16="http://schemas.microsoft.com/office/drawing/2014/main" val="883022758"/>
                  </a:ext>
                </a:extLst>
              </a:tr>
              <a:tr h="662893"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</a:pPr>
                      <a:r>
                        <a:rPr lang="en-US" sz="2400">
                          <a:effectLst/>
                        </a:rPr>
                        <a:t>2</a:t>
                      </a:r>
                      <a:endParaRPr lang="en-BE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513" marR="67513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</a:pPr>
                      <a:r>
                        <a:rPr lang="en-US" sz="1600" dirty="0" err="1">
                          <a:effectLst/>
                        </a:rPr>
                        <a:t>Amostras</a:t>
                      </a:r>
                      <a:r>
                        <a:rPr lang="en-US" sz="1600" dirty="0">
                          <a:effectLst/>
                        </a:rPr>
                        <a:t> de </a:t>
                      </a:r>
                      <a:r>
                        <a:rPr lang="en-US" sz="1600" dirty="0" err="1">
                          <a:effectLst/>
                        </a:rPr>
                        <a:t>trabalho</a:t>
                      </a:r>
                      <a:r>
                        <a:rPr lang="en-US" sz="1600" dirty="0">
                          <a:effectLst/>
                        </a:rPr>
                        <a:t> / </a:t>
                      </a:r>
                      <a:r>
                        <a:rPr lang="en-US" sz="1600" dirty="0" err="1">
                          <a:effectLst/>
                        </a:rPr>
                        <a:t>fotos</a:t>
                      </a:r>
                      <a:r>
                        <a:rPr lang="en-US" sz="1600" dirty="0">
                          <a:effectLst/>
                        </a:rPr>
                        <a:t> / </a:t>
                      </a:r>
                      <a:r>
                        <a:rPr lang="en-US" sz="1600" dirty="0" err="1">
                          <a:effectLst/>
                        </a:rPr>
                        <a:t>vídeo</a:t>
                      </a:r>
                      <a:r>
                        <a:rPr lang="en-US" sz="1600" dirty="0">
                          <a:effectLst/>
                        </a:rPr>
                        <a:t> / </a:t>
                      </a:r>
                      <a:r>
                        <a:rPr lang="en-US" sz="1600" dirty="0" err="1">
                          <a:effectLst/>
                        </a:rPr>
                        <a:t>arquivos</a:t>
                      </a:r>
                      <a:r>
                        <a:rPr lang="en-US" sz="1600" dirty="0">
                          <a:effectLst/>
                        </a:rPr>
                        <a:t> de </a:t>
                      </a:r>
                      <a:r>
                        <a:rPr lang="en-US" sz="1600" dirty="0" err="1">
                          <a:effectLst/>
                        </a:rPr>
                        <a:t>áudio</a:t>
                      </a:r>
                      <a:r>
                        <a:rPr lang="en-US" sz="1600" dirty="0">
                          <a:effectLst/>
                        </a:rPr>
                        <a:t>
</a:t>
                      </a:r>
                      <a:r>
                        <a:rPr lang="en-US" sz="1600" dirty="0" err="1">
                          <a:effectLst/>
                        </a:rPr>
                        <a:t>Os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materiais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ou</a:t>
                      </a:r>
                      <a:r>
                        <a:rPr lang="en-US" sz="1600" dirty="0">
                          <a:effectLst/>
                        </a:rPr>
                        <a:t> ferramentas </a:t>
                      </a:r>
                      <a:r>
                        <a:rPr lang="en-US" sz="1600" dirty="0" err="1">
                          <a:effectLst/>
                        </a:rPr>
                        <a:t>utilizados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pelo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candidato</a:t>
                      </a:r>
                      <a:r>
                        <a:rPr lang="en-US" sz="1600" dirty="0">
                          <a:effectLst/>
                        </a:rPr>
                        <a:t> no </a:t>
                      </a:r>
                      <a:r>
                        <a:rPr lang="en-US" sz="1600" dirty="0" err="1">
                          <a:effectLst/>
                        </a:rPr>
                        <a:t>trabalho</a:t>
                      </a:r>
                      <a:r>
                        <a:rPr lang="en-US" sz="1600" dirty="0">
                          <a:effectLst/>
                        </a:rPr>
                        <a:t>
</a:t>
                      </a:r>
                      <a:r>
                        <a:rPr lang="en-US" sz="1600" dirty="0" err="1">
                          <a:effectLst/>
                        </a:rPr>
                        <a:t>Moderadores</a:t>
                      </a:r>
                      <a:r>
                        <a:rPr lang="en-US" sz="1600" dirty="0">
                          <a:effectLst/>
                        </a:rPr>
                        <a:t> (</a:t>
                      </a:r>
                      <a:r>
                        <a:rPr lang="en-US" sz="1600" dirty="0" err="1">
                          <a:effectLst/>
                        </a:rPr>
                        <a:t>árbitros</a:t>
                      </a:r>
                      <a:r>
                        <a:rPr lang="en-US" sz="1600" dirty="0">
                          <a:effectLst/>
                        </a:rPr>
                        <a:t>)</a:t>
                      </a:r>
                      <a:endParaRPr lang="en-BE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513" marR="67513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</a:pPr>
                      <a:r>
                        <a:rPr lang="en-US" sz="1600" dirty="0" err="1">
                          <a:effectLst/>
                        </a:rPr>
                        <a:t>Obrigatório</a:t>
                      </a:r>
                      <a:r>
                        <a:rPr lang="en-US" sz="1600" dirty="0">
                          <a:effectLst/>
                        </a:rPr>
                        <a:t>
</a:t>
                      </a:r>
                      <a:r>
                        <a:rPr lang="en-US" sz="1600" dirty="0" err="1">
                          <a:effectLst/>
                        </a:rPr>
                        <a:t>Exemplos</a:t>
                      </a:r>
                      <a:r>
                        <a:rPr lang="en-US" sz="1600" dirty="0">
                          <a:effectLst/>
                        </a:rPr>
                        <a:t> de </a:t>
                      </a:r>
                      <a:r>
                        <a:rPr lang="en-US" sz="1600" dirty="0" err="1">
                          <a:effectLst/>
                        </a:rPr>
                        <a:t>trabalho</a:t>
                      </a:r>
                      <a:r>
                        <a:rPr lang="en-US" sz="1600" dirty="0">
                          <a:effectLst/>
                        </a:rPr>
                        <a:t>
</a:t>
                      </a:r>
                      <a:r>
                        <a:rPr lang="en-US" sz="1600" dirty="0" err="1">
                          <a:effectLst/>
                        </a:rPr>
                        <a:t>Aceite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qualquer</a:t>
                      </a:r>
                      <a:r>
                        <a:rPr lang="en-US" sz="1600" dirty="0">
                          <a:effectLst/>
                        </a:rPr>
                        <a:t> um dos </a:t>
                      </a:r>
                      <a:r>
                        <a:rPr lang="en-US" sz="1600" dirty="0" err="1">
                          <a:effectLst/>
                        </a:rPr>
                        <a:t>três</a:t>
                      </a:r>
                      <a:endParaRPr lang="en-BE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513" marR="67513" marT="0" marB="0"/>
                </a:tc>
                <a:extLst>
                  <a:ext uri="{0D108BD9-81ED-4DB2-BD59-A6C34878D82A}">
                    <a16:rowId xmlns:a16="http://schemas.microsoft.com/office/drawing/2014/main" val="4227261955"/>
                  </a:ext>
                </a:extLst>
              </a:tr>
              <a:tr h="899639"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</a:pPr>
                      <a:r>
                        <a:rPr lang="en-US" sz="2400">
                          <a:effectLst/>
                        </a:rPr>
                        <a:t>3</a:t>
                      </a:r>
                      <a:endParaRPr lang="en-BE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513" marR="67513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</a:pPr>
                      <a:r>
                        <a:rPr lang="en-US" sz="1600" dirty="0" err="1">
                          <a:effectLst/>
                        </a:rPr>
                        <a:t>Amostras</a:t>
                      </a:r>
                      <a:r>
                        <a:rPr lang="en-US" sz="1600" dirty="0">
                          <a:effectLst/>
                        </a:rPr>
                        <a:t> de </a:t>
                      </a:r>
                      <a:r>
                        <a:rPr lang="en-US" sz="1600" dirty="0" err="1">
                          <a:effectLst/>
                        </a:rPr>
                        <a:t>trabalho</a:t>
                      </a:r>
                      <a:r>
                        <a:rPr lang="en-US" sz="1600" dirty="0">
                          <a:effectLst/>
                        </a:rPr>
                        <a:t> / </a:t>
                      </a:r>
                      <a:r>
                        <a:rPr lang="en-US" sz="1600" dirty="0" err="1">
                          <a:effectLst/>
                        </a:rPr>
                        <a:t>fotos</a:t>
                      </a:r>
                      <a:r>
                        <a:rPr lang="en-US" sz="1600" dirty="0">
                          <a:effectLst/>
                        </a:rPr>
                        <a:t> / </a:t>
                      </a:r>
                      <a:r>
                        <a:rPr lang="en-US" sz="1600" dirty="0" err="1">
                          <a:effectLst/>
                        </a:rPr>
                        <a:t>vídeo</a:t>
                      </a:r>
                      <a:r>
                        <a:rPr lang="en-US" sz="1600" dirty="0">
                          <a:effectLst/>
                        </a:rPr>
                        <a:t> / </a:t>
                      </a:r>
                      <a:r>
                        <a:rPr lang="en-US" sz="1600" dirty="0" err="1">
                          <a:effectLst/>
                        </a:rPr>
                        <a:t>arquivos</a:t>
                      </a:r>
                      <a:r>
                        <a:rPr lang="en-US" sz="1600" dirty="0">
                          <a:effectLst/>
                        </a:rPr>
                        <a:t> de </a:t>
                      </a:r>
                      <a:r>
                        <a:rPr lang="en-US" sz="1600" dirty="0" err="1">
                          <a:effectLst/>
                        </a:rPr>
                        <a:t>áudio</a:t>
                      </a:r>
                      <a:r>
                        <a:rPr lang="en-US" sz="1600" dirty="0">
                          <a:effectLst/>
                        </a:rPr>
                        <a:t>
</a:t>
                      </a:r>
                      <a:r>
                        <a:rPr lang="en-US" sz="1600" dirty="0" err="1">
                          <a:effectLst/>
                        </a:rPr>
                        <a:t>Os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materiais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ou</a:t>
                      </a:r>
                      <a:r>
                        <a:rPr lang="en-US" sz="1600" dirty="0">
                          <a:effectLst/>
                        </a:rPr>
                        <a:t> ferramentas </a:t>
                      </a:r>
                      <a:r>
                        <a:rPr lang="en-US" sz="1600" dirty="0" err="1">
                          <a:effectLst/>
                        </a:rPr>
                        <a:t>utilizados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pelo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candidato</a:t>
                      </a:r>
                      <a:r>
                        <a:rPr lang="en-US" sz="1600" dirty="0">
                          <a:effectLst/>
                        </a:rPr>
                        <a:t> no </a:t>
                      </a:r>
                      <a:r>
                        <a:rPr lang="en-US" sz="1600" dirty="0" err="1">
                          <a:effectLst/>
                        </a:rPr>
                        <a:t>trabalho</a:t>
                      </a:r>
                      <a:r>
                        <a:rPr lang="en-US" sz="1600" dirty="0">
                          <a:effectLst/>
                        </a:rPr>
                        <a:t>
</a:t>
                      </a:r>
                      <a:r>
                        <a:rPr lang="en-US" sz="1600" dirty="0" err="1">
                          <a:effectLst/>
                        </a:rPr>
                        <a:t>Moderadores</a:t>
                      </a:r>
                      <a:r>
                        <a:rPr lang="en-US" sz="1600" dirty="0">
                          <a:effectLst/>
                        </a:rPr>
                        <a:t> (</a:t>
                      </a:r>
                      <a:r>
                        <a:rPr lang="en-US" sz="1600" dirty="0" err="1">
                          <a:effectLst/>
                        </a:rPr>
                        <a:t>árbitros</a:t>
                      </a:r>
                      <a:r>
                        <a:rPr lang="en-US" sz="1600" dirty="0">
                          <a:effectLst/>
                        </a:rPr>
                        <a:t>)
Escala de </a:t>
                      </a:r>
                      <a:r>
                        <a:rPr lang="en-US" sz="1600" dirty="0" err="1">
                          <a:effectLst/>
                        </a:rPr>
                        <a:t>trabalho</a:t>
                      </a:r>
                      <a:r>
                        <a:rPr lang="en-US" sz="1600" dirty="0">
                          <a:effectLst/>
                        </a:rPr>
                        <a:t> e </a:t>
                      </a:r>
                      <a:r>
                        <a:rPr lang="en-US" sz="1600" dirty="0" err="1">
                          <a:effectLst/>
                        </a:rPr>
                        <a:t>quadro</a:t>
                      </a:r>
                      <a:r>
                        <a:rPr lang="en-US" sz="1600" dirty="0">
                          <a:effectLst/>
                        </a:rPr>
                        <a:t> de </a:t>
                      </a:r>
                      <a:r>
                        <a:rPr lang="en-US" sz="1600" dirty="0" err="1">
                          <a:effectLst/>
                        </a:rPr>
                        <a:t>horários</a:t>
                      </a:r>
                      <a:endParaRPr lang="en-BE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513" marR="67513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</a:pPr>
                      <a:r>
                        <a:rPr lang="en-US" sz="1600" dirty="0" err="1">
                          <a:effectLst/>
                        </a:rPr>
                        <a:t>Obrigatório</a:t>
                      </a:r>
                      <a:r>
                        <a:rPr lang="en-US" sz="1600" dirty="0">
                          <a:effectLst/>
                        </a:rPr>
                        <a:t>
</a:t>
                      </a:r>
                      <a:r>
                        <a:rPr lang="en-US" sz="1600" dirty="0" err="1">
                          <a:effectLst/>
                        </a:rPr>
                        <a:t>Exemplos</a:t>
                      </a:r>
                      <a:r>
                        <a:rPr lang="en-US" sz="1600" dirty="0">
                          <a:effectLst/>
                        </a:rPr>
                        <a:t> de </a:t>
                      </a:r>
                      <a:r>
                        <a:rPr lang="en-US" sz="1600" dirty="0" err="1">
                          <a:effectLst/>
                        </a:rPr>
                        <a:t>trabalho</a:t>
                      </a:r>
                      <a:r>
                        <a:rPr lang="en-US" sz="1600" dirty="0">
                          <a:effectLst/>
                        </a:rPr>
                        <a:t>
</a:t>
                      </a:r>
                      <a:r>
                        <a:rPr lang="en-US" sz="1600" dirty="0" err="1">
                          <a:effectLst/>
                        </a:rPr>
                        <a:t>Aceite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qualquer</a:t>
                      </a:r>
                      <a:r>
                        <a:rPr lang="en-US" sz="1600" dirty="0">
                          <a:effectLst/>
                        </a:rPr>
                        <a:t> um dos </a:t>
                      </a:r>
                      <a:r>
                        <a:rPr lang="en-US" sz="1600" dirty="0" err="1">
                          <a:effectLst/>
                        </a:rPr>
                        <a:t>três</a:t>
                      </a:r>
                      <a:endParaRPr lang="en-BE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513" marR="67513" marT="0" marB="0"/>
                </a:tc>
                <a:extLst>
                  <a:ext uri="{0D108BD9-81ED-4DB2-BD59-A6C34878D82A}">
                    <a16:rowId xmlns:a16="http://schemas.microsoft.com/office/drawing/2014/main" val="4209816672"/>
                  </a:ext>
                </a:extLst>
              </a:tr>
              <a:tr h="1373134"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</a:pPr>
                      <a:r>
                        <a:rPr lang="en-US" sz="2400">
                          <a:effectLst/>
                        </a:rPr>
                        <a:t>4</a:t>
                      </a:r>
                      <a:endParaRPr lang="en-BE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513" marR="67513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</a:pPr>
                      <a:r>
                        <a:rPr lang="en-US" sz="1600" dirty="0" err="1">
                          <a:effectLst/>
                        </a:rPr>
                        <a:t>Amostras</a:t>
                      </a:r>
                      <a:r>
                        <a:rPr lang="en-US" sz="1600" dirty="0">
                          <a:effectLst/>
                        </a:rPr>
                        <a:t> de </a:t>
                      </a:r>
                      <a:r>
                        <a:rPr lang="en-US" sz="1600" dirty="0" err="1">
                          <a:effectLst/>
                        </a:rPr>
                        <a:t>trabalho</a:t>
                      </a:r>
                      <a:r>
                        <a:rPr lang="en-US" sz="1600" dirty="0">
                          <a:effectLst/>
                        </a:rPr>
                        <a:t> / </a:t>
                      </a:r>
                      <a:r>
                        <a:rPr lang="en-US" sz="1600" dirty="0" err="1">
                          <a:effectLst/>
                        </a:rPr>
                        <a:t>fotos</a:t>
                      </a:r>
                      <a:r>
                        <a:rPr lang="en-US" sz="1600" dirty="0">
                          <a:effectLst/>
                        </a:rPr>
                        <a:t> / </a:t>
                      </a:r>
                      <a:r>
                        <a:rPr lang="en-US" sz="1600" dirty="0" err="1">
                          <a:effectLst/>
                        </a:rPr>
                        <a:t>vídeo</a:t>
                      </a:r>
                      <a:r>
                        <a:rPr lang="en-US" sz="1600" dirty="0">
                          <a:effectLst/>
                        </a:rPr>
                        <a:t> / </a:t>
                      </a:r>
                      <a:r>
                        <a:rPr lang="en-US" sz="1600" dirty="0" err="1">
                          <a:effectLst/>
                        </a:rPr>
                        <a:t>arquivos</a:t>
                      </a:r>
                      <a:r>
                        <a:rPr lang="en-US" sz="1600" dirty="0">
                          <a:effectLst/>
                        </a:rPr>
                        <a:t> de </a:t>
                      </a:r>
                      <a:r>
                        <a:rPr lang="en-US" sz="1600" dirty="0" err="1">
                          <a:effectLst/>
                        </a:rPr>
                        <a:t>áudio</a:t>
                      </a:r>
                      <a:r>
                        <a:rPr lang="en-US" sz="1600" dirty="0">
                          <a:effectLst/>
                        </a:rPr>
                        <a:t>
</a:t>
                      </a:r>
                      <a:r>
                        <a:rPr lang="en-US" sz="1600" dirty="0" err="1">
                          <a:effectLst/>
                        </a:rPr>
                        <a:t>Os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materiais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ou</a:t>
                      </a:r>
                      <a:r>
                        <a:rPr lang="en-US" sz="1600" dirty="0">
                          <a:effectLst/>
                        </a:rPr>
                        <a:t> ferramentas </a:t>
                      </a:r>
                      <a:r>
                        <a:rPr lang="en-US" sz="1600" dirty="0" err="1">
                          <a:effectLst/>
                        </a:rPr>
                        <a:t>utilizados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pelo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candidato</a:t>
                      </a:r>
                      <a:r>
                        <a:rPr lang="en-US" sz="1600" dirty="0">
                          <a:effectLst/>
                        </a:rPr>
                        <a:t> no </a:t>
                      </a:r>
                      <a:r>
                        <a:rPr lang="en-US" sz="1600" dirty="0" err="1">
                          <a:effectLst/>
                        </a:rPr>
                        <a:t>trabalho</a:t>
                      </a:r>
                      <a:r>
                        <a:rPr lang="en-US" sz="1600" dirty="0">
                          <a:effectLst/>
                        </a:rPr>
                        <a:t>
</a:t>
                      </a:r>
                      <a:r>
                        <a:rPr lang="en-US" sz="1600" dirty="0" err="1">
                          <a:effectLst/>
                        </a:rPr>
                        <a:t>Moderadores</a:t>
                      </a:r>
                      <a:r>
                        <a:rPr lang="en-US" sz="1600" dirty="0">
                          <a:effectLst/>
                        </a:rPr>
                        <a:t> (</a:t>
                      </a:r>
                      <a:r>
                        <a:rPr lang="en-US" sz="1600" dirty="0" err="1">
                          <a:effectLst/>
                        </a:rPr>
                        <a:t>árbitros</a:t>
                      </a:r>
                      <a:r>
                        <a:rPr lang="en-US" sz="1600" dirty="0">
                          <a:effectLst/>
                        </a:rPr>
                        <a:t>)
Escala de </a:t>
                      </a:r>
                      <a:r>
                        <a:rPr lang="en-US" sz="1600" dirty="0" err="1">
                          <a:effectLst/>
                        </a:rPr>
                        <a:t>trabalho</a:t>
                      </a:r>
                      <a:r>
                        <a:rPr lang="en-US" sz="1600" dirty="0">
                          <a:effectLst/>
                        </a:rPr>
                        <a:t> e </a:t>
                      </a:r>
                      <a:r>
                        <a:rPr lang="en-US" sz="1600" dirty="0" err="1">
                          <a:effectLst/>
                        </a:rPr>
                        <a:t>quadro</a:t>
                      </a:r>
                      <a:r>
                        <a:rPr lang="en-US" sz="1600" dirty="0">
                          <a:effectLst/>
                        </a:rPr>
                        <a:t> de </a:t>
                      </a:r>
                      <a:r>
                        <a:rPr lang="en-US" sz="1600" dirty="0" err="1">
                          <a:effectLst/>
                        </a:rPr>
                        <a:t>horários</a:t>
                      </a:r>
                      <a:r>
                        <a:rPr lang="en-US" sz="1600" dirty="0">
                          <a:effectLst/>
                        </a:rPr>
                        <a:t>
</a:t>
                      </a:r>
                      <a:r>
                        <a:rPr lang="en-US" sz="1600" dirty="0" err="1">
                          <a:effectLst/>
                        </a:rPr>
                        <a:t>Diários</a:t>
                      </a:r>
                      <a:r>
                        <a:rPr lang="en-US" sz="1600" dirty="0">
                          <a:effectLst/>
                        </a:rPr>
                        <a:t> de </a:t>
                      </a:r>
                      <a:r>
                        <a:rPr lang="en-US" sz="1600" dirty="0" err="1">
                          <a:effectLst/>
                        </a:rPr>
                        <a:t>trabalho</a:t>
                      </a:r>
                      <a:r>
                        <a:rPr lang="en-US" sz="1600" dirty="0">
                          <a:effectLst/>
                        </a:rPr>
                        <a:t>, e outros </a:t>
                      </a:r>
                      <a:r>
                        <a:rPr lang="en-US" sz="1600" dirty="0" err="1">
                          <a:effectLst/>
                        </a:rPr>
                        <a:t>registos</a:t>
                      </a:r>
                      <a:r>
                        <a:rPr lang="en-US" sz="1600" dirty="0">
                          <a:effectLst/>
                        </a:rPr>
                        <a:t> de </a:t>
                      </a:r>
                      <a:r>
                        <a:rPr lang="en-US" sz="1600" dirty="0" err="1">
                          <a:effectLst/>
                        </a:rPr>
                        <a:t>desempenho</a:t>
                      </a:r>
                      <a:r>
                        <a:rPr lang="en-US" sz="1600" dirty="0">
                          <a:effectLst/>
                        </a:rPr>
                        <a:t>
Curriculum vitae </a:t>
                      </a:r>
                      <a:r>
                        <a:rPr lang="en-US" sz="1600" dirty="0" err="1">
                          <a:effectLst/>
                        </a:rPr>
                        <a:t>ou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currículo</a:t>
                      </a:r>
                      <a:endParaRPr lang="en-BE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513" marR="67513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</a:pPr>
                      <a:r>
                        <a:rPr lang="en-US" sz="1600" dirty="0" err="1">
                          <a:effectLst/>
                        </a:rPr>
                        <a:t>Obrigatório</a:t>
                      </a:r>
                      <a:r>
                        <a:rPr lang="en-US" sz="1600" dirty="0">
                          <a:effectLst/>
                        </a:rPr>
                        <a:t>
</a:t>
                      </a:r>
                      <a:r>
                        <a:rPr lang="en-US" sz="1600" dirty="0" err="1">
                          <a:effectLst/>
                        </a:rPr>
                        <a:t>Exemplos</a:t>
                      </a:r>
                      <a:r>
                        <a:rPr lang="en-US" sz="1600" dirty="0">
                          <a:effectLst/>
                        </a:rPr>
                        <a:t> de </a:t>
                      </a:r>
                      <a:r>
                        <a:rPr lang="en-US" sz="1600" dirty="0" err="1">
                          <a:effectLst/>
                        </a:rPr>
                        <a:t>trabalho</a:t>
                      </a:r>
                      <a:r>
                        <a:rPr lang="en-US" sz="1600" dirty="0">
                          <a:effectLst/>
                        </a:rPr>
                        <a:t>
</a:t>
                      </a:r>
                      <a:r>
                        <a:rPr lang="en-US" sz="1600" dirty="0" err="1">
                          <a:effectLst/>
                        </a:rPr>
                        <a:t>Aceite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qualquer</a:t>
                      </a:r>
                      <a:r>
                        <a:rPr lang="en-US" sz="1600" dirty="0">
                          <a:effectLst/>
                        </a:rPr>
                        <a:t> um dos </a:t>
                      </a:r>
                      <a:r>
                        <a:rPr lang="en-US" sz="1600" dirty="0" err="1">
                          <a:effectLst/>
                        </a:rPr>
                        <a:t>três</a:t>
                      </a:r>
                      <a:endParaRPr lang="en-BE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513" marR="67513" marT="0" marB="0"/>
                </a:tc>
                <a:extLst>
                  <a:ext uri="{0D108BD9-81ED-4DB2-BD59-A6C34878D82A}">
                    <a16:rowId xmlns:a16="http://schemas.microsoft.com/office/drawing/2014/main" val="2287562444"/>
                  </a:ext>
                </a:extLst>
              </a:tr>
              <a:tr h="1846629"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</a:pPr>
                      <a:r>
                        <a:rPr lang="en-US" sz="2400" dirty="0">
                          <a:effectLst/>
                        </a:rPr>
                        <a:t>5</a:t>
                      </a:r>
                      <a:endParaRPr lang="en-BE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513" marR="67513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</a:pPr>
                      <a:r>
                        <a:rPr lang="en-US" sz="1600" dirty="0" err="1">
                          <a:effectLst/>
                        </a:rPr>
                        <a:t>Amostras</a:t>
                      </a:r>
                      <a:r>
                        <a:rPr lang="en-US" sz="1600" dirty="0">
                          <a:effectLst/>
                        </a:rPr>
                        <a:t> de </a:t>
                      </a:r>
                      <a:r>
                        <a:rPr lang="en-US" sz="1600" dirty="0" err="1">
                          <a:effectLst/>
                        </a:rPr>
                        <a:t>trabalho</a:t>
                      </a:r>
                      <a:r>
                        <a:rPr lang="en-US" sz="1600" dirty="0">
                          <a:effectLst/>
                        </a:rPr>
                        <a:t> / </a:t>
                      </a:r>
                      <a:r>
                        <a:rPr lang="en-US" sz="1600" dirty="0" err="1">
                          <a:effectLst/>
                        </a:rPr>
                        <a:t>fotos</a:t>
                      </a:r>
                      <a:r>
                        <a:rPr lang="en-US" sz="1600" dirty="0">
                          <a:effectLst/>
                        </a:rPr>
                        <a:t> / </a:t>
                      </a:r>
                      <a:r>
                        <a:rPr lang="en-US" sz="1600" dirty="0" err="1">
                          <a:effectLst/>
                        </a:rPr>
                        <a:t>vídeo</a:t>
                      </a:r>
                      <a:r>
                        <a:rPr lang="en-US" sz="1600" dirty="0">
                          <a:effectLst/>
                        </a:rPr>
                        <a:t> / </a:t>
                      </a:r>
                      <a:r>
                        <a:rPr lang="en-US" sz="1600" dirty="0" err="1">
                          <a:effectLst/>
                        </a:rPr>
                        <a:t>arquivos</a:t>
                      </a:r>
                      <a:r>
                        <a:rPr lang="en-US" sz="1600" dirty="0">
                          <a:effectLst/>
                        </a:rPr>
                        <a:t> de </a:t>
                      </a:r>
                      <a:r>
                        <a:rPr lang="en-US" sz="1600" dirty="0" err="1">
                          <a:effectLst/>
                        </a:rPr>
                        <a:t>áudio</a:t>
                      </a:r>
                      <a:r>
                        <a:rPr lang="en-US" sz="1600" dirty="0">
                          <a:effectLst/>
                        </a:rPr>
                        <a:t>
</a:t>
                      </a:r>
                      <a:r>
                        <a:rPr lang="en-US" sz="1600" dirty="0" err="1">
                          <a:effectLst/>
                        </a:rPr>
                        <a:t>Os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materiais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ou</a:t>
                      </a:r>
                      <a:r>
                        <a:rPr lang="en-US" sz="1600" dirty="0">
                          <a:effectLst/>
                        </a:rPr>
                        <a:t> ferramentas </a:t>
                      </a:r>
                      <a:r>
                        <a:rPr lang="en-US" sz="1600" dirty="0" err="1">
                          <a:effectLst/>
                        </a:rPr>
                        <a:t>utilizados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pelo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candidato</a:t>
                      </a:r>
                      <a:r>
                        <a:rPr lang="en-US" sz="1600" dirty="0">
                          <a:effectLst/>
                        </a:rPr>
                        <a:t> no </a:t>
                      </a:r>
                      <a:r>
                        <a:rPr lang="en-US" sz="1600" dirty="0" err="1">
                          <a:effectLst/>
                        </a:rPr>
                        <a:t>trabalho</a:t>
                      </a:r>
                      <a:r>
                        <a:rPr lang="en-US" sz="1600" dirty="0">
                          <a:effectLst/>
                        </a:rPr>
                        <a:t>
</a:t>
                      </a:r>
                      <a:r>
                        <a:rPr lang="en-US" sz="1600" dirty="0" err="1">
                          <a:effectLst/>
                        </a:rPr>
                        <a:t>Moderadores</a:t>
                      </a:r>
                      <a:r>
                        <a:rPr lang="en-US" sz="1600" dirty="0">
                          <a:effectLst/>
                        </a:rPr>
                        <a:t> (</a:t>
                      </a:r>
                      <a:r>
                        <a:rPr lang="en-US" sz="1600" dirty="0" err="1">
                          <a:effectLst/>
                        </a:rPr>
                        <a:t>árbitros</a:t>
                      </a:r>
                      <a:r>
                        <a:rPr lang="en-US" sz="1600" dirty="0">
                          <a:effectLst/>
                        </a:rPr>
                        <a:t>)
Escala de </a:t>
                      </a:r>
                      <a:r>
                        <a:rPr lang="en-US" sz="1600" dirty="0" err="1">
                          <a:effectLst/>
                        </a:rPr>
                        <a:t>trabalho</a:t>
                      </a:r>
                      <a:r>
                        <a:rPr lang="en-US" sz="1600" dirty="0">
                          <a:effectLst/>
                        </a:rPr>
                        <a:t> e </a:t>
                      </a:r>
                      <a:r>
                        <a:rPr lang="en-US" sz="1600" dirty="0" err="1">
                          <a:effectLst/>
                        </a:rPr>
                        <a:t>quadro</a:t>
                      </a:r>
                      <a:r>
                        <a:rPr lang="en-US" sz="1600" dirty="0">
                          <a:effectLst/>
                        </a:rPr>
                        <a:t> de </a:t>
                      </a:r>
                      <a:r>
                        <a:rPr lang="en-US" sz="1600" dirty="0" err="1">
                          <a:effectLst/>
                        </a:rPr>
                        <a:t>horários</a:t>
                      </a:r>
                      <a:r>
                        <a:rPr lang="en-US" sz="1600" dirty="0">
                          <a:effectLst/>
                        </a:rPr>
                        <a:t>
</a:t>
                      </a:r>
                      <a:r>
                        <a:rPr lang="en-US" sz="1600" dirty="0" err="1">
                          <a:effectLst/>
                        </a:rPr>
                        <a:t>Diários</a:t>
                      </a:r>
                      <a:r>
                        <a:rPr lang="en-US" sz="1600" dirty="0">
                          <a:effectLst/>
                        </a:rPr>
                        <a:t> de </a:t>
                      </a:r>
                      <a:r>
                        <a:rPr lang="en-US" sz="1600" dirty="0" err="1">
                          <a:effectLst/>
                        </a:rPr>
                        <a:t>trabalho</a:t>
                      </a:r>
                      <a:r>
                        <a:rPr lang="en-US" sz="1600" dirty="0">
                          <a:effectLst/>
                        </a:rPr>
                        <a:t> e outros </a:t>
                      </a:r>
                      <a:r>
                        <a:rPr lang="en-US" sz="1600" dirty="0" err="1">
                          <a:effectLst/>
                        </a:rPr>
                        <a:t>registos</a:t>
                      </a:r>
                      <a:r>
                        <a:rPr lang="en-US" sz="1600" dirty="0">
                          <a:effectLst/>
                        </a:rPr>
                        <a:t> de </a:t>
                      </a:r>
                      <a:r>
                        <a:rPr lang="en-US" sz="1600" dirty="0" err="1">
                          <a:effectLst/>
                        </a:rPr>
                        <a:t>desempenho</a:t>
                      </a:r>
                      <a:r>
                        <a:rPr lang="en-US" sz="1600" dirty="0">
                          <a:effectLst/>
                        </a:rPr>
                        <a:t>
</a:t>
                      </a:r>
                      <a:r>
                        <a:rPr lang="en-US" sz="1600" dirty="0" err="1">
                          <a:effectLst/>
                        </a:rPr>
                        <a:t>Orçamentos</a:t>
                      </a:r>
                      <a:r>
                        <a:rPr lang="en-US" sz="1600" dirty="0">
                          <a:effectLst/>
                        </a:rPr>
                        <a:t> dos </a:t>
                      </a:r>
                      <a:r>
                        <a:rPr lang="en-US" sz="1600" dirty="0" err="1">
                          <a:effectLst/>
                        </a:rPr>
                        <a:t>trabalhos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realizados</a:t>
                      </a:r>
                      <a:r>
                        <a:rPr lang="en-US" sz="1600" dirty="0">
                          <a:effectLst/>
                        </a:rPr>
                        <a:t>
</a:t>
                      </a:r>
                      <a:r>
                        <a:rPr lang="en-US" sz="1600" dirty="0" err="1">
                          <a:effectLst/>
                        </a:rPr>
                        <a:t>Registos</a:t>
                      </a:r>
                      <a:r>
                        <a:rPr lang="en-US" sz="1600" dirty="0">
                          <a:effectLst/>
                        </a:rPr>
                        <a:t> de </a:t>
                      </a:r>
                      <a:r>
                        <a:rPr lang="en-US" sz="1600" dirty="0" err="1">
                          <a:effectLst/>
                        </a:rPr>
                        <a:t>formação</a:t>
                      </a:r>
                      <a:r>
                        <a:rPr lang="en-US" sz="1600" dirty="0">
                          <a:effectLst/>
                        </a:rPr>
                        <a:t> no local de </a:t>
                      </a:r>
                      <a:r>
                        <a:rPr lang="en-US" sz="1600" dirty="0" err="1">
                          <a:effectLst/>
                        </a:rPr>
                        <a:t>trabalho</a:t>
                      </a:r>
                      <a:r>
                        <a:rPr lang="en-US" sz="1600" dirty="0">
                          <a:effectLst/>
                        </a:rPr>
                        <a:t>
Curriculum vitae do </a:t>
                      </a:r>
                      <a:r>
                        <a:rPr lang="en-US" sz="1600" dirty="0" err="1">
                          <a:effectLst/>
                        </a:rPr>
                        <a:t>currículo</a:t>
                      </a:r>
                      <a:endParaRPr lang="en-BE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513" marR="67513" marT="0" marB="0"/>
                </a:tc>
                <a:tc>
                  <a:txBody>
                    <a:bodyPr/>
                    <a:lstStyle/>
                    <a:p>
                      <a:pPr marL="0" indent="0" algn="just">
                        <a:spcBef>
                          <a:spcPts val="300"/>
                        </a:spcBef>
                        <a:buFontTx/>
                        <a:buNone/>
                      </a:pPr>
                      <a:r>
                        <a:rPr lang="en-US" sz="1600" dirty="0" err="1">
                          <a:effectLst/>
                        </a:rPr>
                        <a:t>Obrigatório</a:t>
                      </a:r>
                      <a:r>
                        <a:rPr lang="en-US" sz="1600" dirty="0">
                          <a:effectLst/>
                        </a:rPr>
                        <a:t>:</a:t>
                      </a:r>
                    </a:p>
                    <a:p>
                      <a:pPr marL="285750" indent="-285750" algn="just">
                        <a:spcBef>
                          <a:spcPts val="3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 err="1">
                          <a:effectLst/>
                        </a:rPr>
                        <a:t>Exemplos</a:t>
                      </a:r>
                      <a:r>
                        <a:rPr lang="en-US" sz="1600" dirty="0">
                          <a:effectLst/>
                        </a:rPr>
                        <a:t> de </a:t>
                      </a:r>
                      <a:r>
                        <a:rPr lang="en-US" sz="1600" dirty="0" err="1">
                          <a:effectLst/>
                        </a:rPr>
                        <a:t>trabalho</a:t>
                      </a:r>
                      <a:r>
                        <a:rPr lang="en-US" sz="1600" dirty="0">
                          <a:effectLst/>
                        </a:rPr>
                        <a:t>
Curriculum vitae</a:t>
                      </a:r>
                    </a:p>
                    <a:p>
                      <a:pPr marL="285750" indent="-285750" algn="just">
                        <a:spcBef>
                          <a:spcPts val="300"/>
                        </a:spcBef>
                        <a:buFont typeface="Arial" panose="020B0604020202020204" pitchFamily="34" charset="0"/>
                        <a:buChar char="•"/>
                      </a:pPr>
                      <a:endParaRPr lang="en-US" sz="1600" dirty="0">
                        <a:effectLst/>
                      </a:endParaRPr>
                    </a:p>
                    <a:p>
                      <a:pPr marL="0" indent="0" algn="just">
                        <a:spcBef>
                          <a:spcPts val="300"/>
                        </a:spcBef>
                        <a:buFontTx/>
                        <a:buNone/>
                      </a:pPr>
                      <a:r>
                        <a:rPr lang="en-US" sz="1600" dirty="0" err="1">
                          <a:effectLst/>
                        </a:rPr>
                        <a:t>Aceite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quaisquer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cinco</a:t>
                      </a:r>
                      <a:endParaRPr lang="en-BE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513" marR="67513" marT="0" marB="0"/>
                </a:tc>
                <a:extLst>
                  <a:ext uri="{0D108BD9-81ED-4DB2-BD59-A6C34878D82A}">
                    <a16:rowId xmlns:a16="http://schemas.microsoft.com/office/drawing/2014/main" val="1995254433"/>
                  </a:ext>
                </a:extLst>
              </a:tr>
            </a:tbl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867A06-CBA8-054E-0E6C-19C5DD7D5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65670341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4F4689-0BD5-FB92-1724-D6C935CB74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C18260-AEBC-B3EE-4CEB-72EDDE9CB3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830" y="116114"/>
            <a:ext cx="11639164" cy="6429829"/>
          </a:xfr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en-BE" sz="5400" dirty="0">
                <a:solidFill>
                  <a:schemeClr val="tx1"/>
                </a:solidFill>
              </a:rPr>
              <a:t>Cabo Verde – RVCC em fase de implementação</a:t>
            </a:r>
          </a:p>
        </p:txBody>
      </p:sp>
    </p:spTree>
    <p:extLst>
      <p:ext uri="{BB962C8B-B14F-4D97-AF65-F5344CB8AC3E}">
        <p14:creationId xmlns:p14="http://schemas.microsoft.com/office/powerpoint/2010/main" val="2509844547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E1E5E8-43AD-6B37-CFDD-B20562E9EA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074" y="16058"/>
            <a:ext cx="11467851" cy="662782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ctr"/>
            <a:r>
              <a:rPr lang="en-BE" dirty="0"/>
              <a:t>Cabo Verde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994945-9497-18D3-8231-5DFF34B378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7367" y="1916753"/>
            <a:ext cx="5163251" cy="2825368"/>
          </a:xfr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pt-PT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O RVCC é definido no Artigo 3 do Decreto-Lei Nº 54/2014, como o processo formal que permite aos indivíduos obter o reconhecimento, a validação e a certificação das suas competências, independentemente das formas e contextos em que essas competências se desenvolveram. O website da UC-SNQ disponibiliza uma informação sucinta sobre o </a:t>
            </a:r>
            <a:r>
              <a:rPr lang="pt-PT" sz="20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hlinkClick r:id="rId2"/>
              </a:rPr>
              <a:t>RVCC e sua organização</a:t>
            </a:r>
            <a:r>
              <a:rPr lang="pt-PT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.</a:t>
            </a:r>
            <a:endParaRPr lang="en-BE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AF9A90C-3499-A20D-6EDE-E4DBEF5A9255}"/>
              </a:ext>
            </a:extLst>
          </p:cNvPr>
          <p:cNvSpPr txBox="1">
            <a:spLocks/>
          </p:cNvSpPr>
          <p:nvPr/>
        </p:nvSpPr>
        <p:spPr>
          <a:xfrm>
            <a:off x="181381" y="678839"/>
            <a:ext cx="6332833" cy="59984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Nunito Sans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Nunito Sans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Nunito Sans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Nunito Sans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Nunito Sans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sz="1800" kern="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O Decreto-Lei n.º 54/2014, de 22 de setembro, relativo ao RVCC, enuncia a política e os fundamentos conceptuais da promoção da validação de competências adquiridas em todos os contextos de aprendizagem. A inclusão social e no mercado de trabalho, a produtividade económica, a valorização de todos os tipos de aprendizagem e o reforço de percursos flexíveis de aprendizagem ao longo da vida dos cidadãos são os benefícios que se esperam da implementação </a:t>
            </a:r>
            <a:r>
              <a:rPr lang="pt-BR" sz="1800" kern="100" dirty="0" err="1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efectiva</a:t>
            </a:r>
            <a:r>
              <a:rPr lang="pt-BR" sz="1800" kern="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desta política.</a:t>
            </a:r>
            <a:endParaRPr lang="en-BE" sz="1800" kern="100" dirty="0">
              <a:effectLst/>
              <a:latin typeface="DengXian" panose="02010600030101010101" pitchFamily="2" charset="-122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pPr marL="4572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sz="1800" i="1" kern="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"As pessoas adquirem, com a sua experiência de vida, nomeadamente em actividades profissionais, conhecimentos e competências relevantes para o exercício de muitas actividades. Essas competências podem e devem ser formalmente certificadas e, se necessário, complementadas com formação ajustada às necessidades individuais, promovendo assim o acesso a níveis de qualificação mais elevados." </a:t>
            </a:r>
            <a:endParaRPr lang="en-BE" sz="1800" kern="100" dirty="0">
              <a:effectLst/>
              <a:latin typeface="DengXian" panose="02010600030101010101" pitchFamily="2" charset="-122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sz="1800" i="1" kern="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Fonte: Decreto-Lei n.º 54/2014</a:t>
            </a:r>
            <a:endParaRPr lang="en-BE" sz="1800" kern="100" dirty="0">
              <a:effectLst/>
              <a:latin typeface="DengXian" panose="02010600030101010101" pitchFamily="2" charset="-122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A8651B2-3F3D-6199-0CD1-1495BCED19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968170211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726B20-D1DB-96C0-2424-C6BBCFFFA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0"/>
            <a:ext cx="5611091" cy="650539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en-BE" dirty="0"/>
              <a:t>Cabo Verde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02179A-E9A8-2A24-3CB3-26BDBA717B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6923" y="650539"/>
            <a:ext cx="6221066" cy="6119870"/>
          </a:xfr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marL="114300" indent="0" algn="ctr">
              <a:spcBef>
                <a:spcPts val="600"/>
              </a:spcBef>
              <a:buNone/>
            </a:pPr>
            <a:r>
              <a:rPr lang="en-GB" sz="1300" b="1" u="sng" kern="100" dirty="0" err="1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Principais</a:t>
            </a:r>
            <a:r>
              <a:rPr lang="en-GB" sz="1300" b="1" u="sng" kern="100" dirty="0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GB" sz="1300" b="1" u="sng" kern="100" dirty="0" err="1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características</a:t>
            </a:r>
            <a:r>
              <a:rPr lang="en-GB" sz="1300" b="1" u="sng" kern="100" dirty="0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do RVCC </a:t>
            </a:r>
            <a:r>
              <a:rPr lang="en-GB" sz="1300" b="1" u="sng" kern="100" dirty="0" err="1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como</a:t>
            </a:r>
            <a:r>
              <a:rPr lang="en-GB" sz="1300" b="1" u="sng" kern="100" dirty="0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GB" sz="1300" b="1" u="sng" kern="100" dirty="0" err="1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sistema</a:t>
            </a:r>
            <a:r>
              <a:rPr lang="en-GB" sz="1300" b="1" u="sng" kern="100" dirty="0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:</a:t>
            </a:r>
            <a:endParaRPr lang="en-BE" sz="1300" b="1" u="sng" kern="100" dirty="0">
              <a:effectLst/>
              <a:latin typeface="DengXian" panose="02010600030101010101" pitchFamily="2" charset="-122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pPr marL="342900" lvl="0" indent="-342900">
              <a:lnSpc>
                <a:spcPct val="120000"/>
              </a:lnSpc>
              <a:spcBef>
                <a:spcPts val="600"/>
              </a:spcBef>
              <a:buClr>
                <a:srgbClr val="419400"/>
              </a:buClr>
              <a:buSzPts val="1200"/>
              <a:buFont typeface="Wingdings" pitchFamily="2" charset="2"/>
              <a:buChar char=""/>
            </a:pPr>
            <a:r>
              <a:rPr lang="en-GB" sz="1500" kern="100" dirty="0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O RVCC centra-se </a:t>
            </a:r>
            <a:r>
              <a:rPr lang="en-GB" sz="1500" kern="100" dirty="0" err="1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na</a:t>
            </a:r>
            <a:r>
              <a:rPr lang="en-GB" sz="1500" kern="100" dirty="0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GB" sz="1500" kern="100" dirty="0" err="1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certificação</a:t>
            </a:r>
            <a:r>
              <a:rPr lang="en-GB" sz="1500" kern="100" dirty="0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GB" sz="1500" kern="100" dirty="0" err="1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profissional</a:t>
            </a:r>
            <a:r>
              <a:rPr lang="en-GB" sz="1500" kern="100" dirty="0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(RVCC Pro) e </a:t>
            </a:r>
            <a:r>
              <a:rPr lang="en-GB" sz="1500" kern="100" dirty="0" err="1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atualmente</a:t>
            </a:r>
            <a:r>
              <a:rPr lang="en-GB" sz="1500" kern="100" dirty="0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GB" sz="1500" kern="100" dirty="0" err="1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aplica</a:t>
            </a:r>
            <a:r>
              <a:rPr lang="en-GB" sz="1500" kern="100" dirty="0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-se </a:t>
            </a:r>
            <a:r>
              <a:rPr lang="en-GB" sz="1500" kern="100" dirty="0" err="1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apenas</a:t>
            </a:r>
            <a:r>
              <a:rPr lang="en-GB" sz="1500" kern="100" dirty="0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GB" sz="1500" kern="100" dirty="0" err="1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às</a:t>
            </a:r>
            <a:r>
              <a:rPr lang="en-GB" sz="1500" kern="100" dirty="0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GB" sz="1500" kern="100" dirty="0" err="1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qualificações</a:t>
            </a:r>
            <a:r>
              <a:rPr lang="en-GB" sz="1500" kern="100" dirty="0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GB" sz="1500" kern="100" dirty="0" err="1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incluídas</a:t>
            </a:r>
            <a:r>
              <a:rPr lang="en-GB" sz="1500" kern="100" dirty="0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no CNQ. No </a:t>
            </a:r>
            <a:r>
              <a:rPr lang="en-GB" sz="1500" kern="100" dirty="0" err="1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ensino</a:t>
            </a:r>
            <a:r>
              <a:rPr lang="en-GB" sz="1500" kern="100" dirty="0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superior </a:t>
            </a:r>
            <a:r>
              <a:rPr lang="en-GB" sz="1500" kern="100" dirty="0" err="1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não</a:t>
            </a:r>
            <a:r>
              <a:rPr lang="en-GB" sz="1500" kern="100" dirty="0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se </a:t>
            </a:r>
            <a:r>
              <a:rPr lang="en-GB" sz="1500" kern="100" dirty="0" err="1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aplicam</a:t>
            </a:r>
            <a:r>
              <a:rPr lang="en-GB" sz="1500" kern="100" dirty="0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GB" sz="1500" kern="100" dirty="0" err="1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os</a:t>
            </a:r>
            <a:r>
              <a:rPr lang="en-GB" sz="1500" kern="100" dirty="0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GB" sz="1500" kern="100" dirty="0" err="1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processos</a:t>
            </a:r>
            <a:r>
              <a:rPr lang="en-GB" sz="1500" kern="100" dirty="0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de RVCC; no </a:t>
            </a:r>
            <a:r>
              <a:rPr lang="en-GB" sz="1500" kern="100" dirty="0" err="1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entanto</a:t>
            </a:r>
            <a:r>
              <a:rPr lang="en-GB" sz="1500" kern="100" dirty="0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, </a:t>
            </a:r>
            <a:r>
              <a:rPr lang="en-GB" sz="1500" kern="100" dirty="0" err="1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já</a:t>
            </a:r>
            <a:r>
              <a:rPr lang="en-GB" sz="1500" kern="100" dirty="0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se </a:t>
            </a:r>
            <a:r>
              <a:rPr lang="en-GB" sz="1500" kern="100" dirty="0" err="1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iniciou</a:t>
            </a:r>
            <a:r>
              <a:rPr lang="en-GB" sz="1500" kern="100" dirty="0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GB" sz="1500" kern="100" dirty="0" err="1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uma</a:t>
            </a:r>
            <a:r>
              <a:rPr lang="en-GB" sz="1500" kern="100" dirty="0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GB" sz="1500" kern="100" dirty="0" err="1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reflexão</a:t>
            </a:r>
            <a:r>
              <a:rPr lang="en-GB" sz="1500" kern="100" dirty="0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que </a:t>
            </a:r>
            <a:r>
              <a:rPr lang="en-GB" sz="1500" kern="100" dirty="0" err="1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poderá</a:t>
            </a:r>
            <a:r>
              <a:rPr lang="en-GB" sz="1500" kern="100" dirty="0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GB" sz="1500" kern="100" dirty="0" err="1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conduzir</a:t>
            </a:r>
            <a:r>
              <a:rPr lang="en-GB" sz="1500" kern="100" dirty="0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à </a:t>
            </a:r>
            <a:r>
              <a:rPr lang="en-GB" sz="1500" kern="100" dirty="0" err="1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tomada</a:t>
            </a:r>
            <a:r>
              <a:rPr lang="en-GB" sz="1500" kern="100" dirty="0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de </a:t>
            </a:r>
            <a:r>
              <a:rPr lang="en-GB" sz="1500" kern="100" dirty="0" err="1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decisões</a:t>
            </a:r>
            <a:r>
              <a:rPr lang="en-GB" sz="1500" kern="100" dirty="0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e a </a:t>
            </a:r>
            <a:r>
              <a:rPr lang="en-GB" sz="1500" kern="100" dirty="0" err="1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medidas</a:t>
            </a:r>
            <a:r>
              <a:rPr lang="en-GB" sz="1500" kern="100" dirty="0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de </a:t>
            </a:r>
            <a:r>
              <a:rPr lang="en-GB" sz="1500" kern="100" dirty="0" err="1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apoio</a:t>
            </a:r>
            <a:r>
              <a:rPr lang="en-GB" sz="1500" kern="100" dirty="0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a </a:t>
            </a:r>
            <a:r>
              <a:rPr lang="en-GB" sz="1500" kern="100" dirty="0" err="1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uma</a:t>
            </a:r>
            <a:r>
              <a:rPr lang="en-GB" sz="1500" kern="100" dirty="0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GB" sz="1500" kern="100" dirty="0" err="1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abordagem</a:t>
            </a:r>
            <a:r>
              <a:rPr lang="en-GB" sz="1500" kern="100" dirty="0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RVCC </a:t>
            </a:r>
            <a:r>
              <a:rPr lang="en-GB" sz="1500" kern="100" dirty="0" err="1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adaptada</a:t>
            </a:r>
            <a:r>
              <a:rPr lang="en-GB" sz="1500" kern="100" dirty="0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GB" sz="1500" kern="100" dirty="0" err="1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ao</a:t>
            </a:r>
            <a:r>
              <a:rPr lang="en-GB" sz="1500" kern="100" dirty="0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GB" sz="1500" kern="100" dirty="0" err="1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ensino</a:t>
            </a:r>
            <a:r>
              <a:rPr lang="en-GB" sz="1500" kern="100" dirty="0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superior.</a:t>
            </a:r>
          </a:p>
          <a:p>
            <a:pPr marL="342900" lvl="0" indent="-342900">
              <a:lnSpc>
                <a:spcPct val="120000"/>
              </a:lnSpc>
              <a:spcBef>
                <a:spcPts val="600"/>
              </a:spcBef>
              <a:buClr>
                <a:srgbClr val="419400"/>
              </a:buClr>
              <a:buSzPts val="1200"/>
              <a:buFont typeface="Wingdings" pitchFamily="2" charset="2"/>
              <a:buChar char=""/>
            </a:pPr>
            <a:r>
              <a:rPr lang="en-GB" sz="1500" b="1" u="sng" kern="100" dirty="0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Grupo-</a:t>
            </a:r>
            <a:r>
              <a:rPr lang="en-GB" sz="1500" b="1" u="sng" kern="100" dirty="0" err="1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alvo</a:t>
            </a:r>
            <a:r>
              <a:rPr lang="en-GB" sz="1500" kern="100" dirty="0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: </a:t>
            </a:r>
            <a:r>
              <a:rPr lang="en-GB" sz="1500" kern="100" dirty="0" err="1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Indivíduos</a:t>
            </a:r>
            <a:r>
              <a:rPr lang="en-GB" sz="1500" kern="100" dirty="0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com </a:t>
            </a:r>
            <a:r>
              <a:rPr lang="en-GB" sz="1500" kern="100" dirty="0" err="1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mais</a:t>
            </a:r>
            <a:r>
              <a:rPr lang="en-GB" sz="1500" kern="100" dirty="0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de </a:t>
            </a:r>
            <a:r>
              <a:rPr lang="en-GB" sz="1500" b="1" kern="100" dirty="0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25 </a:t>
            </a:r>
            <a:r>
              <a:rPr lang="en-GB" sz="1500" b="1" kern="100" dirty="0" err="1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anos</a:t>
            </a:r>
            <a:r>
              <a:rPr lang="en-GB" sz="1500" b="1" kern="100" dirty="0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de </a:t>
            </a:r>
            <a:r>
              <a:rPr lang="en-GB" sz="1500" b="1" kern="100" dirty="0" err="1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idade</a:t>
            </a:r>
            <a:r>
              <a:rPr lang="en-GB" sz="1500" b="1" kern="100" dirty="0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com, </a:t>
            </a:r>
            <a:r>
              <a:rPr lang="en-GB" sz="1500" b="1" kern="100" dirty="0" err="1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pelo</a:t>
            </a:r>
            <a:r>
              <a:rPr lang="en-GB" sz="1500" b="1" kern="100" dirty="0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GB" sz="1500" b="1" kern="100" dirty="0" err="1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menos</a:t>
            </a:r>
            <a:r>
              <a:rPr lang="en-GB" sz="1500" b="1" kern="100" dirty="0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, 5 </a:t>
            </a:r>
            <a:r>
              <a:rPr lang="en-GB" sz="1500" b="1" kern="100" dirty="0" err="1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anos</a:t>
            </a:r>
            <a:r>
              <a:rPr lang="en-GB" sz="1500" b="1" kern="100" dirty="0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de </a:t>
            </a:r>
            <a:r>
              <a:rPr lang="en-GB" sz="1500" b="1" kern="100" dirty="0" err="1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experiência</a:t>
            </a:r>
            <a:r>
              <a:rPr lang="en-GB" sz="1500" b="1" kern="100" dirty="0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GB" sz="1500" b="1" kern="100" dirty="0" err="1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profissional</a:t>
            </a:r>
            <a:r>
              <a:rPr lang="en-GB" sz="1500" b="1" kern="100" dirty="0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/</a:t>
            </a:r>
            <a:r>
              <a:rPr lang="en-GB" sz="1500" b="1" kern="100" dirty="0" err="1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profissional</a:t>
            </a:r>
            <a:r>
              <a:rPr lang="en-GB" sz="1500" b="1" kern="100" dirty="0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.</a:t>
            </a:r>
          </a:p>
          <a:p>
            <a:pPr marL="342900" lvl="0" indent="-342900">
              <a:lnSpc>
                <a:spcPct val="120000"/>
              </a:lnSpc>
              <a:spcBef>
                <a:spcPts val="600"/>
              </a:spcBef>
              <a:buClr>
                <a:srgbClr val="419400"/>
              </a:buClr>
              <a:buSzPts val="1200"/>
              <a:buFont typeface="Wingdings" pitchFamily="2" charset="2"/>
              <a:buChar char=""/>
            </a:pPr>
            <a:r>
              <a:rPr lang="en-GB" sz="1500" b="1" u="sng" kern="100" dirty="0" err="1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Governação</a:t>
            </a:r>
            <a:r>
              <a:rPr lang="en-GB" sz="1500" b="1" u="sng" kern="100" dirty="0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do </a:t>
            </a:r>
            <a:r>
              <a:rPr lang="en-GB" sz="1500" b="1" u="sng" kern="100" dirty="0" err="1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sistema</a:t>
            </a:r>
            <a:r>
              <a:rPr lang="en-GB" sz="1500" kern="100" dirty="0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: UC-SNQ c (</a:t>
            </a:r>
            <a:r>
              <a:rPr lang="en-GB" sz="1500" kern="100" dirty="0" err="1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organismo</a:t>
            </a:r>
            <a:r>
              <a:rPr lang="en-GB" sz="1500" kern="100" dirty="0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GB" sz="1500" kern="100" dirty="0" err="1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líder</a:t>
            </a:r>
            <a:r>
              <a:rPr lang="en-GB" sz="1500" kern="100" dirty="0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do QNQ) </a:t>
            </a:r>
            <a:r>
              <a:rPr lang="en-GB" sz="1500" kern="100" dirty="0" err="1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coordena</a:t>
            </a:r>
            <a:r>
              <a:rPr lang="en-GB" sz="1500" kern="100" dirty="0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a </a:t>
            </a:r>
            <a:r>
              <a:rPr lang="en-GB" sz="1500" kern="100" dirty="0" err="1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organização</a:t>
            </a:r>
            <a:r>
              <a:rPr lang="en-GB" sz="1500" kern="100" dirty="0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, o </a:t>
            </a:r>
            <a:r>
              <a:rPr lang="en-GB" sz="1500" kern="100" dirty="0" err="1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funcionamento</a:t>
            </a:r>
            <a:r>
              <a:rPr lang="en-GB" sz="1500" kern="100" dirty="0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e a </a:t>
            </a:r>
            <a:r>
              <a:rPr lang="en-GB" sz="1500" kern="100" dirty="0" err="1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elaboração</a:t>
            </a:r>
            <a:r>
              <a:rPr lang="en-GB" sz="1500" kern="100" dirty="0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de </a:t>
            </a:r>
            <a:r>
              <a:rPr lang="en-GB" sz="1500" kern="100" dirty="0" err="1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referenciais</a:t>
            </a:r>
            <a:r>
              <a:rPr lang="en-GB" sz="1500" kern="100" dirty="0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para a </a:t>
            </a:r>
            <a:r>
              <a:rPr lang="en-GB" sz="1500" kern="100" dirty="0" err="1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certificação</a:t>
            </a:r>
            <a:r>
              <a:rPr lang="en-GB" sz="1500" kern="100" dirty="0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GB" sz="1500" kern="100" dirty="0" err="1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profissional</a:t>
            </a:r>
            <a:r>
              <a:rPr lang="en-GB" sz="1500" kern="100" dirty="0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e as </a:t>
            </a:r>
            <a:r>
              <a:rPr lang="en-GB" sz="1500" kern="100" dirty="0" err="1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normas</a:t>
            </a:r>
            <a:r>
              <a:rPr lang="en-GB" sz="1500" kern="100" dirty="0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de </a:t>
            </a:r>
            <a:r>
              <a:rPr lang="en-GB" sz="1500" kern="100" dirty="0" err="1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avaliação</a:t>
            </a:r>
            <a:r>
              <a:rPr lang="en-GB" sz="1500" kern="100" dirty="0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. A UC-SNQ </a:t>
            </a:r>
            <a:r>
              <a:rPr lang="en-GB" sz="1500" kern="100" dirty="0" err="1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supervisiona</a:t>
            </a:r>
            <a:r>
              <a:rPr lang="en-GB" sz="1500" kern="100" dirty="0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as </a:t>
            </a:r>
            <a:r>
              <a:rPr lang="en-GB" sz="1500" kern="100" dirty="0" err="1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entidades</a:t>
            </a:r>
            <a:r>
              <a:rPr lang="en-GB" sz="1500" kern="100" dirty="0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GB" sz="1500" kern="100" dirty="0" err="1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certificadoras</a:t>
            </a:r>
            <a:r>
              <a:rPr lang="en-GB" sz="1500" kern="100" dirty="0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, </a:t>
            </a:r>
            <a:r>
              <a:rPr lang="en-GB" sz="1500" kern="100" dirty="0" err="1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monitoriza</a:t>
            </a:r>
            <a:r>
              <a:rPr lang="en-GB" sz="1500" kern="100" dirty="0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e </a:t>
            </a:r>
            <a:r>
              <a:rPr lang="en-GB" sz="1500" kern="100" dirty="0" err="1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presta-lhes</a:t>
            </a:r>
            <a:r>
              <a:rPr lang="en-GB" sz="1500" kern="100" dirty="0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GB" sz="1500" kern="100" dirty="0" err="1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apoio</a:t>
            </a:r>
            <a:r>
              <a:rPr lang="en-GB" sz="1500" kern="100" dirty="0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GB" sz="1500" kern="100" dirty="0" err="1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técnico</a:t>
            </a:r>
            <a:r>
              <a:rPr lang="en-GB" sz="1500" kern="100" dirty="0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e </a:t>
            </a:r>
            <a:r>
              <a:rPr lang="en-GB" sz="1500" kern="100" dirty="0" err="1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metodológico</a:t>
            </a:r>
            <a:r>
              <a:rPr lang="en-GB" sz="1500" kern="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. </a:t>
            </a:r>
            <a:endParaRPr lang="en-BE" sz="1500" kern="100" dirty="0">
              <a:effectLst/>
              <a:latin typeface="DengXian" panose="02010600030101010101" pitchFamily="2" charset="-122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pPr marL="342900" lvl="0" indent="-342900">
              <a:lnSpc>
                <a:spcPct val="120000"/>
              </a:lnSpc>
              <a:spcBef>
                <a:spcPts val="600"/>
              </a:spcBef>
              <a:buClr>
                <a:srgbClr val="419400"/>
              </a:buClr>
              <a:buSzPts val="1200"/>
              <a:buFont typeface="Wingdings" pitchFamily="2" charset="2"/>
              <a:buChar char=""/>
            </a:pPr>
            <a:r>
              <a:rPr lang="en-GB" sz="1500" b="1" u="sng" kern="100" dirty="0" err="1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Acreditação</a:t>
            </a:r>
            <a:r>
              <a:rPr lang="en-GB" sz="1500" b="1" u="sng" kern="100" dirty="0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: </a:t>
            </a:r>
            <a:r>
              <a:rPr lang="en-GB" sz="1500" kern="100" dirty="0" err="1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Apenas</a:t>
            </a:r>
            <a:r>
              <a:rPr lang="en-GB" sz="1500" kern="100" dirty="0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GB" sz="1500" kern="100" dirty="0" err="1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entidades</a:t>
            </a:r>
            <a:r>
              <a:rPr lang="en-GB" sz="1500" kern="100" dirty="0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GB" sz="1500" kern="100" dirty="0" err="1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certificadoras</a:t>
            </a:r>
            <a:r>
              <a:rPr lang="en-GB" sz="1500" kern="100" dirty="0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GB" sz="1500" kern="100" dirty="0" err="1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acreditadas</a:t>
            </a:r>
            <a:r>
              <a:rPr lang="en-GB" sz="1500" kern="100" dirty="0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 - </a:t>
            </a:r>
            <a:r>
              <a:rPr lang="en-GB" sz="1500" kern="100" dirty="0" err="1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serviços</a:t>
            </a:r>
            <a:r>
              <a:rPr lang="en-GB" sz="1500" kern="100" dirty="0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do </a:t>
            </a:r>
            <a:r>
              <a:rPr lang="en-GB" sz="1500" kern="100" dirty="0" err="1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sistema</a:t>
            </a:r>
            <a:r>
              <a:rPr lang="en-GB" sz="1500" kern="100" dirty="0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RVCC, de </a:t>
            </a:r>
            <a:r>
              <a:rPr lang="en-GB" sz="1500" kern="100" dirty="0" err="1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acordo</a:t>
            </a:r>
            <a:r>
              <a:rPr lang="en-GB" sz="1500" kern="100" dirty="0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com </a:t>
            </a:r>
            <a:r>
              <a:rPr lang="en-GB" sz="1500" kern="100" dirty="0" err="1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os</a:t>
            </a:r>
            <a:r>
              <a:rPr lang="en-GB" sz="1500" kern="100" dirty="0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GB" sz="1500" kern="100" dirty="0" err="1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requisitos</a:t>
            </a:r>
            <a:r>
              <a:rPr lang="en-GB" sz="1500" kern="100" dirty="0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GB" sz="1500" kern="100" dirty="0" err="1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legais</a:t>
            </a:r>
            <a:r>
              <a:rPr lang="en-GB" sz="1500" kern="100" dirty="0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. A </a:t>
            </a:r>
            <a:r>
              <a:rPr lang="en-GB" sz="1500" kern="100" dirty="0" err="1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experiência</a:t>
            </a:r>
            <a:r>
              <a:rPr lang="en-GB" sz="1500" kern="100" dirty="0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GB" sz="1500" kern="100" dirty="0" err="1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substantiva</a:t>
            </a:r>
            <a:r>
              <a:rPr lang="en-GB" sz="1500" kern="100" dirty="0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GB" sz="1500" kern="100" dirty="0" err="1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na</a:t>
            </a:r>
            <a:r>
              <a:rPr lang="en-GB" sz="1500" kern="100" dirty="0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GB" sz="1500" kern="100" dirty="0" err="1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formação</a:t>
            </a:r>
            <a:r>
              <a:rPr lang="en-GB" sz="1500" kern="100" dirty="0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GB" sz="1500" kern="100" dirty="0" err="1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profissional</a:t>
            </a:r>
            <a:r>
              <a:rPr lang="en-GB" sz="1500" kern="100" dirty="0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e </a:t>
            </a:r>
            <a:r>
              <a:rPr lang="en-GB" sz="1500" kern="100" dirty="0" err="1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nas</a:t>
            </a:r>
            <a:r>
              <a:rPr lang="en-GB" sz="1500" kern="100" dirty="0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GB" sz="1500" kern="100" dirty="0" err="1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famílias</a:t>
            </a:r>
            <a:r>
              <a:rPr lang="en-GB" sz="1500" kern="100" dirty="0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GB" sz="1500" kern="100" dirty="0" err="1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profissionais</a:t>
            </a:r>
            <a:r>
              <a:rPr lang="en-GB" sz="1500" kern="100" dirty="0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GB" sz="1500" kern="100" dirty="0" err="1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visadas</a:t>
            </a:r>
            <a:r>
              <a:rPr lang="en-GB" sz="1500" kern="100" dirty="0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GB" sz="1500" kern="100" dirty="0" err="1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estão</a:t>
            </a:r>
            <a:r>
              <a:rPr lang="en-GB" sz="1500" kern="100" dirty="0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entre </a:t>
            </a:r>
            <a:r>
              <a:rPr lang="en-GB" sz="1500" kern="100" dirty="0" err="1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os</a:t>
            </a:r>
            <a:r>
              <a:rPr lang="en-GB" sz="1500" kern="100" dirty="0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GB" sz="1500" kern="100" dirty="0" err="1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critérios-chave</a:t>
            </a:r>
            <a:r>
              <a:rPr lang="en-GB" sz="1500" kern="100" dirty="0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de </a:t>
            </a:r>
            <a:r>
              <a:rPr lang="en-GB" sz="1500" kern="100" dirty="0" err="1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acreditação</a:t>
            </a:r>
            <a:r>
              <a:rPr lang="en-GB" sz="1500" kern="100" dirty="0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das </a:t>
            </a:r>
            <a:r>
              <a:rPr lang="en-GB" sz="1500" kern="100" dirty="0" err="1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entidades</a:t>
            </a:r>
            <a:r>
              <a:rPr lang="en-GB" sz="1500" kern="100" dirty="0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GB" sz="1500" kern="100" dirty="0" err="1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certificadoras</a:t>
            </a:r>
            <a:r>
              <a:rPr lang="en-GB" sz="1500" kern="100" dirty="0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. A </a:t>
            </a:r>
            <a:r>
              <a:rPr lang="en-GB" sz="1500" kern="100" dirty="0" err="1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acreditação</a:t>
            </a:r>
            <a:r>
              <a:rPr lang="en-GB" sz="1500" kern="100" dirty="0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GB" sz="1500" kern="100" dirty="0" err="1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pode</a:t>
            </a:r>
            <a:r>
              <a:rPr lang="en-GB" sz="1500" kern="100" dirty="0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ser </a:t>
            </a:r>
            <a:r>
              <a:rPr lang="en-GB" sz="1500" kern="100" dirty="0" err="1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revogada</a:t>
            </a:r>
            <a:r>
              <a:rPr lang="en-GB" sz="1500" kern="100" dirty="0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GB" sz="1500" kern="100" dirty="0" err="1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em</a:t>
            </a:r>
            <a:r>
              <a:rPr lang="en-GB" sz="1500" kern="100" dirty="0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GB" sz="1500" kern="100" dirty="0" err="1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circunstâncias</a:t>
            </a:r>
            <a:r>
              <a:rPr lang="en-GB" sz="1500" kern="100" dirty="0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de </a:t>
            </a:r>
            <a:r>
              <a:rPr lang="en-GB" sz="1500" kern="100" dirty="0" err="1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incumprimento</a:t>
            </a:r>
            <a:r>
              <a:rPr lang="en-GB" sz="1500" kern="100" dirty="0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dos </a:t>
            </a:r>
            <a:r>
              <a:rPr lang="en-GB" sz="1500" kern="100" dirty="0" err="1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requisitos</a:t>
            </a:r>
            <a:r>
              <a:rPr lang="en-GB" sz="1500" kern="100" dirty="0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e </a:t>
            </a:r>
            <a:r>
              <a:rPr lang="en-GB" sz="1500" kern="100" dirty="0" err="1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obrigações</a:t>
            </a:r>
            <a:r>
              <a:rPr lang="en-GB" sz="1500" kern="100" dirty="0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GB" sz="1500" kern="100" dirty="0" err="1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legais</a:t>
            </a:r>
            <a:r>
              <a:rPr lang="en-GB" sz="1500" kern="100" dirty="0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, </a:t>
            </a:r>
            <a:r>
              <a:rPr lang="en-GB" sz="1500" kern="100" dirty="0" err="1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baixo</a:t>
            </a:r>
            <a:r>
              <a:rPr lang="en-GB" sz="1500" kern="100" dirty="0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GB" sz="1500" kern="100" dirty="0" err="1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desempenho</a:t>
            </a:r>
            <a:r>
              <a:rPr lang="en-GB" sz="1500" kern="100" dirty="0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GB" sz="1500" kern="100" dirty="0" err="1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ou</a:t>
            </a:r>
            <a:r>
              <a:rPr lang="en-GB" sz="1500" kern="100" dirty="0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a </a:t>
            </a:r>
            <a:r>
              <a:rPr lang="en-GB" sz="1500" kern="100" dirty="0" err="1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pedido</a:t>
            </a:r>
            <a:r>
              <a:rPr lang="en-GB" sz="1500" kern="100" dirty="0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da </a:t>
            </a:r>
            <a:r>
              <a:rPr lang="en-GB" sz="1500" kern="100" dirty="0" err="1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entidade</a:t>
            </a:r>
            <a:r>
              <a:rPr lang="en-GB" sz="1500" kern="100" dirty="0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.</a:t>
            </a:r>
          </a:p>
          <a:p>
            <a:pPr marL="342900" lvl="0" indent="-342900">
              <a:lnSpc>
                <a:spcPct val="120000"/>
              </a:lnSpc>
              <a:spcBef>
                <a:spcPts val="600"/>
              </a:spcBef>
              <a:buClr>
                <a:srgbClr val="419400"/>
              </a:buClr>
              <a:buSzPts val="1200"/>
              <a:buFont typeface="Wingdings" pitchFamily="2" charset="2"/>
              <a:buChar char=""/>
            </a:pPr>
            <a:r>
              <a:rPr lang="en-GB" sz="1500" b="1" u="sng" kern="100" dirty="0" err="1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Referenciais</a:t>
            </a:r>
            <a:r>
              <a:rPr lang="en-GB" sz="1500" b="1" u="sng" kern="100" dirty="0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RVCC</a:t>
            </a:r>
            <a:r>
              <a:rPr lang="en-GB" sz="1500" kern="100" dirty="0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: no CNQ</a:t>
            </a:r>
            <a:endParaRPr lang="en-BE" sz="1500" dirty="0"/>
          </a:p>
        </p:txBody>
      </p:sp>
      <p:sp>
        <p:nvSpPr>
          <p:cNvPr id="4" name="Bevel 3">
            <a:extLst>
              <a:ext uri="{FF2B5EF4-FFF2-40B4-BE49-F238E27FC236}">
                <a16:creationId xmlns:a16="http://schemas.microsoft.com/office/drawing/2014/main" id="{59FA6140-C50A-EB48-09F8-00D8FEA3ACAC}"/>
              </a:ext>
            </a:extLst>
          </p:cNvPr>
          <p:cNvSpPr/>
          <p:nvPr/>
        </p:nvSpPr>
        <p:spPr>
          <a:xfrm>
            <a:off x="6721898" y="3581829"/>
            <a:ext cx="5343179" cy="3120527"/>
          </a:xfrm>
          <a:prstGeom prst="bevel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700" b="1" u="sng" dirty="0" err="1"/>
              <a:t>Alguns</a:t>
            </a:r>
            <a:r>
              <a:rPr lang="en-GB" sz="1700" b="1" u="sng" dirty="0"/>
              <a:t> </a:t>
            </a:r>
            <a:r>
              <a:rPr lang="en-GB" sz="1700" b="1" u="sng" dirty="0" err="1"/>
              <a:t>desafios</a:t>
            </a:r>
            <a:r>
              <a:rPr lang="en-GB" sz="1700" b="1" u="sng" dirty="0"/>
              <a:t> e </a:t>
            </a:r>
            <a:r>
              <a:rPr lang="en-GB" sz="1700" b="1" u="sng" dirty="0" err="1"/>
              <a:t>perspetivas</a:t>
            </a:r>
            <a:r>
              <a:rPr lang="en-BE" sz="1700" dirty="0"/>
              <a:t>:</a:t>
            </a:r>
          </a:p>
          <a:p>
            <a:pPr algn="ctr"/>
            <a:endParaRPr lang="en-BE" sz="1700" dirty="0"/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GB" sz="1700" dirty="0"/>
              <a:t>Procura de RVCC </a:t>
            </a:r>
            <a:r>
              <a:rPr lang="en-GB" sz="1700" dirty="0" err="1"/>
              <a:t>ultrapassa</a:t>
            </a:r>
            <a:r>
              <a:rPr lang="en-GB" sz="1700" dirty="0"/>
              <a:t> </a:t>
            </a:r>
            <a:r>
              <a:rPr lang="en-GB" sz="1700" dirty="0" err="1"/>
              <a:t>capacidade</a:t>
            </a:r>
            <a:r>
              <a:rPr lang="en-GB" sz="1700" dirty="0"/>
              <a:t> – </a:t>
            </a:r>
            <a:r>
              <a:rPr lang="en-GB" sz="1700" dirty="0" err="1"/>
              <a:t>recursos</a:t>
            </a:r>
            <a:r>
              <a:rPr lang="en-GB" sz="1700" dirty="0"/>
              <a:t>!
</a:t>
            </a:r>
            <a:r>
              <a:rPr lang="en-GB" sz="1700" dirty="0" err="1"/>
              <a:t>Análise</a:t>
            </a:r>
            <a:r>
              <a:rPr lang="en-GB" sz="1700" dirty="0"/>
              <a:t> da </a:t>
            </a:r>
            <a:r>
              <a:rPr lang="en-GB" sz="1700" dirty="0" err="1"/>
              <a:t>procura</a:t>
            </a:r>
            <a:r>
              <a:rPr lang="en-GB" sz="1700" dirty="0"/>
              <a:t> – </a:t>
            </a:r>
            <a:r>
              <a:rPr lang="en-GB" sz="1700" dirty="0" err="1"/>
              <a:t>regiões</a:t>
            </a:r>
            <a:r>
              <a:rPr lang="en-GB" sz="1700" dirty="0"/>
              <a:t>/</a:t>
            </a:r>
            <a:r>
              <a:rPr lang="en-GB" sz="1700" dirty="0" err="1"/>
              <a:t>ilhas</a:t>
            </a:r>
            <a:r>
              <a:rPr lang="en-GB" sz="1700" dirty="0"/>
              <a:t>
</a:t>
            </a:r>
            <a:r>
              <a:rPr lang="en-GB" sz="1700" dirty="0" err="1"/>
              <a:t>Análise</a:t>
            </a:r>
            <a:r>
              <a:rPr lang="en-GB" sz="1700" dirty="0"/>
              <a:t> dos </a:t>
            </a:r>
            <a:r>
              <a:rPr lang="en-GB" sz="1700" dirty="0" err="1"/>
              <a:t>resultados</a:t>
            </a:r>
            <a:r>
              <a:rPr lang="en-GB" sz="1700" dirty="0"/>
              <a:t> dos </a:t>
            </a:r>
            <a:r>
              <a:rPr lang="en-GB" sz="1700" dirty="0" err="1"/>
              <a:t>pilotos</a:t>
            </a:r>
            <a:endParaRPr lang="en-BE" sz="1700" dirty="0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77470354-3D24-B385-3AD0-DD2B73D2F467}"/>
              </a:ext>
            </a:extLst>
          </p:cNvPr>
          <p:cNvSpPr/>
          <p:nvPr/>
        </p:nvSpPr>
        <p:spPr>
          <a:xfrm>
            <a:off x="6463145" y="155645"/>
            <a:ext cx="5731674" cy="3120527"/>
          </a:xfrm>
          <a:prstGeom prst="round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lvl="0" indent="-342900">
              <a:spcBef>
                <a:spcPts val="600"/>
              </a:spcBef>
              <a:buClr>
                <a:srgbClr val="419400"/>
              </a:buClr>
              <a:buSzPts val="1200"/>
              <a:buFont typeface="Symbol" pitchFamily="2" charset="2"/>
              <a:buChar char=""/>
            </a:pPr>
            <a:r>
              <a:rPr lang="en-GB" kern="100" dirty="0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Em 2022, </a:t>
            </a:r>
            <a:r>
              <a:rPr lang="en-GB" kern="100" dirty="0" err="1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foi</a:t>
            </a:r>
            <a:r>
              <a:rPr lang="en-GB" kern="100" dirty="0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GB" kern="100" dirty="0" err="1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lançado</a:t>
            </a:r>
            <a:r>
              <a:rPr lang="en-GB" kern="100" dirty="0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o </a:t>
            </a:r>
            <a:r>
              <a:rPr lang="en-GB" kern="100" dirty="0" err="1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piloto</a:t>
            </a:r>
            <a:r>
              <a:rPr lang="en-GB" kern="100" dirty="0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RVCC </a:t>
            </a:r>
            <a:r>
              <a:rPr lang="en-GB" kern="100" dirty="0" err="1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em</a:t>
            </a:r>
            <a:r>
              <a:rPr lang="en-GB" kern="100" dirty="0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GB" kern="100" dirty="0" err="1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três</a:t>
            </a:r>
            <a:r>
              <a:rPr lang="en-GB" kern="100" dirty="0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GB" kern="100" dirty="0" err="1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qualificações</a:t>
            </a:r>
            <a:r>
              <a:rPr lang="en-GB" kern="100" dirty="0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GB" kern="100" dirty="0" err="1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profissionais</a:t>
            </a:r>
            <a:r>
              <a:rPr lang="en-GB" kern="100" dirty="0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: </a:t>
            </a:r>
            <a:r>
              <a:rPr lang="en-GB" kern="100" dirty="0" err="1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Instalação</a:t>
            </a:r>
            <a:r>
              <a:rPr lang="en-GB" kern="100" dirty="0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de </a:t>
            </a:r>
            <a:r>
              <a:rPr lang="en-GB" kern="100" dirty="0" err="1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Canalizações</a:t>
            </a:r>
            <a:r>
              <a:rPr lang="en-GB" kern="100" dirty="0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e </a:t>
            </a:r>
            <a:r>
              <a:rPr lang="en-GB" kern="100" dirty="0" err="1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Edifícios</a:t>
            </a:r>
            <a:r>
              <a:rPr lang="en-GB" kern="100" dirty="0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(</a:t>
            </a:r>
            <a:r>
              <a:rPr lang="en-GB" kern="100" dirty="0" err="1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nível</a:t>
            </a:r>
            <a:r>
              <a:rPr lang="en-GB" kern="100" dirty="0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3), Serviços de </a:t>
            </a:r>
            <a:r>
              <a:rPr lang="en-GB" kern="100" dirty="0" err="1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Restauração</a:t>
            </a:r>
            <a:r>
              <a:rPr lang="en-GB" kern="100" dirty="0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(</a:t>
            </a:r>
            <a:r>
              <a:rPr lang="en-GB" kern="100" dirty="0" err="1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nível</a:t>
            </a:r>
            <a:r>
              <a:rPr lang="en-GB" kern="100" dirty="0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3), Serviços </a:t>
            </a:r>
            <a:r>
              <a:rPr lang="en-GB" kern="100" dirty="0" err="1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administrativos</a:t>
            </a:r>
            <a:r>
              <a:rPr lang="en-GB" kern="100" dirty="0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e de </a:t>
            </a:r>
            <a:r>
              <a:rPr lang="en-GB" kern="100" dirty="0" err="1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atendimento</a:t>
            </a:r>
            <a:r>
              <a:rPr lang="en-GB" kern="100" dirty="0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GB" kern="100" dirty="0" err="1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ao</a:t>
            </a:r>
            <a:r>
              <a:rPr lang="en-GB" kern="100" dirty="0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GB" kern="100" dirty="0" err="1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cliente</a:t>
            </a:r>
            <a:r>
              <a:rPr lang="en-GB" kern="100" dirty="0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e </a:t>
            </a:r>
            <a:r>
              <a:rPr lang="en-GB" kern="100" dirty="0" err="1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utentes</a:t>
            </a:r>
            <a:r>
              <a:rPr lang="en-GB" kern="100" dirty="0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(</a:t>
            </a:r>
            <a:r>
              <a:rPr lang="en-GB" kern="100" dirty="0" err="1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nível</a:t>
            </a:r>
            <a:r>
              <a:rPr lang="en-GB" kern="100" dirty="0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4). 
A </a:t>
            </a:r>
            <a:r>
              <a:rPr lang="en-GB" kern="100" dirty="0" err="1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segunda</a:t>
            </a:r>
            <a:r>
              <a:rPr lang="en-GB" kern="100" dirty="0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GB" kern="100" dirty="0" err="1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experiência</a:t>
            </a:r>
            <a:r>
              <a:rPr lang="en-GB" kern="100" dirty="0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GB" kern="100" dirty="0" err="1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piloto</a:t>
            </a:r>
            <a:r>
              <a:rPr lang="en-GB" kern="100" dirty="0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GB" kern="100" dirty="0" err="1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teve</a:t>
            </a:r>
            <a:r>
              <a:rPr lang="en-GB" kern="100" dirty="0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GB" kern="100" dirty="0" err="1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início</a:t>
            </a:r>
            <a:r>
              <a:rPr lang="en-GB" kern="100" dirty="0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no final de 2022, </a:t>
            </a:r>
            <a:r>
              <a:rPr lang="en-GB" kern="100" dirty="0" err="1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na</a:t>
            </a:r>
            <a:r>
              <a:rPr lang="en-GB" kern="100" dirty="0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GB" kern="100" dirty="0" err="1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família</a:t>
            </a:r>
            <a:r>
              <a:rPr lang="en-GB" kern="100" dirty="0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GB" kern="100" dirty="0" err="1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profissional</a:t>
            </a:r>
            <a:r>
              <a:rPr lang="en-GB" kern="100" dirty="0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de </a:t>
            </a:r>
            <a:r>
              <a:rPr lang="en-GB" kern="100" dirty="0" err="1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Hotelaria</a:t>
            </a:r>
            <a:r>
              <a:rPr lang="en-GB" kern="100" dirty="0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e Turismo, para as </a:t>
            </a:r>
            <a:r>
              <a:rPr lang="en-GB" kern="100" dirty="0" err="1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qualificações</a:t>
            </a:r>
            <a:r>
              <a:rPr lang="en-GB" kern="100" dirty="0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GB" kern="100" dirty="0" err="1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profissionais</a:t>
            </a:r>
            <a:r>
              <a:rPr lang="en-GB" kern="100" dirty="0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: </a:t>
            </a:r>
            <a:r>
              <a:rPr lang="en-GB" kern="100" dirty="0" err="1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serviços</a:t>
            </a:r>
            <a:r>
              <a:rPr lang="en-GB" kern="100" dirty="0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de </a:t>
            </a:r>
            <a:r>
              <a:rPr lang="en-GB" kern="100" dirty="0" err="1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alimentação</a:t>
            </a:r>
            <a:r>
              <a:rPr lang="en-GB" kern="100" dirty="0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e </a:t>
            </a:r>
            <a:r>
              <a:rPr lang="en-GB" kern="100" dirty="0" err="1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bebidas</a:t>
            </a:r>
            <a:r>
              <a:rPr lang="en-GB" kern="100" dirty="0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(</a:t>
            </a:r>
            <a:r>
              <a:rPr lang="en-GB" kern="100" dirty="0" err="1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nível</a:t>
            </a:r>
            <a:r>
              <a:rPr lang="en-GB" kern="100" dirty="0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3), </a:t>
            </a:r>
            <a:r>
              <a:rPr lang="en-GB" kern="100" dirty="0" err="1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confeiteiro</a:t>
            </a:r>
            <a:r>
              <a:rPr lang="en-GB" kern="100" dirty="0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(</a:t>
            </a:r>
            <a:r>
              <a:rPr lang="en-GB" kern="100" dirty="0" err="1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nível</a:t>
            </a:r>
            <a:r>
              <a:rPr lang="en-GB" kern="100" dirty="0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3), </a:t>
            </a:r>
            <a:r>
              <a:rPr lang="en-GB" kern="100" dirty="0" err="1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cozinha</a:t>
            </a:r>
            <a:r>
              <a:rPr lang="en-GB" kern="100" dirty="0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(</a:t>
            </a:r>
            <a:r>
              <a:rPr lang="en-GB" kern="100" dirty="0" err="1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nível</a:t>
            </a:r>
            <a:r>
              <a:rPr lang="en-GB" kern="100" dirty="0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4), </a:t>
            </a:r>
            <a:r>
              <a:rPr lang="en-GB" kern="100" dirty="0" err="1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guia</a:t>
            </a:r>
            <a:r>
              <a:rPr lang="en-GB" kern="100" dirty="0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GB" kern="100" dirty="0" err="1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turístico</a:t>
            </a:r>
            <a:r>
              <a:rPr lang="en-GB" kern="100" dirty="0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(</a:t>
            </a:r>
            <a:r>
              <a:rPr lang="en-GB" kern="100" dirty="0" err="1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nível</a:t>
            </a:r>
            <a:r>
              <a:rPr lang="en-GB" kern="100" dirty="0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5), </a:t>
            </a:r>
            <a:r>
              <a:rPr lang="en-GB" kern="100" dirty="0" err="1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recepcionista</a:t>
            </a:r>
            <a:r>
              <a:rPr lang="en-GB" kern="100" dirty="0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de hotel (</a:t>
            </a:r>
            <a:r>
              <a:rPr lang="en-GB" kern="100" dirty="0" err="1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nível</a:t>
            </a:r>
            <a:r>
              <a:rPr lang="en-GB" kern="100" dirty="0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4).</a:t>
            </a:r>
            <a:endParaRPr lang="en-BE" sz="1800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E8FC73-A41F-9A54-F114-C3A3ADD2B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147920907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12"/>
          <p:cNvSpPr txBox="1">
            <a:spLocks noGrp="1"/>
          </p:cNvSpPr>
          <p:nvPr>
            <p:ph type="title"/>
          </p:nvPr>
        </p:nvSpPr>
        <p:spPr>
          <a:xfrm>
            <a:off x="58286" y="79862"/>
            <a:ext cx="12133714" cy="5180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Nunito Sans ExtraBold"/>
              <a:buNone/>
            </a:pPr>
            <a:r>
              <a:rPr lang="en-US" dirty="0"/>
              <a:t>Cabo Verde</a:t>
            </a:r>
            <a:endParaRPr dirty="0"/>
          </a:p>
        </p:txBody>
      </p:sp>
      <p:pic>
        <p:nvPicPr>
          <p:cNvPr id="9" name="Picture 8" descr="A diagram of a business process&#10;&#10;Description automatically generated">
            <a:extLst>
              <a:ext uri="{FF2B5EF4-FFF2-40B4-BE49-F238E27FC236}">
                <a16:creationId xmlns:a16="http://schemas.microsoft.com/office/drawing/2014/main" id="{3F3C5CE7-2543-2FD4-5188-98614AA0BE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6661" y="985208"/>
            <a:ext cx="4916556" cy="561022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CB9E4B2-2A0D-79A5-3E61-A0F7CFBECA9A}"/>
              </a:ext>
            </a:extLst>
          </p:cNvPr>
          <p:cNvSpPr txBox="1"/>
          <p:nvPr/>
        </p:nvSpPr>
        <p:spPr>
          <a:xfrm>
            <a:off x="7829789" y="338877"/>
            <a:ext cx="3754877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800" b="1" kern="100" dirty="0">
                <a:solidFill>
                  <a:srgbClr val="419400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DUAS VIAS / PROCESSOS DE CERTIFICAÇÃO</a:t>
            </a:r>
            <a:endParaRPr lang="en-BE" sz="1800" kern="100" dirty="0">
              <a:effectLst/>
              <a:latin typeface="DengXian" panose="02010600030101010101" pitchFamily="2" charset="-122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FB64B07-916D-7A8B-08E1-EF122CE1B351}"/>
              </a:ext>
            </a:extLst>
          </p:cNvPr>
          <p:cNvSpPr txBox="1"/>
          <p:nvPr/>
        </p:nvSpPr>
        <p:spPr>
          <a:xfrm>
            <a:off x="329038" y="751618"/>
            <a:ext cx="6129130" cy="53188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sz="2400" u="sng" kern="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O RVCC é um processo </a:t>
            </a:r>
            <a:r>
              <a:rPr lang="pt-BR" sz="2400" kern="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baseado em fases, que partilham semelhanças com as fases de Validação da Aprendizagem Não Formal e Informal definidas pela Recomendação da UE de 2012. </a:t>
            </a:r>
            <a:endParaRPr lang="en-BE" sz="2400" kern="100" dirty="0">
              <a:effectLst/>
              <a:latin typeface="DengXian" panose="02010600030101010101" pitchFamily="2" charset="-122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sz="2400" kern="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As fases do RVCC são definidas e organizadas de forma a permitir que os candidatos cresçam em consciência e preparação para a avaliação e certificação. Os candidatos podem desenvolver as competências necessárias através de formação modular, se necessário, para completar a qualificação completa. </a:t>
            </a:r>
            <a:endParaRPr lang="en-BE" sz="2400" kern="100" dirty="0">
              <a:effectLst/>
              <a:latin typeface="DengXian" panose="02010600030101010101" pitchFamily="2" charset="-122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F22EB56-FC3B-80CE-FB05-AF2A279B1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05BAC9-5584-D4BD-B466-6F8E60F425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853" y="55580"/>
            <a:ext cx="11616582" cy="598038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ctr"/>
            <a:r>
              <a:rPr lang="en-BE" dirty="0"/>
              <a:t>Fases do RVCC – Cabo Verde</a:t>
            </a:r>
          </a:p>
        </p:txBody>
      </p:sp>
      <p:pic>
        <p:nvPicPr>
          <p:cNvPr id="5" name="Content Placeholder 4" descr="A green and white text&#10;&#10;AI-generated content may be incorrect.">
            <a:extLst>
              <a:ext uri="{FF2B5EF4-FFF2-40B4-BE49-F238E27FC236}">
                <a16:creationId xmlns:a16="http://schemas.microsoft.com/office/drawing/2014/main" id="{DC6794A7-7EB1-2D08-6F6E-AB9B04CFE6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1" y="530087"/>
            <a:ext cx="8574156" cy="6298838"/>
          </a:xfr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4B39E27-A1E3-CFCA-5067-9F2887C56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011375572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106576-5E40-3B45-6076-1922702950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1603"/>
            <a:ext cx="11668825" cy="484501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ctr"/>
            <a:r>
              <a:rPr lang="en-BE" dirty="0"/>
              <a:t>Referenciais RVCC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D018F0-8EBA-E5EA-9A37-CA04FC48E1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76608"/>
            <a:ext cx="5232418" cy="5618922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pt-BR" sz="2000" kern="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Em 2020-2021, a UC-SNQ desenvolveu ferramentas adicionais de apoio à implementação do piloto de RVCC, por exemplo: os </a:t>
            </a:r>
            <a:r>
              <a:rPr lang="pt-BR" sz="2000" kern="100" dirty="0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referenciai</a:t>
            </a:r>
            <a:r>
              <a:rPr lang="pt-BR" sz="2000" kern="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s e instrumentos de avaliação do RVCC foram desenvolvidos para as qualificações da fase piloto e foram incluídos no CNQ. </a:t>
            </a:r>
            <a:endParaRPr lang="en-BE" sz="2000" kern="100" dirty="0">
              <a:effectLst/>
              <a:latin typeface="DengXian" panose="02010600030101010101" pitchFamily="2" charset="-122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2000" b="1" kern="100" dirty="0" err="1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Exemplo</a:t>
            </a:r>
            <a:r>
              <a:rPr lang="en-GB" sz="2000" b="1" kern="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: </a:t>
            </a:r>
            <a:endParaRPr lang="en-BE" sz="2000" kern="100" dirty="0">
              <a:effectLst/>
              <a:latin typeface="DengXian" panose="02010600030101010101" pitchFamily="2" charset="-122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pPr marL="342900" lvl="0" indent="-342900" algn="l">
              <a:lnSpc>
                <a:spcPct val="105000"/>
              </a:lnSpc>
              <a:spcBef>
                <a:spcPts val="300"/>
              </a:spcBef>
              <a:spcAft>
                <a:spcPts val="300"/>
              </a:spcAft>
              <a:buClr>
                <a:srgbClr val="419400"/>
              </a:buClr>
              <a:buFont typeface="Wingdings" pitchFamily="2" charset="2"/>
              <a:buChar char=""/>
            </a:pPr>
            <a:r>
              <a:rPr lang="pt-BR" sz="2000" kern="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Qualificação profissional "Recepção em alojamento": </a:t>
            </a:r>
            <a:r>
              <a:rPr lang="pt-BR" sz="2000" kern="100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  <a:hlinkClick r:id="rId2"/>
              </a:rPr>
              <a:t>https://snq.cv/wp-content/uploads/2019/07/HRT006_4-RECEPCAO-EM-ALOJAMENTOS.pdf</a:t>
            </a:r>
            <a:endParaRPr lang="en-BE" sz="2000" kern="100" dirty="0">
              <a:effectLst/>
              <a:latin typeface="DengXian" panose="02010600030101010101" pitchFamily="2" charset="-122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pPr marL="342900" lvl="0" indent="-342900" algn="l">
              <a:lnSpc>
                <a:spcPct val="105000"/>
              </a:lnSpc>
              <a:spcBef>
                <a:spcPts val="300"/>
              </a:spcBef>
              <a:spcAft>
                <a:spcPts val="300"/>
              </a:spcAft>
              <a:buClr>
                <a:srgbClr val="419400"/>
              </a:buClr>
              <a:buFont typeface="Wingdings" pitchFamily="2" charset="2"/>
              <a:buChar char=""/>
            </a:pPr>
            <a:r>
              <a:rPr lang="pt-BR" sz="2000" b="1" kern="100" dirty="0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Referencial</a:t>
            </a:r>
            <a:r>
              <a:rPr lang="pt-BR" sz="2000" b="1" kern="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RVCC para esta mesma qualificação profissional</a:t>
            </a:r>
            <a:r>
              <a:rPr lang="pt-BR" sz="2000" kern="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: </a:t>
            </a:r>
            <a:r>
              <a:rPr lang="pt-BR" sz="2000" kern="100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  <a:hlinkClick r:id="rId3"/>
              </a:rPr>
              <a:t>https://snq.cv/wp-content/uploads/2022/07/Referencial-RVCC-Pro_Rece%C3%A7%C3%A3o-em-Alojamentos.pdf</a:t>
            </a:r>
            <a:endParaRPr lang="en-BE" sz="2000" kern="100" dirty="0">
              <a:effectLst/>
              <a:latin typeface="DengXian" panose="02010600030101010101" pitchFamily="2" charset="-122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endParaRPr lang="en-BE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8D6D671-C7E1-8A60-8B58-7D8E614D23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6157" y="1987826"/>
            <a:ext cx="6665843" cy="305196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DB7833-78D2-C5A0-2896-8C1D938E2D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917190629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A828ABD-D108-3002-A818-5126F1FD0A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737" y="0"/>
            <a:ext cx="4555014" cy="1240579"/>
          </a:xfrm>
          <a:solidFill>
            <a:schemeClr val="bg1"/>
          </a:solidFill>
        </p:spPr>
        <p:txBody>
          <a:bodyPr anchor="b">
            <a:normAutofit/>
          </a:bodyPr>
          <a:lstStyle/>
          <a:p>
            <a:r>
              <a:rPr lang="en-BE" sz="2700" dirty="0"/>
              <a:t>Cabo Verde: documentos fornecidos pelos candidatos ao RVCC</a:t>
            </a: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1FCF2244-497F-905B-C586-96D4B7AD037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9805363"/>
              </p:ext>
            </p:extLst>
          </p:nvPr>
        </p:nvGraphicFramePr>
        <p:xfrm>
          <a:off x="4772025" y="233464"/>
          <a:ext cx="7202963" cy="63813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" descr="A group of people holding papers&#10;&#10;Description automatically generated with medium confidence">
            <a:extLst>
              <a:ext uri="{FF2B5EF4-FFF2-40B4-BE49-F238E27FC236}">
                <a16:creationId xmlns:a16="http://schemas.microsoft.com/office/drawing/2014/main" id="{24767476-594C-A63A-C5D1-3B555F0EBCD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37" y="1898297"/>
            <a:ext cx="4555014" cy="3051677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1E0A34F-800B-AB38-F596-78DDC5B1D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060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9832AC-74D0-53FE-4B3A-475F557282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2C6B21-ADD8-DDA0-D1F0-CF9E594FCA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830" y="116114"/>
            <a:ext cx="11639164" cy="6429829"/>
          </a:xfrm>
          <a:solidFill>
            <a:schemeClr val="accent6">
              <a:lumMod val="90000"/>
            </a:schemeClr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en-BE" sz="5400" dirty="0">
                <a:solidFill>
                  <a:schemeClr val="tx1"/>
                </a:solidFill>
              </a:rPr>
              <a:t>Maurícia – fase do desenvolvimento do sistema RVCC</a:t>
            </a:r>
          </a:p>
        </p:txBody>
      </p:sp>
    </p:spTree>
    <p:extLst>
      <p:ext uri="{BB962C8B-B14F-4D97-AF65-F5344CB8AC3E}">
        <p14:creationId xmlns:p14="http://schemas.microsoft.com/office/powerpoint/2010/main" val="2171138350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B0DA3-CCDC-C2A1-EDB9-F79B289AB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533" y="142754"/>
            <a:ext cx="11467851" cy="747206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n-BE" dirty="0"/>
              <a:t>Maurícia: RPL e QNQ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281D02-D45B-692A-1ECF-852F325DD45D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345067" y="1365326"/>
            <a:ext cx="11475317" cy="4546694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3500" kern="100" dirty="0">
                <a:latin typeface="Calibri" panose="020F0502020204030204" pitchFamily="34" charset="0"/>
                <a:ea typeface="Arial" panose="020B0604020202020204" pitchFamily="34" charset="0"/>
              </a:rPr>
              <a:t>O QNQ </a:t>
            </a:r>
            <a:r>
              <a:rPr lang="en-GB" sz="3500" kern="100" dirty="0" err="1">
                <a:latin typeface="Calibri" panose="020F0502020204030204" pitchFamily="34" charset="0"/>
                <a:ea typeface="Arial" panose="020B0604020202020204" pitchFamily="34" charset="0"/>
              </a:rPr>
              <a:t>tem</a:t>
            </a:r>
            <a:r>
              <a:rPr lang="en-GB" sz="3500" kern="100" dirty="0">
                <a:latin typeface="Calibri" panose="020F0502020204030204" pitchFamily="34" charset="0"/>
                <a:ea typeface="Arial" panose="020B0604020202020204" pitchFamily="34" charset="0"/>
              </a:rPr>
              <a:t> </a:t>
            </a:r>
            <a:r>
              <a:rPr lang="en-GB" sz="3500" kern="100" dirty="0" err="1">
                <a:latin typeface="Calibri" panose="020F0502020204030204" pitchFamily="34" charset="0"/>
                <a:ea typeface="Arial" panose="020B0604020202020204" pitchFamily="34" charset="0"/>
              </a:rPr>
              <a:t>sido</a:t>
            </a:r>
            <a:r>
              <a:rPr lang="en-GB" sz="3500" kern="100" dirty="0">
                <a:latin typeface="Calibri" panose="020F0502020204030204" pitchFamily="34" charset="0"/>
                <a:ea typeface="Arial" panose="020B0604020202020204" pitchFamily="34" charset="0"/>
              </a:rPr>
              <a:t> o principal </a:t>
            </a:r>
            <a:r>
              <a:rPr lang="en-GB" sz="3500" kern="100" dirty="0" err="1">
                <a:latin typeface="Calibri" panose="020F0502020204030204" pitchFamily="34" charset="0"/>
                <a:ea typeface="Arial" panose="020B0604020202020204" pitchFamily="34" charset="0"/>
              </a:rPr>
              <a:t>veículo</a:t>
            </a:r>
            <a:r>
              <a:rPr lang="en-GB" sz="3500" kern="100" dirty="0">
                <a:latin typeface="Calibri" panose="020F0502020204030204" pitchFamily="34" charset="0"/>
                <a:ea typeface="Arial" panose="020B0604020202020204" pitchFamily="34" charset="0"/>
              </a:rPr>
              <a:t> </a:t>
            </a:r>
            <a:r>
              <a:rPr lang="en-GB" sz="3500" kern="100" dirty="0" err="1">
                <a:latin typeface="Calibri" panose="020F0502020204030204" pitchFamily="34" charset="0"/>
                <a:ea typeface="Arial" panose="020B0604020202020204" pitchFamily="34" charset="0"/>
              </a:rPr>
              <a:t>através</a:t>
            </a:r>
            <a:r>
              <a:rPr lang="en-GB" sz="3500" kern="100" dirty="0">
                <a:latin typeface="Calibri" panose="020F0502020204030204" pitchFamily="34" charset="0"/>
                <a:ea typeface="Arial" panose="020B0604020202020204" pitchFamily="34" charset="0"/>
              </a:rPr>
              <a:t> do qual o RPL </a:t>
            </a:r>
            <a:r>
              <a:rPr lang="en-GB" sz="3500" kern="100" dirty="0" err="1">
                <a:latin typeface="Calibri" panose="020F0502020204030204" pitchFamily="34" charset="0"/>
                <a:ea typeface="Arial" panose="020B0604020202020204" pitchFamily="34" charset="0"/>
              </a:rPr>
              <a:t>tem</a:t>
            </a:r>
            <a:r>
              <a:rPr lang="en-GB" sz="3500" kern="100" dirty="0">
                <a:latin typeface="Calibri" panose="020F0502020204030204" pitchFamily="34" charset="0"/>
                <a:ea typeface="Arial" panose="020B0604020202020204" pitchFamily="34" charset="0"/>
              </a:rPr>
              <a:t> </a:t>
            </a:r>
            <a:r>
              <a:rPr lang="en-GB" sz="3500" kern="100" dirty="0" err="1">
                <a:latin typeface="Calibri" panose="020F0502020204030204" pitchFamily="34" charset="0"/>
                <a:ea typeface="Arial" panose="020B0604020202020204" pitchFamily="34" charset="0"/>
              </a:rPr>
              <a:t>sido</a:t>
            </a:r>
            <a:r>
              <a:rPr lang="en-GB" sz="3500" kern="100" dirty="0">
                <a:latin typeface="Calibri" panose="020F0502020204030204" pitchFamily="34" charset="0"/>
                <a:ea typeface="Arial" panose="020B0604020202020204" pitchFamily="34" charset="0"/>
              </a:rPr>
              <a:t> </a:t>
            </a:r>
            <a:r>
              <a:rPr lang="en-GB" sz="3500" kern="100" dirty="0" err="1">
                <a:latin typeface="Calibri" panose="020F0502020204030204" pitchFamily="34" charset="0"/>
                <a:ea typeface="Arial" panose="020B0604020202020204" pitchFamily="34" charset="0"/>
              </a:rPr>
              <a:t>promovido</a:t>
            </a:r>
            <a:r>
              <a:rPr lang="en-GB" sz="3500" kern="100" dirty="0">
                <a:latin typeface="Calibri" panose="020F0502020204030204" pitchFamily="34" charset="0"/>
                <a:ea typeface="Arial" panose="020B0604020202020204" pitchFamily="34" charset="0"/>
              </a:rPr>
              <a:t> </a:t>
            </a:r>
            <a:r>
              <a:rPr lang="en-GB" sz="3500" kern="100" dirty="0" err="1">
                <a:latin typeface="Calibri" panose="020F0502020204030204" pitchFamily="34" charset="0"/>
                <a:ea typeface="Arial" panose="020B0604020202020204" pitchFamily="34" charset="0"/>
              </a:rPr>
              <a:t>nas</a:t>
            </a:r>
            <a:r>
              <a:rPr lang="en-GB" sz="3500" kern="100" dirty="0">
                <a:latin typeface="Calibri" panose="020F0502020204030204" pitchFamily="34" charset="0"/>
                <a:ea typeface="Arial" panose="020B0604020202020204" pitchFamily="34" charset="0"/>
              </a:rPr>
              <a:t> </a:t>
            </a:r>
            <a:r>
              <a:rPr lang="en-GB" sz="3500" kern="100" dirty="0" err="1">
                <a:latin typeface="Calibri" panose="020F0502020204030204" pitchFamily="34" charset="0"/>
                <a:ea typeface="Arial" panose="020B0604020202020204" pitchFamily="34" charset="0"/>
              </a:rPr>
              <a:t>Maurícias</a:t>
            </a:r>
            <a:r>
              <a:rPr lang="en-GB" sz="3500" kern="100" dirty="0">
                <a:latin typeface="Calibri" panose="020F0502020204030204" pitchFamily="34" charset="0"/>
                <a:ea typeface="Arial" panose="020B0604020202020204" pitchFamily="34" charset="0"/>
              </a:rPr>
              <a:t>. 
A </a:t>
            </a:r>
            <a:r>
              <a:rPr lang="en-GB" sz="3500" kern="100" dirty="0" err="1">
                <a:latin typeface="Calibri" panose="020F0502020204030204" pitchFamily="34" charset="0"/>
                <a:ea typeface="Arial" panose="020B0604020202020204" pitchFamily="34" charset="0"/>
              </a:rPr>
              <a:t>implementação</a:t>
            </a:r>
            <a:r>
              <a:rPr lang="en-GB" sz="3500" kern="100" dirty="0">
                <a:latin typeface="Calibri" panose="020F0502020204030204" pitchFamily="34" charset="0"/>
                <a:ea typeface="Arial" panose="020B0604020202020204" pitchFamily="34" charset="0"/>
              </a:rPr>
              <a:t> do RPL </a:t>
            </a:r>
            <a:r>
              <a:rPr lang="en-GB" sz="3500" kern="100" dirty="0" err="1">
                <a:latin typeface="Calibri" panose="020F0502020204030204" pitchFamily="34" charset="0"/>
                <a:ea typeface="Arial" panose="020B0604020202020204" pitchFamily="34" charset="0"/>
              </a:rPr>
              <a:t>cabe</a:t>
            </a:r>
            <a:r>
              <a:rPr lang="en-GB" sz="3500" kern="100" dirty="0">
                <a:latin typeface="Calibri" panose="020F0502020204030204" pitchFamily="34" charset="0"/>
                <a:ea typeface="Arial" panose="020B0604020202020204" pitchFamily="34" charset="0"/>
              </a:rPr>
              <a:t> à Mauritius Qualifications Authority (MQA) - Mauritius Qualifications Act 2001: "... </a:t>
            </a:r>
            <a:r>
              <a:rPr lang="en-GB" sz="3500" b="1" i="1" kern="100" dirty="0" err="1">
                <a:latin typeface="Calibri" panose="020F0502020204030204" pitchFamily="34" charset="0"/>
                <a:ea typeface="Arial" panose="020B0604020202020204" pitchFamily="34" charset="0"/>
              </a:rPr>
              <a:t>reconhecer</a:t>
            </a:r>
            <a:r>
              <a:rPr lang="en-GB" sz="3500" b="1" i="1" kern="100" dirty="0">
                <a:latin typeface="Calibri" panose="020F0502020204030204" pitchFamily="34" charset="0"/>
                <a:ea typeface="Arial" panose="020B0604020202020204" pitchFamily="34" charset="0"/>
              </a:rPr>
              <a:t> e </a:t>
            </a:r>
            <a:r>
              <a:rPr lang="en-GB" sz="3500" b="1" i="1" kern="100" dirty="0" err="1">
                <a:latin typeface="Calibri" panose="020F0502020204030204" pitchFamily="34" charset="0"/>
                <a:ea typeface="Arial" panose="020B0604020202020204" pitchFamily="34" charset="0"/>
              </a:rPr>
              <a:t>validar</a:t>
            </a:r>
            <a:r>
              <a:rPr lang="en-GB" sz="3500" b="1" i="1" kern="100" dirty="0">
                <a:latin typeface="Calibri" panose="020F0502020204030204" pitchFamily="34" charset="0"/>
                <a:ea typeface="Arial" panose="020B0604020202020204" pitchFamily="34" charset="0"/>
              </a:rPr>
              <a:t> </a:t>
            </a:r>
            <a:r>
              <a:rPr lang="en-GB" sz="3500" b="1" i="1" kern="100" dirty="0" err="1">
                <a:latin typeface="Calibri" panose="020F0502020204030204" pitchFamily="34" charset="0"/>
                <a:ea typeface="Arial" panose="020B0604020202020204" pitchFamily="34" charset="0"/>
              </a:rPr>
              <a:t>competências</a:t>
            </a:r>
            <a:r>
              <a:rPr lang="en-GB" sz="3500" b="1" i="1" kern="100" dirty="0">
                <a:latin typeface="Calibri" panose="020F0502020204030204" pitchFamily="34" charset="0"/>
                <a:ea typeface="Arial" panose="020B0604020202020204" pitchFamily="34" charset="0"/>
              </a:rPr>
              <a:t> para </a:t>
            </a:r>
            <a:r>
              <a:rPr lang="en-GB" sz="3500" b="1" i="1" kern="100" dirty="0" err="1">
                <a:latin typeface="Calibri" panose="020F0502020204030204" pitchFamily="34" charset="0"/>
                <a:ea typeface="Arial" panose="020B0604020202020204" pitchFamily="34" charset="0"/>
              </a:rPr>
              <a:t>efeitos</a:t>
            </a:r>
            <a:r>
              <a:rPr lang="en-GB" sz="3500" b="1" i="1" kern="100" dirty="0">
                <a:latin typeface="Calibri" panose="020F0502020204030204" pitchFamily="34" charset="0"/>
                <a:ea typeface="Arial" panose="020B0604020202020204" pitchFamily="34" charset="0"/>
              </a:rPr>
              <a:t> de </a:t>
            </a:r>
            <a:r>
              <a:rPr lang="en-GB" sz="3500" b="1" i="1" kern="100" dirty="0" err="1">
                <a:latin typeface="Calibri" panose="020F0502020204030204" pitchFamily="34" charset="0"/>
                <a:ea typeface="Arial" panose="020B0604020202020204" pitchFamily="34" charset="0"/>
              </a:rPr>
              <a:t>certificação</a:t>
            </a:r>
            <a:r>
              <a:rPr lang="en-GB" sz="3500" b="1" i="1" kern="100" dirty="0">
                <a:latin typeface="Calibri" panose="020F0502020204030204" pitchFamily="34" charset="0"/>
                <a:ea typeface="Arial" panose="020B0604020202020204" pitchFamily="34" charset="0"/>
              </a:rPr>
              <a:t> </a:t>
            </a:r>
            <a:r>
              <a:rPr lang="en-GB" sz="3500" b="1" i="1" kern="100" dirty="0" err="1">
                <a:latin typeface="Calibri" panose="020F0502020204030204" pitchFamily="34" charset="0"/>
                <a:ea typeface="Arial" panose="020B0604020202020204" pitchFamily="34" charset="0"/>
              </a:rPr>
              <a:t>obtidas</a:t>
            </a:r>
            <a:r>
              <a:rPr lang="en-GB" sz="3500" b="1" i="1" kern="100" dirty="0">
                <a:latin typeface="Calibri" panose="020F0502020204030204" pitchFamily="34" charset="0"/>
                <a:ea typeface="Arial" panose="020B0604020202020204" pitchFamily="34" charset="0"/>
              </a:rPr>
              <a:t> fora dos </a:t>
            </a:r>
            <a:r>
              <a:rPr lang="en-GB" sz="3500" b="1" i="1" kern="100" dirty="0" err="1">
                <a:latin typeface="Calibri" panose="020F0502020204030204" pitchFamily="34" charset="0"/>
                <a:ea typeface="Arial" panose="020B0604020202020204" pitchFamily="34" charset="0"/>
              </a:rPr>
              <a:t>sistemas</a:t>
            </a:r>
            <a:r>
              <a:rPr lang="en-GB" sz="3500" b="1" i="1" kern="100" dirty="0">
                <a:latin typeface="Calibri" panose="020F0502020204030204" pitchFamily="34" charset="0"/>
                <a:ea typeface="Arial" panose="020B0604020202020204" pitchFamily="34" charset="0"/>
              </a:rPr>
              <a:t> </a:t>
            </a:r>
            <a:r>
              <a:rPr lang="en-GB" sz="3500" b="1" i="1" kern="100" dirty="0" err="1">
                <a:latin typeface="Calibri" panose="020F0502020204030204" pitchFamily="34" charset="0"/>
                <a:ea typeface="Arial" panose="020B0604020202020204" pitchFamily="34" charset="0"/>
              </a:rPr>
              <a:t>formais</a:t>
            </a:r>
            <a:r>
              <a:rPr lang="en-GB" sz="3500" b="1" i="1" kern="100" dirty="0">
                <a:latin typeface="Calibri" panose="020F0502020204030204" pitchFamily="34" charset="0"/>
                <a:ea typeface="Arial" panose="020B0604020202020204" pitchFamily="34" charset="0"/>
              </a:rPr>
              <a:t> de </a:t>
            </a:r>
            <a:r>
              <a:rPr lang="en-GB" sz="3500" b="1" i="1" kern="100" dirty="0" err="1">
                <a:latin typeface="Calibri" panose="020F0502020204030204" pitchFamily="34" charset="0"/>
                <a:ea typeface="Arial" panose="020B0604020202020204" pitchFamily="34" charset="0"/>
              </a:rPr>
              <a:t>educação</a:t>
            </a:r>
            <a:r>
              <a:rPr lang="en-GB" sz="3500" b="1" i="1" kern="100" dirty="0">
                <a:latin typeface="Calibri" panose="020F0502020204030204" pitchFamily="34" charset="0"/>
                <a:ea typeface="Arial" panose="020B0604020202020204" pitchFamily="34" charset="0"/>
              </a:rPr>
              <a:t> e </a:t>
            </a:r>
            <a:r>
              <a:rPr lang="en-GB" sz="3500" b="1" i="1" kern="100" dirty="0" err="1">
                <a:latin typeface="Calibri" panose="020F0502020204030204" pitchFamily="34" charset="0"/>
                <a:ea typeface="Arial" panose="020B0604020202020204" pitchFamily="34" charset="0"/>
              </a:rPr>
              <a:t>formação</a:t>
            </a:r>
            <a:r>
              <a:rPr lang="en-GB" sz="3500" kern="100" dirty="0">
                <a:latin typeface="Calibri" panose="020F0502020204030204" pitchFamily="34" charset="0"/>
                <a:ea typeface="Arial" panose="020B0604020202020204" pitchFamily="34" charset="0"/>
              </a:rPr>
              <a:t>".</a:t>
            </a:r>
            <a:endParaRPr lang="en-BE" sz="3500" kern="100" dirty="0">
              <a:effectLst/>
              <a:latin typeface="DengXian" panose="02010600030101010101" pitchFamily="2" charset="-122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61753F-90CB-A5C8-7F38-A7B58D3EA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930858224"/>
      </p:ext>
    </p:extLst>
  </p:cSld>
  <p:clrMapOvr>
    <a:masterClrMapping/>
  </p:clrMapOvr>
</p:sld>
</file>

<file path=ppt/theme/theme1.xml><?xml version="1.0" encoding="utf-8"?>
<a:theme xmlns:a="http://schemas.openxmlformats.org/drawingml/2006/main" name="ACQF Powerpoint Template">
  <a:themeElements>
    <a:clrScheme name="ACQF Brand Colours">
      <a:dk1>
        <a:srgbClr val="24282A"/>
      </a:dk1>
      <a:lt1>
        <a:srgbClr val="FFFFFF"/>
      </a:lt1>
      <a:dk2>
        <a:srgbClr val="24282A"/>
      </a:dk2>
      <a:lt2>
        <a:srgbClr val="E7E6E6"/>
      </a:lt2>
      <a:accent1>
        <a:srgbClr val="00A643"/>
      </a:accent1>
      <a:accent2>
        <a:srgbClr val="202A44"/>
      </a:accent2>
      <a:accent3>
        <a:srgbClr val="CEB37E"/>
      </a:accent3>
      <a:accent4>
        <a:srgbClr val="971B2F"/>
      </a:accent4>
      <a:accent5>
        <a:srgbClr val="D3FFE5"/>
      </a:accent5>
      <a:accent6>
        <a:srgbClr val="DCE2EF"/>
      </a:accent6>
      <a:hlink>
        <a:srgbClr val="00A642"/>
      </a:hlink>
      <a:folHlink>
        <a:srgbClr val="003E19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CQF Presentation Template" id="{83800E79-F0AB-5847-8558-45576A1CB479}" vid="{AF877182-3FCD-4A48-B930-52612EAC8F23}"/>
    </a:ext>
  </a:extLst>
</a:theme>
</file>

<file path=ppt/theme/theme10.xml><?xml version="1.0" encoding="utf-8"?>
<a:theme xmlns:a="http://schemas.openxmlformats.org/drawingml/2006/main" name="ETF Template - Blue">
  <a:themeElements>
    <a:clrScheme name="ETF">
      <a:dk1>
        <a:sysClr val="windowText" lastClr="000000"/>
      </a:dk1>
      <a:lt1>
        <a:sysClr val="window" lastClr="FFFFFF"/>
      </a:lt1>
      <a:dk2>
        <a:srgbClr val="455560"/>
      </a:dk2>
      <a:lt2>
        <a:srgbClr val="0092BB"/>
      </a:lt2>
      <a:accent1>
        <a:srgbClr val="66BED6"/>
      </a:accent1>
      <a:accent2>
        <a:srgbClr val="CBD300"/>
      </a:accent2>
      <a:accent3>
        <a:srgbClr val="DC006B"/>
      </a:accent3>
      <a:accent4>
        <a:srgbClr val="FFDC00"/>
      </a:accent4>
      <a:accent5>
        <a:srgbClr val="009CDA"/>
      </a:accent5>
      <a:accent6>
        <a:srgbClr val="F39900"/>
      </a:accent6>
      <a:hlink>
        <a:srgbClr val="DC006B"/>
      </a:hlink>
      <a:folHlink>
        <a:srgbClr val="750D68"/>
      </a:folHlink>
    </a:clrScheme>
    <a:fontScheme name="Custom 3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8_ACQF Powerpoint Template">
  <a:themeElements>
    <a:clrScheme name="ACQF Brand Colours">
      <a:dk1>
        <a:srgbClr val="24282A"/>
      </a:dk1>
      <a:lt1>
        <a:srgbClr val="FFFFFF"/>
      </a:lt1>
      <a:dk2>
        <a:srgbClr val="24282A"/>
      </a:dk2>
      <a:lt2>
        <a:srgbClr val="E7E6E6"/>
      </a:lt2>
      <a:accent1>
        <a:srgbClr val="00A643"/>
      </a:accent1>
      <a:accent2>
        <a:srgbClr val="202A44"/>
      </a:accent2>
      <a:accent3>
        <a:srgbClr val="CEB37E"/>
      </a:accent3>
      <a:accent4>
        <a:srgbClr val="971B2F"/>
      </a:accent4>
      <a:accent5>
        <a:srgbClr val="D3FFE5"/>
      </a:accent5>
      <a:accent6>
        <a:srgbClr val="DCE2EF"/>
      </a:accent6>
      <a:hlink>
        <a:srgbClr val="00A642"/>
      </a:hlink>
      <a:folHlink>
        <a:srgbClr val="003E19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CQF Presentation Template" id="{83800E79-F0AB-5847-8558-45576A1CB479}" vid="{AF877182-3FCD-4A48-B930-52612EAC8F23}"/>
    </a:ext>
  </a:extLst>
</a:theme>
</file>

<file path=ppt/theme/theme12.xml><?xml version="1.0" encoding="utf-8"?>
<a:theme xmlns:a="http://schemas.openxmlformats.org/drawingml/2006/main" name="9_ACQF Powerpoint Template">
  <a:themeElements>
    <a:clrScheme name="ACQF Brand Colours">
      <a:dk1>
        <a:srgbClr val="24282A"/>
      </a:dk1>
      <a:lt1>
        <a:srgbClr val="FFFFFF"/>
      </a:lt1>
      <a:dk2>
        <a:srgbClr val="24282A"/>
      </a:dk2>
      <a:lt2>
        <a:srgbClr val="E7E6E6"/>
      </a:lt2>
      <a:accent1>
        <a:srgbClr val="00A643"/>
      </a:accent1>
      <a:accent2>
        <a:srgbClr val="202A44"/>
      </a:accent2>
      <a:accent3>
        <a:srgbClr val="CEB37E"/>
      </a:accent3>
      <a:accent4>
        <a:srgbClr val="971B2F"/>
      </a:accent4>
      <a:accent5>
        <a:srgbClr val="D3FFE5"/>
      </a:accent5>
      <a:accent6>
        <a:srgbClr val="DCE2EF"/>
      </a:accent6>
      <a:hlink>
        <a:srgbClr val="00A642"/>
      </a:hlink>
      <a:folHlink>
        <a:srgbClr val="003E19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CQF Presentation Template" id="{83800E79-F0AB-5847-8558-45576A1CB479}" vid="{AF877182-3FCD-4A48-B930-52612EAC8F23}"/>
    </a:ext>
  </a:extLst>
</a:theme>
</file>

<file path=ppt/theme/theme13.xml><?xml version="1.0" encoding="utf-8"?>
<a:theme xmlns:a="http://schemas.openxmlformats.org/drawingml/2006/main" name="10_ACQF Powerpoint Template">
  <a:themeElements>
    <a:clrScheme name="ACQF Brand Colours">
      <a:dk1>
        <a:srgbClr val="24282A"/>
      </a:dk1>
      <a:lt1>
        <a:srgbClr val="FFFFFF"/>
      </a:lt1>
      <a:dk2>
        <a:srgbClr val="24282A"/>
      </a:dk2>
      <a:lt2>
        <a:srgbClr val="E7E6E6"/>
      </a:lt2>
      <a:accent1>
        <a:srgbClr val="00A643"/>
      </a:accent1>
      <a:accent2>
        <a:srgbClr val="202A44"/>
      </a:accent2>
      <a:accent3>
        <a:srgbClr val="CEB37E"/>
      </a:accent3>
      <a:accent4>
        <a:srgbClr val="971B2F"/>
      </a:accent4>
      <a:accent5>
        <a:srgbClr val="D3FFE5"/>
      </a:accent5>
      <a:accent6>
        <a:srgbClr val="DCE2EF"/>
      </a:accent6>
      <a:hlink>
        <a:srgbClr val="00A642"/>
      </a:hlink>
      <a:folHlink>
        <a:srgbClr val="003E19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CQF Presentation Template" id="{83800E79-F0AB-5847-8558-45576A1CB479}" vid="{AF877182-3FCD-4A48-B930-52612EAC8F23}"/>
    </a:ext>
  </a:extLst>
</a:theme>
</file>

<file path=ppt/theme/theme14.xml><?xml version="1.0" encoding="utf-8"?>
<a:theme xmlns:a="http://schemas.openxmlformats.org/drawingml/2006/main" name="1_ETF Template - Blue">
  <a:themeElements>
    <a:clrScheme name="ETF">
      <a:dk1>
        <a:sysClr val="windowText" lastClr="000000"/>
      </a:dk1>
      <a:lt1>
        <a:sysClr val="window" lastClr="FFFFFF"/>
      </a:lt1>
      <a:dk2>
        <a:srgbClr val="455560"/>
      </a:dk2>
      <a:lt2>
        <a:srgbClr val="0092BB"/>
      </a:lt2>
      <a:accent1>
        <a:srgbClr val="66BED6"/>
      </a:accent1>
      <a:accent2>
        <a:srgbClr val="CBD300"/>
      </a:accent2>
      <a:accent3>
        <a:srgbClr val="DC006B"/>
      </a:accent3>
      <a:accent4>
        <a:srgbClr val="FFDC00"/>
      </a:accent4>
      <a:accent5>
        <a:srgbClr val="009CDA"/>
      </a:accent5>
      <a:accent6>
        <a:srgbClr val="F39900"/>
      </a:accent6>
      <a:hlink>
        <a:srgbClr val="DC006B"/>
      </a:hlink>
      <a:folHlink>
        <a:srgbClr val="750D68"/>
      </a:folHlink>
    </a:clrScheme>
    <a:fontScheme name="Custom 3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ACQF Powerpoint Template">
  <a:themeElements>
    <a:clrScheme name="ACQF Brand Colours">
      <a:dk1>
        <a:srgbClr val="24282A"/>
      </a:dk1>
      <a:lt1>
        <a:srgbClr val="FFFFFF"/>
      </a:lt1>
      <a:dk2>
        <a:srgbClr val="24282A"/>
      </a:dk2>
      <a:lt2>
        <a:srgbClr val="E7E6E6"/>
      </a:lt2>
      <a:accent1>
        <a:srgbClr val="00A643"/>
      </a:accent1>
      <a:accent2>
        <a:srgbClr val="202A44"/>
      </a:accent2>
      <a:accent3>
        <a:srgbClr val="CEB37E"/>
      </a:accent3>
      <a:accent4>
        <a:srgbClr val="971B2F"/>
      </a:accent4>
      <a:accent5>
        <a:srgbClr val="D3FFE5"/>
      </a:accent5>
      <a:accent6>
        <a:srgbClr val="DCE2EF"/>
      </a:accent6>
      <a:hlink>
        <a:srgbClr val="00A642"/>
      </a:hlink>
      <a:folHlink>
        <a:srgbClr val="003E19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CQF Presentation Template" id="{83800E79-F0AB-5847-8558-45576A1CB479}" vid="{AF877182-3FCD-4A48-B930-52612EAC8F23}"/>
    </a:ext>
  </a:extLst>
</a:theme>
</file>

<file path=ppt/theme/theme3.xml><?xml version="1.0" encoding="utf-8"?>
<a:theme xmlns:a="http://schemas.openxmlformats.org/drawingml/2006/main" name="3_ACQF Powerpoint Template">
  <a:themeElements>
    <a:clrScheme name="ACQF Brand Colours">
      <a:dk1>
        <a:srgbClr val="24282A"/>
      </a:dk1>
      <a:lt1>
        <a:srgbClr val="FFFFFF"/>
      </a:lt1>
      <a:dk2>
        <a:srgbClr val="24282A"/>
      </a:dk2>
      <a:lt2>
        <a:srgbClr val="E7E6E6"/>
      </a:lt2>
      <a:accent1>
        <a:srgbClr val="00A643"/>
      </a:accent1>
      <a:accent2>
        <a:srgbClr val="202A44"/>
      </a:accent2>
      <a:accent3>
        <a:srgbClr val="CEB37E"/>
      </a:accent3>
      <a:accent4>
        <a:srgbClr val="971B2F"/>
      </a:accent4>
      <a:accent5>
        <a:srgbClr val="D3FFE5"/>
      </a:accent5>
      <a:accent6>
        <a:srgbClr val="DCE2EF"/>
      </a:accent6>
      <a:hlink>
        <a:srgbClr val="00A642"/>
      </a:hlink>
      <a:folHlink>
        <a:srgbClr val="003E19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CQF Presentation Template" id="{83800E79-F0AB-5847-8558-45576A1CB479}" vid="{AF877182-3FCD-4A48-B930-52612EAC8F23}"/>
    </a:ext>
  </a:extLst>
</a:theme>
</file>

<file path=ppt/theme/theme4.xml><?xml version="1.0" encoding="utf-8"?>
<a:theme xmlns:a="http://schemas.openxmlformats.org/drawingml/2006/main" name="1_ACQF Powerpoint Template">
  <a:themeElements>
    <a:clrScheme name="ACQF Brand Colours">
      <a:dk1>
        <a:srgbClr val="24282A"/>
      </a:dk1>
      <a:lt1>
        <a:srgbClr val="FFFFFF"/>
      </a:lt1>
      <a:dk2>
        <a:srgbClr val="24282A"/>
      </a:dk2>
      <a:lt2>
        <a:srgbClr val="E7E6E6"/>
      </a:lt2>
      <a:accent1>
        <a:srgbClr val="00A643"/>
      </a:accent1>
      <a:accent2>
        <a:srgbClr val="202A44"/>
      </a:accent2>
      <a:accent3>
        <a:srgbClr val="CEB37E"/>
      </a:accent3>
      <a:accent4>
        <a:srgbClr val="971B2F"/>
      </a:accent4>
      <a:accent5>
        <a:srgbClr val="D3FFE5"/>
      </a:accent5>
      <a:accent6>
        <a:srgbClr val="DCE2EF"/>
      </a:accent6>
      <a:hlink>
        <a:srgbClr val="00A642"/>
      </a:hlink>
      <a:folHlink>
        <a:srgbClr val="003E19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CQF Presentation Template" id="{83800E79-F0AB-5847-8558-45576A1CB479}" vid="{AF877182-3FCD-4A48-B930-52612EAC8F23}"/>
    </a:ext>
  </a:extLst>
</a:theme>
</file>

<file path=ppt/theme/theme5.xml><?xml version="1.0" encoding="utf-8"?>
<a:theme xmlns:a="http://schemas.openxmlformats.org/drawingml/2006/main" name="4_ACQF Powerpoint Template">
  <a:themeElements>
    <a:clrScheme name="ACQF Brand Colours">
      <a:dk1>
        <a:srgbClr val="24282A"/>
      </a:dk1>
      <a:lt1>
        <a:srgbClr val="FFFFFF"/>
      </a:lt1>
      <a:dk2>
        <a:srgbClr val="24282A"/>
      </a:dk2>
      <a:lt2>
        <a:srgbClr val="E7E6E6"/>
      </a:lt2>
      <a:accent1>
        <a:srgbClr val="00A643"/>
      </a:accent1>
      <a:accent2>
        <a:srgbClr val="202A44"/>
      </a:accent2>
      <a:accent3>
        <a:srgbClr val="CEB37E"/>
      </a:accent3>
      <a:accent4>
        <a:srgbClr val="971B2F"/>
      </a:accent4>
      <a:accent5>
        <a:srgbClr val="D3FFE5"/>
      </a:accent5>
      <a:accent6>
        <a:srgbClr val="DCE2EF"/>
      </a:accent6>
      <a:hlink>
        <a:srgbClr val="00A642"/>
      </a:hlink>
      <a:folHlink>
        <a:srgbClr val="003E19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CQF Presentation Template" id="{83800E79-F0AB-5847-8558-45576A1CB479}" vid="{AF877182-3FCD-4A48-B930-52612EAC8F23}"/>
    </a:ext>
  </a:extLst>
</a:theme>
</file>

<file path=ppt/theme/theme6.xml><?xml version="1.0" encoding="utf-8"?>
<a:theme xmlns:a="http://schemas.openxmlformats.org/drawingml/2006/main" name="5_ACQF Powerpoint Template">
  <a:themeElements>
    <a:clrScheme name="ACQF Brand Colours">
      <a:dk1>
        <a:srgbClr val="24282A"/>
      </a:dk1>
      <a:lt1>
        <a:srgbClr val="FFFFFF"/>
      </a:lt1>
      <a:dk2>
        <a:srgbClr val="24282A"/>
      </a:dk2>
      <a:lt2>
        <a:srgbClr val="E7E6E6"/>
      </a:lt2>
      <a:accent1>
        <a:srgbClr val="00A643"/>
      </a:accent1>
      <a:accent2>
        <a:srgbClr val="202A44"/>
      </a:accent2>
      <a:accent3>
        <a:srgbClr val="CEB37E"/>
      </a:accent3>
      <a:accent4>
        <a:srgbClr val="971B2F"/>
      </a:accent4>
      <a:accent5>
        <a:srgbClr val="D3FFE5"/>
      </a:accent5>
      <a:accent6>
        <a:srgbClr val="DCE2EF"/>
      </a:accent6>
      <a:hlink>
        <a:srgbClr val="00A642"/>
      </a:hlink>
      <a:folHlink>
        <a:srgbClr val="003E19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CQF Presentation Template" id="{83800E79-F0AB-5847-8558-45576A1CB479}" vid="{AF877182-3FCD-4A48-B930-52612EAC8F23}"/>
    </a:ext>
  </a:extLst>
</a:theme>
</file>

<file path=ppt/theme/theme7.xml><?xml version="1.0" encoding="utf-8"?>
<a:theme xmlns:a="http://schemas.openxmlformats.org/drawingml/2006/main" name="In slide_0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ACQF Powerpoint Template">
  <a:themeElements>
    <a:clrScheme name="ACQF Brand Colours">
      <a:dk1>
        <a:srgbClr val="24282A"/>
      </a:dk1>
      <a:lt1>
        <a:srgbClr val="FFFFFF"/>
      </a:lt1>
      <a:dk2>
        <a:srgbClr val="24282A"/>
      </a:dk2>
      <a:lt2>
        <a:srgbClr val="E7E6E6"/>
      </a:lt2>
      <a:accent1>
        <a:srgbClr val="00A643"/>
      </a:accent1>
      <a:accent2>
        <a:srgbClr val="202A44"/>
      </a:accent2>
      <a:accent3>
        <a:srgbClr val="CEB37E"/>
      </a:accent3>
      <a:accent4>
        <a:srgbClr val="971B2F"/>
      </a:accent4>
      <a:accent5>
        <a:srgbClr val="D3FFE5"/>
      </a:accent5>
      <a:accent6>
        <a:srgbClr val="DCE2EF"/>
      </a:accent6>
      <a:hlink>
        <a:srgbClr val="00A642"/>
      </a:hlink>
      <a:folHlink>
        <a:srgbClr val="003E19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CQF Presentation Template" id="{83800E79-F0AB-5847-8558-45576A1CB479}" vid="{AF877182-3FCD-4A48-B930-52612EAC8F23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ACQF Presentation Template</Template>
  <TotalTime>12888</TotalTime>
  <Words>6942</Words>
  <Application>Microsoft Macintosh PowerPoint</Application>
  <PresentationFormat>Widescreen</PresentationFormat>
  <Paragraphs>728</Paragraphs>
  <Slides>111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14</vt:i4>
      </vt:variant>
      <vt:variant>
        <vt:lpstr>Slide Titles</vt:lpstr>
      </vt:variant>
      <vt:variant>
        <vt:i4>111</vt:i4>
      </vt:variant>
    </vt:vector>
  </HeadingPairs>
  <TitlesOfParts>
    <vt:vector size="142" baseType="lpstr">
      <vt:lpstr>DengXian</vt:lpstr>
      <vt:lpstr>Montreal</vt:lpstr>
      <vt:lpstr>Aptos</vt:lpstr>
      <vt:lpstr>Aptos Display</vt:lpstr>
      <vt:lpstr>Arial</vt:lpstr>
      <vt:lpstr>Calibri</vt:lpstr>
      <vt:lpstr>Cambria</vt:lpstr>
      <vt:lpstr>Corbel</vt:lpstr>
      <vt:lpstr>Nunito Sans</vt:lpstr>
      <vt:lpstr>Nunito Sans Black</vt:lpstr>
      <vt:lpstr>Nunito Sans ExtraBold</vt:lpstr>
      <vt:lpstr>Nunito Sans Light</vt:lpstr>
      <vt:lpstr>Symbol</vt:lpstr>
      <vt:lpstr>Times New Roman</vt:lpstr>
      <vt:lpstr>Verdana</vt:lpstr>
      <vt:lpstr>Verdana Pro Cond Semibold</vt:lpstr>
      <vt:lpstr>Wingdings</vt:lpstr>
      <vt:lpstr>ACQF Powerpoint Template</vt:lpstr>
      <vt:lpstr>2_ACQF Powerpoint Template</vt:lpstr>
      <vt:lpstr>3_ACQF Powerpoint Template</vt:lpstr>
      <vt:lpstr>1_ACQF Powerpoint Template</vt:lpstr>
      <vt:lpstr>4_ACQF Powerpoint Template</vt:lpstr>
      <vt:lpstr>5_ACQF Powerpoint Template</vt:lpstr>
      <vt:lpstr>In slide_01</vt:lpstr>
      <vt:lpstr>7_ACQF Powerpoint Template</vt:lpstr>
      <vt:lpstr>Office Theme</vt:lpstr>
      <vt:lpstr>ETF Template - Blue</vt:lpstr>
      <vt:lpstr>8_ACQF Powerpoint Template</vt:lpstr>
      <vt:lpstr>9_ACQF Powerpoint Template</vt:lpstr>
      <vt:lpstr>10_ACQF Powerpoint Template</vt:lpstr>
      <vt:lpstr>1_ETF Template - Blue</vt:lpstr>
      <vt:lpstr>PowerPoint Presentation</vt:lpstr>
      <vt:lpstr>Agenda Webinar 26 Maio 2025</vt:lpstr>
      <vt:lpstr>Temas</vt:lpstr>
      <vt:lpstr>PowerPoint Presentation</vt:lpstr>
      <vt:lpstr>PowerPoint Presentation</vt:lpstr>
      <vt:lpstr>PowerPoint Presentation</vt:lpstr>
      <vt:lpstr>Aprender: em qualquer lugar, a qualquer hora, qualquer coisa, todos os modos</vt:lpstr>
      <vt:lpstr>Aprende-se ao longo da vida em muitos contextos </vt:lpstr>
      <vt:lpstr>Quem beneficia de RVCC?</vt:lpstr>
      <vt:lpstr>Tornar o invisível - visível</vt:lpstr>
      <vt:lpstr>PowerPoint Presentation</vt:lpstr>
      <vt:lpstr>PowerPoint Presentation</vt:lpstr>
      <vt:lpstr>Alguns elementos-chave do RVCC</vt:lpstr>
      <vt:lpstr>QNQ – um fenómeno global</vt:lpstr>
      <vt:lpstr>O que é um QNQ? (1)</vt:lpstr>
      <vt:lpstr>Profissões e qualificações estão interligadas, mas são conceitos e ferramentas diferentes</vt:lpstr>
      <vt:lpstr>O que é uma qualificação?</vt:lpstr>
      <vt:lpstr>Entre o mundo do trabalho e o mundo da educação-formação</vt:lpstr>
      <vt:lpstr>Aptidões e competências</vt:lpstr>
      <vt:lpstr>Aptidões / competências…diferentes tipos </vt:lpstr>
      <vt:lpstr>Algumas competências…</vt:lpstr>
      <vt:lpstr>RVCC / RPL / RCA – Definição ILO (2018)</vt:lpstr>
      <vt:lpstr>O que é RVCC – RCA - RPL?</vt:lpstr>
      <vt:lpstr>ACQF Resumo temático 1 (2021)</vt:lpstr>
      <vt:lpstr>Algumas definições mais...</vt:lpstr>
      <vt:lpstr>Angola - Decreto Presidencial nº210/2022</vt:lpstr>
      <vt:lpstr>PowerPoint Presentation</vt:lpstr>
      <vt:lpstr>PowerPoint Presentation</vt:lpstr>
      <vt:lpstr>RVCC sistémico</vt:lpstr>
      <vt:lpstr>Que ligação RVCC com o QNQ?</vt:lpstr>
      <vt:lpstr>Uma abordagem coordenada em todas as políticas</vt:lpstr>
      <vt:lpstr>PowerPoint Presentation</vt:lpstr>
      <vt:lpstr>Resultados Específicos do Processo RPL</vt:lpstr>
      <vt:lpstr>Monitoria: Indicadores-chave do RVCC – opções para discussão</vt:lpstr>
      <vt:lpstr>PowerPoint Presentation</vt:lpstr>
      <vt:lpstr>Fases de implementação RPL / RVCC</vt:lpstr>
      <vt:lpstr>Fases RPL / RVCC – abordagem geral (1)</vt:lpstr>
      <vt:lpstr>Fases RPL / RVCC – abordagem geral (2)</vt:lpstr>
      <vt:lpstr>4 fases do RVCC / RPL</vt:lpstr>
      <vt:lpstr>Implementação RVCC - fases</vt:lpstr>
      <vt:lpstr>PowerPoint Presentation</vt:lpstr>
      <vt:lpstr>Políticas e diretrizes regionais africanas de RVCC</vt:lpstr>
      <vt:lpstr>Novo Manual Africano de RVCC para os práticos / profissionais</vt:lpstr>
      <vt:lpstr>QNQ África: 5 fases de desenvolvimento e implementação</vt:lpstr>
      <vt:lpstr>QNQ em África - Panorâmica - 1</vt:lpstr>
      <vt:lpstr>QNQ em África - Panorâmica - 2</vt:lpstr>
      <vt:lpstr>PowerPoint Presentation</vt:lpstr>
      <vt:lpstr>PowerPoint Presentation</vt:lpstr>
      <vt:lpstr>Sondagens ACQF 2024</vt:lpstr>
      <vt:lpstr>PowerPoint Presentation</vt:lpstr>
      <vt:lpstr>PowerPoint Presentation</vt:lpstr>
      <vt:lpstr>Principais objetivos do RVCC</vt:lpstr>
      <vt:lpstr>Fases do processo RPL</vt:lpstr>
      <vt:lpstr>Sectores da educação e formação que aplicam RVCC</vt:lpstr>
      <vt:lpstr>Sondagem ACQF: Tipos de resultados de aprendizagem aceites em RVCC</vt:lpstr>
      <vt:lpstr>Inquérito ACQF: resultados dos processos RPL</vt:lpstr>
      <vt:lpstr>Inquérito ACQF: ferramentas/modos de avaliação utilizados</vt:lpstr>
      <vt:lpstr>PowerPoint Presentation</vt:lpstr>
      <vt:lpstr>RPL: quadro jurídico nos países africanos</vt:lpstr>
      <vt:lpstr>RVCC na Europa – em breve</vt:lpstr>
      <vt:lpstr>PowerPoint Presentation</vt:lpstr>
      <vt:lpstr>Inventário UE RVCC…</vt:lpstr>
      <vt:lpstr>InventárioUE …</vt:lpstr>
      <vt:lpstr>InventárioUE …</vt:lpstr>
      <vt:lpstr>RPL no ensino superior na Europa: Actividades de aprendizagem que podem ser validadas por RVCC no ensino superior (2023)</vt:lpstr>
      <vt:lpstr>PowerPoint Presentation</vt:lpstr>
      <vt:lpstr>PowerPoint Presentation</vt:lpstr>
      <vt:lpstr>PowerPoint Presentation</vt:lpstr>
      <vt:lpstr>Perguntas?</vt:lpstr>
      <vt:lpstr>ObrigadA  Thank you  Asante SANA  26/05/2025</vt:lpstr>
      <vt:lpstr>PowerPoint Presentation</vt:lpstr>
      <vt:lpstr>Os quadros de qualificações estão a mudar…</vt:lpstr>
      <vt:lpstr>PowerPoint Presentation</vt:lpstr>
      <vt:lpstr>RVCC  </vt:lpstr>
      <vt:lpstr>RVCC Tornar visíveis as competências de cada indidíduo</vt:lpstr>
      <vt:lpstr>O que é RPL, RVCC</vt:lpstr>
      <vt:lpstr>Quem é elegível para RPL / RVCC
</vt:lpstr>
      <vt:lpstr>Qual a sua opinião…</vt:lpstr>
      <vt:lpstr>Inquérito ACQF sobre práticas RVCC em África: Em que domínios enfrentou desafios/dificuldades nas atividades de RPL</vt:lpstr>
      <vt:lpstr>Qual a sua opinião…</vt:lpstr>
      <vt:lpstr>Medidas para estabelecer o sistema RVCC (1)</vt:lpstr>
      <vt:lpstr>Medidas para estabelecer o sistema RVCC (2)</vt:lpstr>
      <vt:lpstr>Medidas para estabelecer o sistema RVCC (3)</vt:lpstr>
      <vt:lpstr>RVCC – Ensino Superior: benefícios</vt:lpstr>
      <vt:lpstr>Quénia – RVCC em crescimento</vt:lpstr>
      <vt:lpstr>Quénia – RVCC / RPL</vt:lpstr>
      <vt:lpstr>RPL – no website KNQA</vt:lpstr>
      <vt:lpstr>Informação fácil e detalhada sobre RPL</vt:lpstr>
      <vt:lpstr>Quénia: passos do processo de avaliação RVCC</vt:lpstr>
      <vt:lpstr>Quénia: instrumentos avaliação RPL / RVCC </vt:lpstr>
      <vt:lpstr>Cabo Verde – RVCC em fase de implementação</vt:lpstr>
      <vt:lpstr>Cabo Verde</vt:lpstr>
      <vt:lpstr>Cabo Verde</vt:lpstr>
      <vt:lpstr>Cabo Verde</vt:lpstr>
      <vt:lpstr>Fases do RVCC – Cabo Verde</vt:lpstr>
      <vt:lpstr>Referenciais RVCC</vt:lpstr>
      <vt:lpstr>Cabo Verde: documentos fornecidos pelos candidatos ao RVCC</vt:lpstr>
      <vt:lpstr>Maurícia – fase do desenvolvimento do sistema RVCC</vt:lpstr>
      <vt:lpstr>Maurícia: RPL e QNQ</vt:lpstr>
      <vt:lpstr>Maurícia</vt:lpstr>
      <vt:lpstr> 2010 - 2024 </vt:lpstr>
      <vt:lpstr>Maurícia</vt:lpstr>
      <vt:lpstr>Moçambique – RCA </vt:lpstr>
      <vt:lpstr>Moçambique: RCA / SRCA</vt:lpstr>
      <vt:lpstr>Moçambique: RCA / SRCA</vt:lpstr>
      <vt:lpstr>Moçambique: 4 processos do RCA / SRCA</vt:lpstr>
      <vt:lpstr>Moçambique: 4 processos do RCA / SRCA</vt:lpstr>
      <vt:lpstr>Moçambique: 4 processos do RCA / SRCA</vt:lpstr>
      <vt:lpstr>Moçambique: 4 processos do RCA / SRCA</vt:lpstr>
      <vt:lpstr>Moçambique: Modelos de apoio aos 4 processos do RCA / SRCA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Andrea Bateman</dc:creator>
  <cp:lastModifiedBy>Eduarda Castel Branco (ETF)</cp:lastModifiedBy>
  <cp:revision>280</cp:revision>
  <dcterms:created xsi:type="dcterms:W3CDTF">2022-04-01T01:06:26Z</dcterms:created>
  <dcterms:modified xsi:type="dcterms:W3CDTF">2025-05-26T14:28:12Z</dcterms:modified>
</cp:coreProperties>
</file>